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av" ContentType="audio/x-wav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3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4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5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6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7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8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1.xml" ContentType="application/vnd.openxmlformats-officedocument.presentationml.tags+xml"/>
  <Override PartName="/ppt/notesSlides/notesSlide11.xml" ContentType="application/vnd.openxmlformats-officedocument.presentationml.notesSlide+xml"/>
  <Override PartName="/ppt/tags/tag2.xml" ContentType="application/vnd.openxmlformats-officedocument.presentationml.tags+xml"/>
  <Override PartName="/ppt/notesSlides/notesSlide12.xml" ContentType="application/vnd.openxmlformats-officedocument.presentationml.notesSlide+xml"/>
  <Override PartName="/ppt/tags/tag3.xml" ContentType="application/vnd.openxmlformats-officedocument.presentationml.tags+xml"/>
  <Override PartName="/ppt/notesSlides/notesSlide13.xml" ContentType="application/vnd.openxmlformats-officedocument.presentationml.notesSlide+xml"/>
  <Override PartName="/ppt/tags/tag4.xml" ContentType="application/vnd.openxmlformats-officedocument.presentationml.tags+xml"/>
  <Override PartName="/ppt/notesSlides/notesSlide14.xml" ContentType="application/vnd.openxmlformats-officedocument.presentationml.notesSlide+xml"/>
  <Override PartName="/ppt/tags/tag5.xml" ContentType="application/vnd.openxmlformats-officedocument.presentationml.tags+xml"/>
  <Override PartName="/ppt/notesSlides/notesSlide15.xml" ContentType="application/vnd.openxmlformats-officedocument.presentationml.notesSlide+xml"/>
  <Override PartName="/ppt/tags/tag6.xml" ContentType="application/vnd.openxmlformats-officedocument.presentationml.tags+xml"/>
  <Override PartName="/ppt/notesSlides/notesSlide16.xml" ContentType="application/vnd.openxmlformats-officedocument.presentationml.notesSlide+xml"/>
  <Override PartName="/ppt/tags/tag7.xml" ContentType="application/vnd.openxmlformats-officedocument.presentationml.tags+xml"/>
  <Override PartName="/ppt/notesSlides/notesSlide17.xml" ContentType="application/vnd.openxmlformats-officedocument.presentationml.notesSlide+xml"/>
  <Override PartName="/ppt/tags/tag8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02" r:id="rId3"/>
    <p:sldMasterId id="2147483733" r:id="rId4"/>
    <p:sldMasterId id="2147483745" r:id="rId5"/>
  </p:sldMasterIdLst>
  <p:notesMasterIdLst>
    <p:notesMasterId r:id="rId37"/>
  </p:notesMasterIdLst>
  <p:sldIdLst>
    <p:sldId id="316" r:id="rId6"/>
    <p:sldId id="319" r:id="rId7"/>
    <p:sldId id="271" r:id="rId8"/>
    <p:sldId id="737" r:id="rId9"/>
    <p:sldId id="713" r:id="rId10"/>
    <p:sldId id="738" r:id="rId11"/>
    <p:sldId id="739" r:id="rId12"/>
    <p:sldId id="740" r:id="rId13"/>
    <p:sldId id="741" r:id="rId14"/>
    <p:sldId id="743" r:id="rId15"/>
    <p:sldId id="744" r:id="rId16"/>
    <p:sldId id="752" r:id="rId17"/>
    <p:sldId id="754" r:id="rId18"/>
    <p:sldId id="261" r:id="rId19"/>
    <p:sldId id="759" r:id="rId20"/>
    <p:sldId id="760" r:id="rId21"/>
    <p:sldId id="761" r:id="rId22"/>
    <p:sldId id="762" r:id="rId23"/>
    <p:sldId id="763" r:id="rId24"/>
    <p:sldId id="764" r:id="rId25"/>
    <p:sldId id="277" r:id="rId26"/>
    <p:sldId id="753" r:id="rId27"/>
    <p:sldId id="291" r:id="rId28"/>
    <p:sldId id="317" r:id="rId29"/>
    <p:sldId id="257" r:id="rId30"/>
    <p:sldId id="305" r:id="rId31"/>
    <p:sldId id="765" r:id="rId32"/>
    <p:sldId id="766" r:id="rId33"/>
    <p:sldId id="767" r:id="rId34"/>
    <p:sldId id="768" r:id="rId35"/>
    <p:sldId id="769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66FF"/>
    <a:srgbClr val="0000FF"/>
    <a:srgbClr val="00045E"/>
    <a:srgbClr val="111128"/>
    <a:srgbClr val="B4C8E8"/>
    <a:srgbClr val="FFC001"/>
    <a:srgbClr val="FFDA66"/>
    <a:srgbClr val="66C4E8"/>
    <a:srgbClr val="FFC000"/>
    <a:srgbClr val="99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846" autoAdjust="0"/>
    <p:restoredTop sz="94384" autoAdjust="0"/>
  </p:normalViewPr>
  <p:slideViewPr>
    <p:cSldViewPr snapToGrid="0" showGuides="1">
      <p:cViewPr varScale="1">
        <p:scale>
          <a:sx n="59" d="100"/>
          <a:sy n="59" d="100"/>
        </p:scale>
        <p:origin x="668" y="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45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ASK THE AUDIENCE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 w="19050">
              <a:solidFill>
                <a:schemeClr val="accent6">
                  <a:lumMod val="20000"/>
                  <a:lumOff val="80000"/>
                </a:schemeClr>
              </a:solidFill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accent5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Answer A</c:v>
                </c:pt>
                <c:pt idx="1">
                  <c:v>Answer B</c:v>
                </c:pt>
                <c:pt idx="2">
                  <c:v>Answer C</c:v>
                </c:pt>
                <c:pt idx="3">
                  <c:v>Answer D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</c:v>
                </c:pt>
                <c:pt idx="1">
                  <c:v>4</c:v>
                </c:pt>
                <c:pt idx="2">
                  <c:v>88</c:v>
                </c:pt>
                <c:pt idx="3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15B-4E13-9093-1CFFD8694B0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591538952"/>
        <c:axId val="591539736"/>
      </c:barChart>
      <c:catAx>
        <c:axId val="5915389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high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t" anchorCtr="1"/>
          <a:lstStyle/>
          <a:p>
            <a:pPr>
              <a:defRPr sz="16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en-US"/>
          </a:p>
        </c:txPr>
        <c:crossAx val="591539736"/>
        <c:crossesAt val="0"/>
        <c:auto val="0"/>
        <c:lblAlgn val="ctr"/>
        <c:lblOffset val="100"/>
        <c:tickLblSkip val="1"/>
        <c:noMultiLvlLbl val="0"/>
      </c:catAx>
      <c:valAx>
        <c:axId val="591539736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accent2">
                  <a:lumMod val="60000"/>
                  <a:lumOff val="40000"/>
                  <a:alpha val="25000"/>
                </a:schemeClr>
              </a:solidFill>
              <a:round/>
            </a:ln>
            <a:effectLst/>
          </c:spPr>
        </c:majorGridlines>
        <c:numFmt formatCode="0%" sourceLinked="0"/>
        <c:majorTickMark val="in"/>
        <c:minorTickMark val="none"/>
        <c:tickLblPos val="nextTo"/>
        <c:spPr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91538952"/>
        <c:crossesAt val="1"/>
        <c:crossBetween val="between"/>
        <c:dispUnits>
          <c:builtInUnit val="hundreds"/>
        </c:dispUnits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 w="19050" cap="rnd">
      <a:solidFill>
        <a:schemeClr val="accent6">
          <a:lumMod val="60000"/>
          <a:lumOff val="40000"/>
        </a:schemeClr>
      </a:solidFill>
    </a:ln>
    <a:effectLst>
      <a:glow rad="1270000">
        <a:schemeClr val="accent2">
          <a:satMod val="175000"/>
          <a:alpha val="40000"/>
        </a:schemeClr>
      </a:glow>
    </a:effectLst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ASK THE AUDIENCE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 w="19050">
              <a:solidFill>
                <a:schemeClr val="accent6">
                  <a:lumMod val="20000"/>
                  <a:lumOff val="80000"/>
                </a:schemeClr>
              </a:solidFill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accent5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Answer A</c:v>
                </c:pt>
                <c:pt idx="1">
                  <c:v>Answer B</c:v>
                </c:pt>
                <c:pt idx="2">
                  <c:v>Answer C</c:v>
                </c:pt>
                <c:pt idx="3">
                  <c:v>Answer D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</c:v>
                </c:pt>
                <c:pt idx="1">
                  <c:v>4</c:v>
                </c:pt>
                <c:pt idx="2">
                  <c:v>88</c:v>
                </c:pt>
                <c:pt idx="3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15B-4E13-9093-1CFFD8694B0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591538952"/>
        <c:axId val="591539736"/>
      </c:barChart>
      <c:catAx>
        <c:axId val="5915389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high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t" anchorCtr="1"/>
          <a:lstStyle/>
          <a:p>
            <a:pPr>
              <a:defRPr sz="16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en-US"/>
          </a:p>
        </c:txPr>
        <c:crossAx val="591539736"/>
        <c:crossesAt val="0"/>
        <c:auto val="0"/>
        <c:lblAlgn val="ctr"/>
        <c:lblOffset val="100"/>
        <c:tickLblSkip val="1"/>
        <c:noMultiLvlLbl val="0"/>
      </c:catAx>
      <c:valAx>
        <c:axId val="591539736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accent2">
                  <a:lumMod val="60000"/>
                  <a:lumOff val="40000"/>
                  <a:alpha val="25000"/>
                </a:schemeClr>
              </a:solidFill>
              <a:round/>
            </a:ln>
            <a:effectLst/>
          </c:spPr>
        </c:majorGridlines>
        <c:numFmt formatCode="0%" sourceLinked="0"/>
        <c:majorTickMark val="in"/>
        <c:minorTickMark val="none"/>
        <c:tickLblPos val="nextTo"/>
        <c:spPr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91538952"/>
        <c:crossesAt val="1"/>
        <c:crossBetween val="between"/>
        <c:dispUnits>
          <c:builtInUnit val="hundreds"/>
        </c:dispUnits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 w="19050" cap="rnd">
      <a:solidFill>
        <a:schemeClr val="accent6">
          <a:lumMod val="60000"/>
          <a:lumOff val="40000"/>
        </a:schemeClr>
      </a:solidFill>
    </a:ln>
    <a:effectLst>
      <a:glow rad="1270000">
        <a:schemeClr val="accent2">
          <a:satMod val="175000"/>
          <a:alpha val="40000"/>
        </a:schemeClr>
      </a:glow>
    </a:effectLst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ASK THE AUDIENCE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 w="19050">
              <a:solidFill>
                <a:schemeClr val="accent6">
                  <a:lumMod val="20000"/>
                  <a:lumOff val="80000"/>
                </a:schemeClr>
              </a:solidFill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accent5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Answer A</c:v>
                </c:pt>
                <c:pt idx="1">
                  <c:v>Answer B</c:v>
                </c:pt>
                <c:pt idx="2">
                  <c:v>Answer C</c:v>
                </c:pt>
                <c:pt idx="3">
                  <c:v>Answer D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</c:v>
                </c:pt>
                <c:pt idx="1">
                  <c:v>4</c:v>
                </c:pt>
                <c:pt idx="2">
                  <c:v>88</c:v>
                </c:pt>
                <c:pt idx="3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15B-4E13-9093-1CFFD8694B0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591538952"/>
        <c:axId val="591539736"/>
      </c:barChart>
      <c:catAx>
        <c:axId val="5915389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high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t" anchorCtr="1"/>
          <a:lstStyle/>
          <a:p>
            <a:pPr>
              <a:defRPr sz="16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en-US"/>
          </a:p>
        </c:txPr>
        <c:crossAx val="591539736"/>
        <c:crossesAt val="0"/>
        <c:auto val="0"/>
        <c:lblAlgn val="ctr"/>
        <c:lblOffset val="100"/>
        <c:tickLblSkip val="1"/>
        <c:noMultiLvlLbl val="0"/>
      </c:catAx>
      <c:valAx>
        <c:axId val="591539736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accent2">
                  <a:lumMod val="60000"/>
                  <a:lumOff val="40000"/>
                  <a:alpha val="25000"/>
                </a:schemeClr>
              </a:solidFill>
              <a:round/>
            </a:ln>
            <a:effectLst/>
          </c:spPr>
        </c:majorGridlines>
        <c:numFmt formatCode="0%" sourceLinked="0"/>
        <c:majorTickMark val="in"/>
        <c:minorTickMark val="none"/>
        <c:tickLblPos val="nextTo"/>
        <c:spPr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91538952"/>
        <c:crossesAt val="1"/>
        <c:crossBetween val="between"/>
        <c:dispUnits>
          <c:builtInUnit val="hundreds"/>
        </c:dispUnits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 w="19050" cap="rnd">
      <a:solidFill>
        <a:schemeClr val="accent6">
          <a:lumMod val="60000"/>
          <a:lumOff val="40000"/>
        </a:schemeClr>
      </a:solidFill>
    </a:ln>
    <a:effectLst>
      <a:glow rad="1270000">
        <a:schemeClr val="accent2">
          <a:satMod val="175000"/>
          <a:alpha val="40000"/>
        </a:schemeClr>
      </a:glow>
    </a:effectLst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ASK THE AUDIENCE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 w="19050">
              <a:solidFill>
                <a:schemeClr val="accent6">
                  <a:lumMod val="20000"/>
                  <a:lumOff val="80000"/>
                </a:schemeClr>
              </a:solidFill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accent5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Answer A</c:v>
                </c:pt>
                <c:pt idx="1">
                  <c:v>Answer B</c:v>
                </c:pt>
                <c:pt idx="2">
                  <c:v>Answer C</c:v>
                </c:pt>
                <c:pt idx="3">
                  <c:v>Answer D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</c:v>
                </c:pt>
                <c:pt idx="1">
                  <c:v>4</c:v>
                </c:pt>
                <c:pt idx="2">
                  <c:v>88</c:v>
                </c:pt>
                <c:pt idx="3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15B-4E13-9093-1CFFD8694B0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591538952"/>
        <c:axId val="591539736"/>
      </c:barChart>
      <c:catAx>
        <c:axId val="5915389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high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t" anchorCtr="1"/>
          <a:lstStyle/>
          <a:p>
            <a:pPr>
              <a:defRPr sz="16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en-US"/>
          </a:p>
        </c:txPr>
        <c:crossAx val="591539736"/>
        <c:crossesAt val="0"/>
        <c:auto val="0"/>
        <c:lblAlgn val="ctr"/>
        <c:lblOffset val="100"/>
        <c:tickLblSkip val="1"/>
        <c:noMultiLvlLbl val="0"/>
      </c:catAx>
      <c:valAx>
        <c:axId val="591539736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accent2">
                  <a:lumMod val="60000"/>
                  <a:lumOff val="40000"/>
                  <a:alpha val="25000"/>
                </a:schemeClr>
              </a:solidFill>
              <a:round/>
            </a:ln>
            <a:effectLst/>
          </c:spPr>
        </c:majorGridlines>
        <c:numFmt formatCode="0%" sourceLinked="0"/>
        <c:majorTickMark val="in"/>
        <c:minorTickMark val="none"/>
        <c:tickLblPos val="nextTo"/>
        <c:spPr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91538952"/>
        <c:crossesAt val="1"/>
        <c:crossBetween val="between"/>
        <c:dispUnits>
          <c:builtInUnit val="hundreds"/>
        </c:dispUnits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 w="19050" cap="rnd">
      <a:solidFill>
        <a:schemeClr val="accent6">
          <a:lumMod val="60000"/>
          <a:lumOff val="40000"/>
        </a:schemeClr>
      </a:solidFill>
    </a:ln>
    <a:effectLst>
      <a:glow rad="1270000">
        <a:schemeClr val="accent2">
          <a:satMod val="175000"/>
          <a:alpha val="40000"/>
        </a:schemeClr>
      </a:glow>
    </a:effectLst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ASK THE AUDIENCE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 w="19050">
              <a:solidFill>
                <a:schemeClr val="accent6">
                  <a:lumMod val="20000"/>
                  <a:lumOff val="80000"/>
                </a:schemeClr>
              </a:solidFill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accent5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Answer A</c:v>
                </c:pt>
                <c:pt idx="1">
                  <c:v>Answer B</c:v>
                </c:pt>
                <c:pt idx="2">
                  <c:v>Answer C</c:v>
                </c:pt>
                <c:pt idx="3">
                  <c:v>Answer D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</c:v>
                </c:pt>
                <c:pt idx="1">
                  <c:v>4</c:v>
                </c:pt>
                <c:pt idx="2">
                  <c:v>88</c:v>
                </c:pt>
                <c:pt idx="3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15B-4E13-9093-1CFFD8694B0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591538952"/>
        <c:axId val="591539736"/>
      </c:barChart>
      <c:catAx>
        <c:axId val="5915389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high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t" anchorCtr="1"/>
          <a:lstStyle/>
          <a:p>
            <a:pPr>
              <a:defRPr sz="16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en-US"/>
          </a:p>
        </c:txPr>
        <c:crossAx val="591539736"/>
        <c:crossesAt val="0"/>
        <c:auto val="0"/>
        <c:lblAlgn val="ctr"/>
        <c:lblOffset val="100"/>
        <c:tickLblSkip val="1"/>
        <c:noMultiLvlLbl val="0"/>
      </c:catAx>
      <c:valAx>
        <c:axId val="591539736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accent2">
                  <a:lumMod val="60000"/>
                  <a:lumOff val="40000"/>
                  <a:alpha val="25000"/>
                </a:schemeClr>
              </a:solidFill>
              <a:round/>
            </a:ln>
            <a:effectLst/>
          </c:spPr>
        </c:majorGridlines>
        <c:numFmt formatCode="0%" sourceLinked="0"/>
        <c:majorTickMark val="in"/>
        <c:minorTickMark val="none"/>
        <c:tickLblPos val="nextTo"/>
        <c:spPr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91538952"/>
        <c:crossesAt val="1"/>
        <c:crossBetween val="between"/>
        <c:dispUnits>
          <c:builtInUnit val="hundreds"/>
        </c:dispUnits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 w="19050" cap="rnd">
      <a:solidFill>
        <a:schemeClr val="accent6">
          <a:lumMod val="60000"/>
          <a:lumOff val="40000"/>
        </a:schemeClr>
      </a:solidFill>
    </a:ln>
    <a:effectLst>
      <a:glow rad="1270000">
        <a:schemeClr val="accent2">
          <a:satMod val="175000"/>
          <a:alpha val="40000"/>
        </a:schemeClr>
      </a:glow>
    </a:effectLst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ASK THE AUDIENCE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 w="19050">
              <a:solidFill>
                <a:schemeClr val="accent6">
                  <a:lumMod val="20000"/>
                  <a:lumOff val="80000"/>
                </a:schemeClr>
              </a:solidFill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accent5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Answer A</c:v>
                </c:pt>
                <c:pt idx="1">
                  <c:v>Answer B</c:v>
                </c:pt>
                <c:pt idx="2">
                  <c:v>Answer C</c:v>
                </c:pt>
                <c:pt idx="3">
                  <c:v>Answer D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</c:v>
                </c:pt>
                <c:pt idx="1">
                  <c:v>4</c:v>
                </c:pt>
                <c:pt idx="2">
                  <c:v>88</c:v>
                </c:pt>
                <c:pt idx="3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15B-4E13-9093-1CFFD8694B0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591538952"/>
        <c:axId val="591539736"/>
      </c:barChart>
      <c:catAx>
        <c:axId val="5915389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high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t" anchorCtr="1"/>
          <a:lstStyle/>
          <a:p>
            <a:pPr>
              <a:defRPr sz="16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en-US"/>
          </a:p>
        </c:txPr>
        <c:crossAx val="591539736"/>
        <c:crossesAt val="0"/>
        <c:auto val="0"/>
        <c:lblAlgn val="ctr"/>
        <c:lblOffset val="100"/>
        <c:tickLblSkip val="1"/>
        <c:noMultiLvlLbl val="0"/>
      </c:catAx>
      <c:valAx>
        <c:axId val="591539736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accent2">
                  <a:lumMod val="60000"/>
                  <a:lumOff val="40000"/>
                  <a:alpha val="25000"/>
                </a:schemeClr>
              </a:solidFill>
              <a:round/>
            </a:ln>
            <a:effectLst/>
          </c:spPr>
        </c:majorGridlines>
        <c:numFmt formatCode="0%" sourceLinked="0"/>
        <c:majorTickMark val="in"/>
        <c:minorTickMark val="none"/>
        <c:tickLblPos val="nextTo"/>
        <c:spPr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91538952"/>
        <c:crossesAt val="1"/>
        <c:crossBetween val="between"/>
        <c:dispUnits>
          <c:builtInUnit val="hundreds"/>
        </c:dispUnits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 w="19050" cap="rnd">
      <a:solidFill>
        <a:schemeClr val="accent6">
          <a:lumMod val="60000"/>
          <a:lumOff val="40000"/>
        </a:schemeClr>
      </a:solidFill>
    </a:ln>
    <a:effectLst>
      <a:glow rad="1270000">
        <a:schemeClr val="accent2">
          <a:satMod val="175000"/>
          <a:alpha val="40000"/>
        </a:schemeClr>
      </a:glow>
    </a:effectLst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colors2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colors3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colors4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colors5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colors6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style1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51E6C3-F789-48F5-B2A6-CD3ED24F557E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91CC3A-EBFA-42A7-A0D2-9B9CD7C03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8919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3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4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5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6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4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7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5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8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6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9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7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0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8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2" name="Google Shape;77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Chào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mừng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quý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thầy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cô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đến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với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tiết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học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ngày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hôm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nay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lớp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11A2.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Khác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với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thông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lệ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ngày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hôm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nay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sẽ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thí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sinh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để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cùng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tham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gia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Gameshow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Đường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lên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đỉnh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Olympia”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với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cuộc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tài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vô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cùng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quyết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liệt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80A3F1-A5B8-4DD4-BBA4-6C471DA2EA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vừa</a:t>
            </a:r>
            <a:r>
              <a:rPr lang="en-US" baseline="0" dirty="0"/>
              <a:t> </a:t>
            </a:r>
            <a:r>
              <a:rPr lang="en-US" baseline="0" dirty="0" err="1"/>
              <a:t>xem</a:t>
            </a:r>
            <a:r>
              <a:rPr lang="en-US" baseline="0" dirty="0"/>
              <a:t> </a:t>
            </a:r>
            <a:r>
              <a:rPr lang="en-US" baseline="0" dirty="0" err="1"/>
              <a:t>xong</a:t>
            </a:r>
            <a:r>
              <a:rPr lang="en-US" baseline="0" dirty="0"/>
              <a:t> </a:t>
            </a:r>
            <a:r>
              <a:rPr lang="en-US" baseline="0" dirty="0" err="1"/>
              <a:t>videoclip</a:t>
            </a:r>
            <a:r>
              <a:rPr lang="en-US" baseline="0" dirty="0"/>
              <a:t>,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bây</a:t>
            </a:r>
            <a:r>
              <a:rPr lang="en-US" baseline="0" dirty="0"/>
              <a:t> </a:t>
            </a:r>
            <a:r>
              <a:rPr lang="en-US" baseline="0" dirty="0" err="1"/>
              <a:t>giờ</a:t>
            </a:r>
            <a:r>
              <a:rPr lang="en-US" baseline="0" dirty="0"/>
              <a:t> </a:t>
            </a:r>
            <a:r>
              <a:rPr lang="en-US" baseline="0" dirty="0" err="1"/>
              <a:t>chúng</a:t>
            </a:r>
            <a:r>
              <a:rPr lang="en-US" baseline="0" dirty="0"/>
              <a:t> ta </a:t>
            </a:r>
            <a:r>
              <a:rPr lang="en-US" baseline="0" dirty="0" err="1"/>
              <a:t>hãy</a:t>
            </a:r>
            <a:r>
              <a:rPr lang="en-US" baseline="0" dirty="0"/>
              <a:t> </a:t>
            </a:r>
            <a:r>
              <a:rPr lang="en-US" baseline="0" dirty="0" err="1"/>
              <a:t>sẵn</a:t>
            </a:r>
            <a:r>
              <a:rPr lang="en-US" baseline="0" dirty="0"/>
              <a:t> </a:t>
            </a:r>
            <a:r>
              <a:rPr lang="en-US" baseline="0" dirty="0" err="1"/>
              <a:t>sàng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luận</a:t>
            </a:r>
            <a:r>
              <a:rPr lang="en-US" baseline="0" dirty="0"/>
              <a:t> </a:t>
            </a:r>
            <a:r>
              <a:rPr lang="en-US" baseline="0" dirty="0" err="1"/>
              <a:t>thật</a:t>
            </a:r>
            <a:r>
              <a:rPr lang="en-US" baseline="0" dirty="0"/>
              <a:t> </a:t>
            </a:r>
            <a:r>
              <a:rPr lang="en-US" baseline="0" dirty="0" err="1"/>
              <a:t>nhanh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viết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bảng</a:t>
            </a:r>
            <a:r>
              <a:rPr lang="en-US" baseline="0" dirty="0"/>
              <a:t> </a:t>
            </a:r>
            <a:r>
              <a:rPr lang="en-US" baseline="0" dirty="0" err="1"/>
              <a:t>nhóm</a:t>
            </a:r>
            <a:r>
              <a:rPr lang="en-US" baseline="0" dirty="0"/>
              <a:t> </a:t>
            </a:r>
            <a:r>
              <a:rPr lang="en-US" baseline="0" dirty="0" err="1"/>
              <a:t>nhỏ</a:t>
            </a:r>
            <a:r>
              <a:rPr lang="en-US" baseline="0" dirty="0"/>
              <a:t>. </a:t>
            </a:r>
            <a:r>
              <a:rPr lang="en-US" baseline="0" dirty="0" err="1"/>
              <a:t>Mỗi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chúng</a:t>
            </a:r>
            <a:r>
              <a:rPr lang="en-US" baseline="0" dirty="0"/>
              <a:t> ta 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10s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.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lệnh</a:t>
            </a:r>
            <a:r>
              <a:rPr lang="en-US" baseline="0" dirty="0"/>
              <a:t>,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nhóm</a:t>
            </a:r>
            <a:r>
              <a:rPr lang="en-US" baseline="0" dirty="0"/>
              <a:t> </a:t>
            </a:r>
            <a:r>
              <a:rPr lang="en-US" baseline="0" dirty="0" err="1"/>
              <a:t>cùng</a:t>
            </a:r>
            <a:r>
              <a:rPr lang="en-US" baseline="0" dirty="0"/>
              <a:t> </a:t>
            </a:r>
            <a:r>
              <a:rPr lang="en-US" baseline="0" dirty="0" err="1"/>
              <a:t>giơ</a:t>
            </a:r>
            <a:r>
              <a:rPr lang="en-US" baseline="0" dirty="0"/>
              <a:t> </a:t>
            </a:r>
            <a:r>
              <a:rPr lang="en-US" baseline="0" dirty="0" err="1"/>
              <a:t>bảng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.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đã</a:t>
            </a:r>
            <a:r>
              <a:rPr lang="en-US" baseline="0" dirty="0"/>
              <a:t> </a:t>
            </a:r>
            <a:r>
              <a:rPr lang="en-US" baseline="0" dirty="0" err="1"/>
              <a:t>nắm</a:t>
            </a:r>
            <a:r>
              <a:rPr lang="en-US" baseline="0" dirty="0"/>
              <a:t> </a:t>
            </a:r>
            <a:r>
              <a:rPr lang="en-US" baseline="0" dirty="0" err="1"/>
              <a:t>luật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 </a:t>
            </a:r>
            <a:r>
              <a:rPr lang="en-US" baseline="0" dirty="0" err="1"/>
              <a:t>chưa</a:t>
            </a:r>
            <a:r>
              <a:rPr lang="en-US" baseline="0" dirty="0"/>
              <a:t>? </a:t>
            </a:r>
          </a:p>
          <a:p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bắt</a:t>
            </a:r>
            <a:r>
              <a:rPr lang="en-US" baseline="0" dirty="0"/>
              <a:t> </a:t>
            </a:r>
            <a:r>
              <a:rPr lang="en-US" baseline="0" dirty="0" err="1"/>
              <a:t>đầu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1…………</a:t>
            </a:r>
            <a:r>
              <a:rPr lang="en-US" baseline="0" dirty="0" err="1"/>
              <a:t>xin</a:t>
            </a:r>
            <a:r>
              <a:rPr lang="en-US" baseline="0" dirty="0"/>
              <a:t> </a:t>
            </a:r>
            <a:r>
              <a:rPr lang="en-US" baseline="0" dirty="0" err="1"/>
              <a:t>chúc</a:t>
            </a:r>
            <a:r>
              <a:rPr lang="en-US" baseline="0" dirty="0"/>
              <a:t> </a:t>
            </a:r>
            <a:r>
              <a:rPr lang="en-US" baseline="0" dirty="0" err="1"/>
              <a:t>mừng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nhóm</a:t>
            </a:r>
            <a:r>
              <a:rPr lang="en-US" baseline="0" dirty="0"/>
              <a:t>….</a:t>
            </a:r>
            <a:r>
              <a:rPr lang="en-US" baseline="0" dirty="0" err="1"/>
              <a:t>đã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vô</a:t>
            </a:r>
            <a:r>
              <a:rPr lang="en-US" baseline="0" dirty="0"/>
              <a:t> </a:t>
            </a:r>
            <a:r>
              <a:rPr lang="en-US" baseline="0" dirty="0" err="1"/>
              <a:t>cùng</a:t>
            </a:r>
            <a:r>
              <a:rPr lang="en-US" baseline="0" dirty="0"/>
              <a:t> </a:t>
            </a:r>
            <a:r>
              <a:rPr lang="en-US" baseline="0" dirty="0" err="1"/>
              <a:t>chính</a:t>
            </a:r>
            <a:r>
              <a:rPr lang="en-US" baseline="0" dirty="0"/>
              <a:t> </a:t>
            </a:r>
            <a:r>
              <a:rPr lang="en-US" baseline="0" dirty="0" err="1"/>
              <a:t>xác</a:t>
            </a:r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80A3F1-A5B8-4DD4-BBA4-6C471DA2EA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75456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CA2294-51BA-2AAC-32B4-366839F8F5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35D94B1-D757-6F87-48DA-8F112A6E8D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E9E9673-096C-3725-1EBB-91B4872ABFC4}"/>
              </a:ext>
            </a:extLst>
          </p:cNvPr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vừa</a:t>
            </a:r>
            <a:r>
              <a:rPr lang="en-US" baseline="0" dirty="0"/>
              <a:t> </a:t>
            </a:r>
            <a:r>
              <a:rPr lang="en-US" baseline="0" dirty="0" err="1"/>
              <a:t>xem</a:t>
            </a:r>
            <a:r>
              <a:rPr lang="en-US" baseline="0" dirty="0"/>
              <a:t> </a:t>
            </a:r>
            <a:r>
              <a:rPr lang="en-US" baseline="0" dirty="0" err="1"/>
              <a:t>xong</a:t>
            </a:r>
            <a:r>
              <a:rPr lang="en-US" baseline="0" dirty="0"/>
              <a:t> </a:t>
            </a:r>
            <a:r>
              <a:rPr lang="en-US" baseline="0" dirty="0" err="1"/>
              <a:t>videoclip</a:t>
            </a:r>
            <a:r>
              <a:rPr lang="en-US" baseline="0" dirty="0"/>
              <a:t>,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bây</a:t>
            </a:r>
            <a:r>
              <a:rPr lang="en-US" baseline="0" dirty="0"/>
              <a:t> </a:t>
            </a:r>
            <a:r>
              <a:rPr lang="en-US" baseline="0" dirty="0" err="1"/>
              <a:t>giờ</a:t>
            </a:r>
            <a:r>
              <a:rPr lang="en-US" baseline="0" dirty="0"/>
              <a:t> </a:t>
            </a:r>
            <a:r>
              <a:rPr lang="en-US" baseline="0" dirty="0" err="1"/>
              <a:t>chúng</a:t>
            </a:r>
            <a:r>
              <a:rPr lang="en-US" baseline="0" dirty="0"/>
              <a:t> ta </a:t>
            </a:r>
            <a:r>
              <a:rPr lang="en-US" baseline="0" dirty="0" err="1"/>
              <a:t>hãy</a:t>
            </a:r>
            <a:r>
              <a:rPr lang="en-US" baseline="0" dirty="0"/>
              <a:t> </a:t>
            </a:r>
            <a:r>
              <a:rPr lang="en-US" baseline="0" dirty="0" err="1"/>
              <a:t>sẵn</a:t>
            </a:r>
            <a:r>
              <a:rPr lang="en-US" baseline="0" dirty="0"/>
              <a:t> </a:t>
            </a:r>
            <a:r>
              <a:rPr lang="en-US" baseline="0" dirty="0" err="1"/>
              <a:t>sàng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luận</a:t>
            </a:r>
            <a:r>
              <a:rPr lang="en-US" baseline="0" dirty="0"/>
              <a:t> </a:t>
            </a:r>
            <a:r>
              <a:rPr lang="en-US" baseline="0" dirty="0" err="1"/>
              <a:t>thật</a:t>
            </a:r>
            <a:r>
              <a:rPr lang="en-US" baseline="0" dirty="0"/>
              <a:t> </a:t>
            </a:r>
            <a:r>
              <a:rPr lang="en-US" baseline="0" dirty="0" err="1"/>
              <a:t>nhanh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viết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bảng</a:t>
            </a:r>
            <a:r>
              <a:rPr lang="en-US" baseline="0" dirty="0"/>
              <a:t> </a:t>
            </a:r>
            <a:r>
              <a:rPr lang="en-US" baseline="0" dirty="0" err="1"/>
              <a:t>nhóm</a:t>
            </a:r>
            <a:r>
              <a:rPr lang="en-US" baseline="0" dirty="0"/>
              <a:t> </a:t>
            </a:r>
            <a:r>
              <a:rPr lang="en-US" baseline="0" dirty="0" err="1"/>
              <a:t>nhỏ</a:t>
            </a:r>
            <a:r>
              <a:rPr lang="en-US" baseline="0" dirty="0"/>
              <a:t>. </a:t>
            </a:r>
            <a:r>
              <a:rPr lang="en-US" baseline="0" dirty="0" err="1"/>
              <a:t>Mỗi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chúng</a:t>
            </a:r>
            <a:r>
              <a:rPr lang="en-US" baseline="0" dirty="0"/>
              <a:t> ta 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10s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.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lệnh</a:t>
            </a:r>
            <a:r>
              <a:rPr lang="en-US" baseline="0" dirty="0"/>
              <a:t>,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nhóm</a:t>
            </a:r>
            <a:r>
              <a:rPr lang="en-US" baseline="0" dirty="0"/>
              <a:t> </a:t>
            </a:r>
            <a:r>
              <a:rPr lang="en-US" baseline="0" dirty="0" err="1"/>
              <a:t>cùng</a:t>
            </a:r>
            <a:r>
              <a:rPr lang="en-US" baseline="0" dirty="0"/>
              <a:t> </a:t>
            </a:r>
            <a:r>
              <a:rPr lang="en-US" baseline="0" dirty="0" err="1"/>
              <a:t>giơ</a:t>
            </a:r>
            <a:r>
              <a:rPr lang="en-US" baseline="0" dirty="0"/>
              <a:t> </a:t>
            </a:r>
            <a:r>
              <a:rPr lang="en-US" baseline="0" dirty="0" err="1"/>
              <a:t>bảng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.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đã</a:t>
            </a:r>
            <a:r>
              <a:rPr lang="en-US" baseline="0" dirty="0"/>
              <a:t> </a:t>
            </a:r>
            <a:r>
              <a:rPr lang="en-US" baseline="0" dirty="0" err="1"/>
              <a:t>nắm</a:t>
            </a:r>
            <a:r>
              <a:rPr lang="en-US" baseline="0" dirty="0"/>
              <a:t> </a:t>
            </a:r>
            <a:r>
              <a:rPr lang="en-US" baseline="0" dirty="0" err="1"/>
              <a:t>luật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 </a:t>
            </a:r>
            <a:r>
              <a:rPr lang="en-US" baseline="0" dirty="0" err="1"/>
              <a:t>chưa</a:t>
            </a:r>
            <a:r>
              <a:rPr lang="en-US" baseline="0" dirty="0"/>
              <a:t>? </a:t>
            </a:r>
          </a:p>
          <a:p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bắt</a:t>
            </a:r>
            <a:r>
              <a:rPr lang="en-US" baseline="0" dirty="0"/>
              <a:t> </a:t>
            </a:r>
            <a:r>
              <a:rPr lang="en-US" baseline="0" dirty="0" err="1"/>
              <a:t>đầu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1…………</a:t>
            </a:r>
            <a:r>
              <a:rPr lang="en-US" baseline="0" dirty="0" err="1"/>
              <a:t>xin</a:t>
            </a:r>
            <a:r>
              <a:rPr lang="en-US" baseline="0" dirty="0"/>
              <a:t> </a:t>
            </a:r>
            <a:r>
              <a:rPr lang="en-US" baseline="0" dirty="0" err="1"/>
              <a:t>chúc</a:t>
            </a:r>
            <a:r>
              <a:rPr lang="en-US" baseline="0" dirty="0"/>
              <a:t> </a:t>
            </a:r>
            <a:r>
              <a:rPr lang="en-US" baseline="0" dirty="0" err="1"/>
              <a:t>mừng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nhóm</a:t>
            </a:r>
            <a:r>
              <a:rPr lang="en-US" baseline="0" dirty="0"/>
              <a:t>….</a:t>
            </a:r>
            <a:r>
              <a:rPr lang="en-US" baseline="0" dirty="0" err="1"/>
              <a:t>đã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vô</a:t>
            </a:r>
            <a:r>
              <a:rPr lang="en-US" baseline="0" dirty="0"/>
              <a:t> </a:t>
            </a:r>
            <a:r>
              <a:rPr lang="en-US" baseline="0" dirty="0" err="1"/>
              <a:t>cùng</a:t>
            </a:r>
            <a:r>
              <a:rPr lang="en-US" baseline="0" dirty="0"/>
              <a:t> </a:t>
            </a:r>
            <a:r>
              <a:rPr lang="en-US" baseline="0" dirty="0" err="1"/>
              <a:t>chính</a:t>
            </a:r>
            <a:r>
              <a:rPr lang="en-US" baseline="0" dirty="0"/>
              <a:t> </a:t>
            </a:r>
            <a:r>
              <a:rPr lang="en-US" baseline="0" dirty="0" err="1"/>
              <a:t>xác</a:t>
            </a:r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F59BCD-D9E4-667A-7A36-0D99F2F782F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80A3F1-A5B8-4DD4-BBA4-6C471DA2EA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77828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B7AB7F-BAD9-68D5-C906-E843E67404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3922703-E1BA-EE71-3D65-E08C4E0E824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C6619DB-9AAF-2781-E8E4-2F2AAAAAAFB6}"/>
              </a:ext>
            </a:extLst>
          </p:cNvPr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vừa</a:t>
            </a:r>
            <a:r>
              <a:rPr lang="en-US" baseline="0" dirty="0"/>
              <a:t> </a:t>
            </a:r>
            <a:r>
              <a:rPr lang="en-US" baseline="0" dirty="0" err="1"/>
              <a:t>xem</a:t>
            </a:r>
            <a:r>
              <a:rPr lang="en-US" baseline="0" dirty="0"/>
              <a:t> </a:t>
            </a:r>
            <a:r>
              <a:rPr lang="en-US" baseline="0" dirty="0" err="1"/>
              <a:t>xong</a:t>
            </a:r>
            <a:r>
              <a:rPr lang="en-US" baseline="0" dirty="0"/>
              <a:t> </a:t>
            </a:r>
            <a:r>
              <a:rPr lang="en-US" baseline="0" dirty="0" err="1"/>
              <a:t>videoclip</a:t>
            </a:r>
            <a:r>
              <a:rPr lang="en-US" baseline="0" dirty="0"/>
              <a:t>,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bây</a:t>
            </a:r>
            <a:r>
              <a:rPr lang="en-US" baseline="0" dirty="0"/>
              <a:t> </a:t>
            </a:r>
            <a:r>
              <a:rPr lang="en-US" baseline="0" dirty="0" err="1"/>
              <a:t>giờ</a:t>
            </a:r>
            <a:r>
              <a:rPr lang="en-US" baseline="0" dirty="0"/>
              <a:t> </a:t>
            </a:r>
            <a:r>
              <a:rPr lang="en-US" baseline="0" dirty="0" err="1"/>
              <a:t>chúng</a:t>
            </a:r>
            <a:r>
              <a:rPr lang="en-US" baseline="0" dirty="0"/>
              <a:t> ta </a:t>
            </a:r>
            <a:r>
              <a:rPr lang="en-US" baseline="0" dirty="0" err="1"/>
              <a:t>hãy</a:t>
            </a:r>
            <a:r>
              <a:rPr lang="en-US" baseline="0" dirty="0"/>
              <a:t> </a:t>
            </a:r>
            <a:r>
              <a:rPr lang="en-US" baseline="0" dirty="0" err="1"/>
              <a:t>sẵn</a:t>
            </a:r>
            <a:r>
              <a:rPr lang="en-US" baseline="0" dirty="0"/>
              <a:t> </a:t>
            </a:r>
            <a:r>
              <a:rPr lang="en-US" baseline="0" dirty="0" err="1"/>
              <a:t>sàng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luận</a:t>
            </a:r>
            <a:r>
              <a:rPr lang="en-US" baseline="0" dirty="0"/>
              <a:t> </a:t>
            </a:r>
            <a:r>
              <a:rPr lang="en-US" baseline="0" dirty="0" err="1"/>
              <a:t>thật</a:t>
            </a:r>
            <a:r>
              <a:rPr lang="en-US" baseline="0" dirty="0"/>
              <a:t> </a:t>
            </a:r>
            <a:r>
              <a:rPr lang="en-US" baseline="0" dirty="0" err="1"/>
              <a:t>nhanh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viết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bảng</a:t>
            </a:r>
            <a:r>
              <a:rPr lang="en-US" baseline="0" dirty="0"/>
              <a:t> </a:t>
            </a:r>
            <a:r>
              <a:rPr lang="en-US" baseline="0" dirty="0" err="1"/>
              <a:t>nhóm</a:t>
            </a:r>
            <a:r>
              <a:rPr lang="en-US" baseline="0" dirty="0"/>
              <a:t> </a:t>
            </a:r>
            <a:r>
              <a:rPr lang="en-US" baseline="0" dirty="0" err="1"/>
              <a:t>nhỏ</a:t>
            </a:r>
            <a:r>
              <a:rPr lang="en-US" baseline="0" dirty="0"/>
              <a:t>. </a:t>
            </a:r>
            <a:r>
              <a:rPr lang="en-US" baseline="0" dirty="0" err="1"/>
              <a:t>Mỗi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chúng</a:t>
            </a:r>
            <a:r>
              <a:rPr lang="en-US" baseline="0" dirty="0"/>
              <a:t> ta 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10s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.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lệnh</a:t>
            </a:r>
            <a:r>
              <a:rPr lang="en-US" baseline="0" dirty="0"/>
              <a:t>,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nhóm</a:t>
            </a:r>
            <a:r>
              <a:rPr lang="en-US" baseline="0" dirty="0"/>
              <a:t> </a:t>
            </a:r>
            <a:r>
              <a:rPr lang="en-US" baseline="0" dirty="0" err="1"/>
              <a:t>cùng</a:t>
            </a:r>
            <a:r>
              <a:rPr lang="en-US" baseline="0" dirty="0"/>
              <a:t> </a:t>
            </a:r>
            <a:r>
              <a:rPr lang="en-US" baseline="0" dirty="0" err="1"/>
              <a:t>giơ</a:t>
            </a:r>
            <a:r>
              <a:rPr lang="en-US" baseline="0" dirty="0"/>
              <a:t> </a:t>
            </a:r>
            <a:r>
              <a:rPr lang="en-US" baseline="0" dirty="0" err="1"/>
              <a:t>bảng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.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đã</a:t>
            </a:r>
            <a:r>
              <a:rPr lang="en-US" baseline="0" dirty="0"/>
              <a:t> </a:t>
            </a:r>
            <a:r>
              <a:rPr lang="en-US" baseline="0" dirty="0" err="1"/>
              <a:t>nắm</a:t>
            </a:r>
            <a:r>
              <a:rPr lang="en-US" baseline="0" dirty="0"/>
              <a:t> </a:t>
            </a:r>
            <a:r>
              <a:rPr lang="en-US" baseline="0" dirty="0" err="1"/>
              <a:t>luật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 </a:t>
            </a:r>
            <a:r>
              <a:rPr lang="en-US" baseline="0" dirty="0" err="1"/>
              <a:t>chưa</a:t>
            </a:r>
            <a:r>
              <a:rPr lang="en-US" baseline="0" dirty="0"/>
              <a:t>? </a:t>
            </a:r>
          </a:p>
          <a:p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bắt</a:t>
            </a:r>
            <a:r>
              <a:rPr lang="en-US" baseline="0" dirty="0"/>
              <a:t> </a:t>
            </a:r>
            <a:r>
              <a:rPr lang="en-US" baseline="0" dirty="0" err="1"/>
              <a:t>đầu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1…………</a:t>
            </a:r>
            <a:r>
              <a:rPr lang="en-US" baseline="0" dirty="0" err="1"/>
              <a:t>xin</a:t>
            </a:r>
            <a:r>
              <a:rPr lang="en-US" baseline="0" dirty="0"/>
              <a:t> </a:t>
            </a:r>
            <a:r>
              <a:rPr lang="en-US" baseline="0" dirty="0" err="1"/>
              <a:t>chúc</a:t>
            </a:r>
            <a:r>
              <a:rPr lang="en-US" baseline="0" dirty="0"/>
              <a:t> </a:t>
            </a:r>
            <a:r>
              <a:rPr lang="en-US" baseline="0" dirty="0" err="1"/>
              <a:t>mừng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nhóm</a:t>
            </a:r>
            <a:r>
              <a:rPr lang="en-US" baseline="0" dirty="0"/>
              <a:t>….</a:t>
            </a:r>
            <a:r>
              <a:rPr lang="en-US" baseline="0" dirty="0" err="1"/>
              <a:t>đã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vô</a:t>
            </a:r>
            <a:r>
              <a:rPr lang="en-US" baseline="0" dirty="0"/>
              <a:t> </a:t>
            </a:r>
            <a:r>
              <a:rPr lang="en-US" baseline="0" dirty="0" err="1"/>
              <a:t>cùng</a:t>
            </a:r>
            <a:r>
              <a:rPr lang="en-US" baseline="0" dirty="0"/>
              <a:t> </a:t>
            </a:r>
            <a:r>
              <a:rPr lang="en-US" baseline="0" dirty="0" err="1"/>
              <a:t>chính</a:t>
            </a:r>
            <a:r>
              <a:rPr lang="en-US" baseline="0" dirty="0"/>
              <a:t> </a:t>
            </a:r>
            <a:r>
              <a:rPr lang="en-US" baseline="0" dirty="0" err="1"/>
              <a:t>xác</a:t>
            </a:r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7C3134-6DA9-0FD0-B180-A401158A8A2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80A3F1-A5B8-4DD4-BBA4-6C471DA2EA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84591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D56DA7-3294-E682-BECE-86EE148916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3D3654E-67FF-6E84-6FF6-8975090761C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82DBC63-9BA5-4C71-C692-21BC3F6851B3}"/>
              </a:ext>
            </a:extLst>
          </p:cNvPr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vừa</a:t>
            </a:r>
            <a:r>
              <a:rPr lang="en-US" baseline="0" dirty="0"/>
              <a:t> </a:t>
            </a:r>
            <a:r>
              <a:rPr lang="en-US" baseline="0" dirty="0" err="1"/>
              <a:t>xem</a:t>
            </a:r>
            <a:r>
              <a:rPr lang="en-US" baseline="0" dirty="0"/>
              <a:t> </a:t>
            </a:r>
            <a:r>
              <a:rPr lang="en-US" baseline="0" dirty="0" err="1"/>
              <a:t>xong</a:t>
            </a:r>
            <a:r>
              <a:rPr lang="en-US" baseline="0" dirty="0"/>
              <a:t> </a:t>
            </a:r>
            <a:r>
              <a:rPr lang="en-US" baseline="0" dirty="0" err="1"/>
              <a:t>videoclip</a:t>
            </a:r>
            <a:r>
              <a:rPr lang="en-US" baseline="0" dirty="0"/>
              <a:t>,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bây</a:t>
            </a:r>
            <a:r>
              <a:rPr lang="en-US" baseline="0" dirty="0"/>
              <a:t> </a:t>
            </a:r>
            <a:r>
              <a:rPr lang="en-US" baseline="0" dirty="0" err="1"/>
              <a:t>giờ</a:t>
            </a:r>
            <a:r>
              <a:rPr lang="en-US" baseline="0" dirty="0"/>
              <a:t> </a:t>
            </a:r>
            <a:r>
              <a:rPr lang="en-US" baseline="0" dirty="0" err="1"/>
              <a:t>chúng</a:t>
            </a:r>
            <a:r>
              <a:rPr lang="en-US" baseline="0" dirty="0"/>
              <a:t> ta </a:t>
            </a:r>
            <a:r>
              <a:rPr lang="en-US" baseline="0" dirty="0" err="1"/>
              <a:t>hãy</a:t>
            </a:r>
            <a:r>
              <a:rPr lang="en-US" baseline="0" dirty="0"/>
              <a:t> </a:t>
            </a:r>
            <a:r>
              <a:rPr lang="en-US" baseline="0" dirty="0" err="1"/>
              <a:t>sẵn</a:t>
            </a:r>
            <a:r>
              <a:rPr lang="en-US" baseline="0" dirty="0"/>
              <a:t> </a:t>
            </a:r>
            <a:r>
              <a:rPr lang="en-US" baseline="0" dirty="0" err="1"/>
              <a:t>sàng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luận</a:t>
            </a:r>
            <a:r>
              <a:rPr lang="en-US" baseline="0" dirty="0"/>
              <a:t> </a:t>
            </a:r>
            <a:r>
              <a:rPr lang="en-US" baseline="0" dirty="0" err="1"/>
              <a:t>thật</a:t>
            </a:r>
            <a:r>
              <a:rPr lang="en-US" baseline="0" dirty="0"/>
              <a:t> </a:t>
            </a:r>
            <a:r>
              <a:rPr lang="en-US" baseline="0" dirty="0" err="1"/>
              <a:t>nhanh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viết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bảng</a:t>
            </a:r>
            <a:r>
              <a:rPr lang="en-US" baseline="0" dirty="0"/>
              <a:t> </a:t>
            </a:r>
            <a:r>
              <a:rPr lang="en-US" baseline="0" dirty="0" err="1"/>
              <a:t>nhóm</a:t>
            </a:r>
            <a:r>
              <a:rPr lang="en-US" baseline="0" dirty="0"/>
              <a:t> </a:t>
            </a:r>
            <a:r>
              <a:rPr lang="en-US" baseline="0" dirty="0" err="1"/>
              <a:t>nhỏ</a:t>
            </a:r>
            <a:r>
              <a:rPr lang="en-US" baseline="0" dirty="0"/>
              <a:t>. </a:t>
            </a:r>
            <a:r>
              <a:rPr lang="en-US" baseline="0" dirty="0" err="1"/>
              <a:t>Mỗi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chúng</a:t>
            </a:r>
            <a:r>
              <a:rPr lang="en-US" baseline="0" dirty="0"/>
              <a:t> ta 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10s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.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lệnh</a:t>
            </a:r>
            <a:r>
              <a:rPr lang="en-US" baseline="0" dirty="0"/>
              <a:t>,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nhóm</a:t>
            </a:r>
            <a:r>
              <a:rPr lang="en-US" baseline="0" dirty="0"/>
              <a:t> </a:t>
            </a:r>
            <a:r>
              <a:rPr lang="en-US" baseline="0" dirty="0" err="1"/>
              <a:t>cùng</a:t>
            </a:r>
            <a:r>
              <a:rPr lang="en-US" baseline="0" dirty="0"/>
              <a:t> </a:t>
            </a:r>
            <a:r>
              <a:rPr lang="en-US" baseline="0" dirty="0" err="1"/>
              <a:t>giơ</a:t>
            </a:r>
            <a:r>
              <a:rPr lang="en-US" baseline="0" dirty="0"/>
              <a:t> </a:t>
            </a:r>
            <a:r>
              <a:rPr lang="en-US" baseline="0" dirty="0" err="1"/>
              <a:t>bảng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.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đã</a:t>
            </a:r>
            <a:r>
              <a:rPr lang="en-US" baseline="0" dirty="0"/>
              <a:t> </a:t>
            </a:r>
            <a:r>
              <a:rPr lang="en-US" baseline="0" dirty="0" err="1"/>
              <a:t>nắm</a:t>
            </a:r>
            <a:r>
              <a:rPr lang="en-US" baseline="0" dirty="0"/>
              <a:t> </a:t>
            </a:r>
            <a:r>
              <a:rPr lang="en-US" baseline="0" dirty="0" err="1"/>
              <a:t>luật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 </a:t>
            </a:r>
            <a:r>
              <a:rPr lang="en-US" baseline="0" dirty="0" err="1"/>
              <a:t>chưa</a:t>
            </a:r>
            <a:r>
              <a:rPr lang="en-US" baseline="0" dirty="0"/>
              <a:t>? </a:t>
            </a:r>
          </a:p>
          <a:p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bắt</a:t>
            </a:r>
            <a:r>
              <a:rPr lang="en-US" baseline="0" dirty="0"/>
              <a:t> </a:t>
            </a:r>
            <a:r>
              <a:rPr lang="en-US" baseline="0" dirty="0" err="1"/>
              <a:t>đầu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1…………</a:t>
            </a:r>
            <a:r>
              <a:rPr lang="en-US" baseline="0" dirty="0" err="1"/>
              <a:t>xin</a:t>
            </a:r>
            <a:r>
              <a:rPr lang="en-US" baseline="0" dirty="0"/>
              <a:t> </a:t>
            </a:r>
            <a:r>
              <a:rPr lang="en-US" baseline="0" dirty="0" err="1"/>
              <a:t>chúc</a:t>
            </a:r>
            <a:r>
              <a:rPr lang="en-US" baseline="0" dirty="0"/>
              <a:t> </a:t>
            </a:r>
            <a:r>
              <a:rPr lang="en-US" baseline="0" dirty="0" err="1"/>
              <a:t>mừng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nhóm</a:t>
            </a:r>
            <a:r>
              <a:rPr lang="en-US" baseline="0" dirty="0"/>
              <a:t>….</a:t>
            </a:r>
            <a:r>
              <a:rPr lang="en-US" baseline="0" dirty="0" err="1"/>
              <a:t>đã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vô</a:t>
            </a:r>
            <a:r>
              <a:rPr lang="en-US" baseline="0" dirty="0"/>
              <a:t> </a:t>
            </a:r>
            <a:r>
              <a:rPr lang="en-US" baseline="0" dirty="0" err="1"/>
              <a:t>cùng</a:t>
            </a:r>
            <a:r>
              <a:rPr lang="en-US" baseline="0" dirty="0"/>
              <a:t> </a:t>
            </a:r>
            <a:r>
              <a:rPr lang="en-US" baseline="0" dirty="0" err="1"/>
              <a:t>chính</a:t>
            </a:r>
            <a:r>
              <a:rPr lang="en-US" baseline="0" dirty="0"/>
              <a:t> </a:t>
            </a:r>
            <a:r>
              <a:rPr lang="en-US" baseline="0" dirty="0" err="1"/>
              <a:t>xác</a:t>
            </a:r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4B022C-5504-70C4-EF8D-4B4B7E4F664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80A3F1-A5B8-4DD4-BBA4-6C471DA2EA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54550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9CE521-704A-567D-4538-4312FB4957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E3A3886-ECB6-F626-0265-84222AAD8AE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994223E-29FD-3D45-75D0-02CAD8567BEC}"/>
              </a:ext>
            </a:extLst>
          </p:cNvPr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vừa</a:t>
            </a:r>
            <a:r>
              <a:rPr lang="en-US" baseline="0" dirty="0"/>
              <a:t> </a:t>
            </a:r>
            <a:r>
              <a:rPr lang="en-US" baseline="0" dirty="0" err="1"/>
              <a:t>xem</a:t>
            </a:r>
            <a:r>
              <a:rPr lang="en-US" baseline="0" dirty="0"/>
              <a:t> </a:t>
            </a:r>
            <a:r>
              <a:rPr lang="en-US" baseline="0" dirty="0" err="1"/>
              <a:t>xong</a:t>
            </a:r>
            <a:r>
              <a:rPr lang="en-US" baseline="0" dirty="0"/>
              <a:t> </a:t>
            </a:r>
            <a:r>
              <a:rPr lang="en-US" baseline="0" dirty="0" err="1"/>
              <a:t>videoclip</a:t>
            </a:r>
            <a:r>
              <a:rPr lang="en-US" baseline="0" dirty="0"/>
              <a:t>,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bây</a:t>
            </a:r>
            <a:r>
              <a:rPr lang="en-US" baseline="0" dirty="0"/>
              <a:t> </a:t>
            </a:r>
            <a:r>
              <a:rPr lang="en-US" baseline="0" dirty="0" err="1"/>
              <a:t>giờ</a:t>
            </a:r>
            <a:r>
              <a:rPr lang="en-US" baseline="0" dirty="0"/>
              <a:t> </a:t>
            </a:r>
            <a:r>
              <a:rPr lang="en-US" baseline="0" dirty="0" err="1"/>
              <a:t>chúng</a:t>
            </a:r>
            <a:r>
              <a:rPr lang="en-US" baseline="0" dirty="0"/>
              <a:t> ta </a:t>
            </a:r>
            <a:r>
              <a:rPr lang="en-US" baseline="0" dirty="0" err="1"/>
              <a:t>hãy</a:t>
            </a:r>
            <a:r>
              <a:rPr lang="en-US" baseline="0" dirty="0"/>
              <a:t> </a:t>
            </a:r>
            <a:r>
              <a:rPr lang="en-US" baseline="0" dirty="0" err="1"/>
              <a:t>sẵn</a:t>
            </a:r>
            <a:r>
              <a:rPr lang="en-US" baseline="0" dirty="0"/>
              <a:t> </a:t>
            </a:r>
            <a:r>
              <a:rPr lang="en-US" baseline="0" dirty="0" err="1"/>
              <a:t>sàng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luận</a:t>
            </a:r>
            <a:r>
              <a:rPr lang="en-US" baseline="0" dirty="0"/>
              <a:t> </a:t>
            </a:r>
            <a:r>
              <a:rPr lang="en-US" baseline="0" dirty="0" err="1"/>
              <a:t>thật</a:t>
            </a:r>
            <a:r>
              <a:rPr lang="en-US" baseline="0" dirty="0"/>
              <a:t> </a:t>
            </a:r>
            <a:r>
              <a:rPr lang="en-US" baseline="0" dirty="0" err="1"/>
              <a:t>nhanh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viết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bảng</a:t>
            </a:r>
            <a:r>
              <a:rPr lang="en-US" baseline="0" dirty="0"/>
              <a:t> </a:t>
            </a:r>
            <a:r>
              <a:rPr lang="en-US" baseline="0" dirty="0" err="1"/>
              <a:t>nhóm</a:t>
            </a:r>
            <a:r>
              <a:rPr lang="en-US" baseline="0" dirty="0"/>
              <a:t> </a:t>
            </a:r>
            <a:r>
              <a:rPr lang="en-US" baseline="0" dirty="0" err="1"/>
              <a:t>nhỏ</a:t>
            </a:r>
            <a:r>
              <a:rPr lang="en-US" baseline="0" dirty="0"/>
              <a:t>. </a:t>
            </a:r>
            <a:r>
              <a:rPr lang="en-US" baseline="0" dirty="0" err="1"/>
              <a:t>Mỗi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chúng</a:t>
            </a:r>
            <a:r>
              <a:rPr lang="en-US" baseline="0" dirty="0"/>
              <a:t> ta 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10s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.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lệnh</a:t>
            </a:r>
            <a:r>
              <a:rPr lang="en-US" baseline="0" dirty="0"/>
              <a:t>,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nhóm</a:t>
            </a:r>
            <a:r>
              <a:rPr lang="en-US" baseline="0" dirty="0"/>
              <a:t> </a:t>
            </a:r>
            <a:r>
              <a:rPr lang="en-US" baseline="0" dirty="0" err="1"/>
              <a:t>cùng</a:t>
            </a:r>
            <a:r>
              <a:rPr lang="en-US" baseline="0" dirty="0"/>
              <a:t> </a:t>
            </a:r>
            <a:r>
              <a:rPr lang="en-US" baseline="0" dirty="0" err="1"/>
              <a:t>giơ</a:t>
            </a:r>
            <a:r>
              <a:rPr lang="en-US" baseline="0" dirty="0"/>
              <a:t> </a:t>
            </a:r>
            <a:r>
              <a:rPr lang="en-US" baseline="0" dirty="0" err="1"/>
              <a:t>bảng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.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đã</a:t>
            </a:r>
            <a:r>
              <a:rPr lang="en-US" baseline="0" dirty="0"/>
              <a:t> </a:t>
            </a:r>
            <a:r>
              <a:rPr lang="en-US" baseline="0" dirty="0" err="1"/>
              <a:t>nắm</a:t>
            </a:r>
            <a:r>
              <a:rPr lang="en-US" baseline="0" dirty="0"/>
              <a:t> </a:t>
            </a:r>
            <a:r>
              <a:rPr lang="en-US" baseline="0" dirty="0" err="1"/>
              <a:t>luật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 </a:t>
            </a:r>
            <a:r>
              <a:rPr lang="en-US" baseline="0" dirty="0" err="1"/>
              <a:t>chưa</a:t>
            </a:r>
            <a:r>
              <a:rPr lang="en-US" baseline="0" dirty="0"/>
              <a:t>? </a:t>
            </a:r>
          </a:p>
          <a:p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bắt</a:t>
            </a:r>
            <a:r>
              <a:rPr lang="en-US" baseline="0" dirty="0"/>
              <a:t> </a:t>
            </a:r>
            <a:r>
              <a:rPr lang="en-US" baseline="0" dirty="0" err="1"/>
              <a:t>đầu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1…………</a:t>
            </a:r>
            <a:r>
              <a:rPr lang="en-US" baseline="0" dirty="0" err="1"/>
              <a:t>xin</a:t>
            </a:r>
            <a:r>
              <a:rPr lang="en-US" baseline="0" dirty="0"/>
              <a:t> </a:t>
            </a:r>
            <a:r>
              <a:rPr lang="en-US" baseline="0" dirty="0" err="1"/>
              <a:t>chúc</a:t>
            </a:r>
            <a:r>
              <a:rPr lang="en-US" baseline="0" dirty="0"/>
              <a:t> </a:t>
            </a:r>
            <a:r>
              <a:rPr lang="en-US" baseline="0" dirty="0" err="1"/>
              <a:t>mừng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nhóm</a:t>
            </a:r>
            <a:r>
              <a:rPr lang="en-US" baseline="0" dirty="0"/>
              <a:t>….</a:t>
            </a:r>
            <a:r>
              <a:rPr lang="en-US" baseline="0" dirty="0" err="1"/>
              <a:t>đã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vô</a:t>
            </a:r>
            <a:r>
              <a:rPr lang="en-US" baseline="0" dirty="0"/>
              <a:t> </a:t>
            </a:r>
            <a:r>
              <a:rPr lang="en-US" baseline="0" dirty="0" err="1"/>
              <a:t>cùng</a:t>
            </a:r>
            <a:r>
              <a:rPr lang="en-US" baseline="0" dirty="0"/>
              <a:t> </a:t>
            </a:r>
            <a:r>
              <a:rPr lang="en-US" baseline="0" dirty="0" err="1"/>
              <a:t>chính</a:t>
            </a:r>
            <a:r>
              <a:rPr lang="en-US" baseline="0" dirty="0"/>
              <a:t> </a:t>
            </a:r>
            <a:r>
              <a:rPr lang="en-US" baseline="0" dirty="0" err="1"/>
              <a:t>xác</a:t>
            </a:r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2C2A27-CB29-4A3D-7755-E90E97B0A5A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80A3F1-A5B8-4DD4-BBA4-6C471DA2EA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35224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10AC73-7518-E77F-377C-5EF8C4016B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AB1CFC3-AB4D-0F79-2E01-38294333FB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7D21F43-A278-5714-F9BC-31275561AFCF}"/>
              </a:ext>
            </a:extLst>
          </p:cNvPr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vừa</a:t>
            </a:r>
            <a:r>
              <a:rPr lang="en-US" baseline="0" dirty="0"/>
              <a:t> </a:t>
            </a:r>
            <a:r>
              <a:rPr lang="en-US" baseline="0" dirty="0" err="1"/>
              <a:t>xem</a:t>
            </a:r>
            <a:r>
              <a:rPr lang="en-US" baseline="0" dirty="0"/>
              <a:t> </a:t>
            </a:r>
            <a:r>
              <a:rPr lang="en-US" baseline="0" dirty="0" err="1"/>
              <a:t>xong</a:t>
            </a:r>
            <a:r>
              <a:rPr lang="en-US" baseline="0" dirty="0"/>
              <a:t> </a:t>
            </a:r>
            <a:r>
              <a:rPr lang="en-US" baseline="0" dirty="0" err="1"/>
              <a:t>videoclip</a:t>
            </a:r>
            <a:r>
              <a:rPr lang="en-US" baseline="0" dirty="0"/>
              <a:t>,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bây</a:t>
            </a:r>
            <a:r>
              <a:rPr lang="en-US" baseline="0" dirty="0"/>
              <a:t> </a:t>
            </a:r>
            <a:r>
              <a:rPr lang="en-US" baseline="0" dirty="0" err="1"/>
              <a:t>giờ</a:t>
            </a:r>
            <a:r>
              <a:rPr lang="en-US" baseline="0" dirty="0"/>
              <a:t> </a:t>
            </a:r>
            <a:r>
              <a:rPr lang="en-US" baseline="0" dirty="0" err="1"/>
              <a:t>chúng</a:t>
            </a:r>
            <a:r>
              <a:rPr lang="en-US" baseline="0" dirty="0"/>
              <a:t> ta </a:t>
            </a:r>
            <a:r>
              <a:rPr lang="en-US" baseline="0" dirty="0" err="1"/>
              <a:t>hãy</a:t>
            </a:r>
            <a:r>
              <a:rPr lang="en-US" baseline="0" dirty="0"/>
              <a:t> </a:t>
            </a:r>
            <a:r>
              <a:rPr lang="en-US" baseline="0" dirty="0" err="1"/>
              <a:t>sẵn</a:t>
            </a:r>
            <a:r>
              <a:rPr lang="en-US" baseline="0" dirty="0"/>
              <a:t> </a:t>
            </a:r>
            <a:r>
              <a:rPr lang="en-US" baseline="0" dirty="0" err="1"/>
              <a:t>sàng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luận</a:t>
            </a:r>
            <a:r>
              <a:rPr lang="en-US" baseline="0" dirty="0"/>
              <a:t> </a:t>
            </a:r>
            <a:r>
              <a:rPr lang="en-US" baseline="0" dirty="0" err="1"/>
              <a:t>thật</a:t>
            </a:r>
            <a:r>
              <a:rPr lang="en-US" baseline="0" dirty="0"/>
              <a:t> </a:t>
            </a:r>
            <a:r>
              <a:rPr lang="en-US" baseline="0" dirty="0" err="1"/>
              <a:t>nhanh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viết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bảng</a:t>
            </a:r>
            <a:r>
              <a:rPr lang="en-US" baseline="0" dirty="0"/>
              <a:t> </a:t>
            </a:r>
            <a:r>
              <a:rPr lang="en-US" baseline="0" dirty="0" err="1"/>
              <a:t>nhóm</a:t>
            </a:r>
            <a:r>
              <a:rPr lang="en-US" baseline="0" dirty="0"/>
              <a:t> </a:t>
            </a:r>
            <a:r>
              <a:rPr lang="en-US" baseline="0" dirty="0" err="1"/>
              <a:t>nhỏ</a:t>
            </a:r>
            <a:r>
              <a:rPr lang="en-US" baseline="0" dirty="0"/>
              <a:t>. </a:t>
            </a:r>
            <a:r>
              <a:rPr lang="en-US" baseline="0" dirty="0" err="1"/>
              <a:t>Mỗi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chúng</a:t>
            </a:r>
            <a:r>
              <a:rPr lang="en-US" baseline="0" dirty="0"/>
              <a:t> ta 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10s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.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lệnh</a:t>
            </a:r>
            <a:r>
              <a:rPr lang="en-US" baseline="0" dirty="0"/>
              <a:t>,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nhóm</a:t>
            </a:r>
            <a:r>
              <a:rPr lang="en-US" baseline="0" dirty="0"/>
              <a:t> </a:t>
            </a:r>
            <a:r>
              <a:rPr lang="en-US" baseline="0" dirty="0" err="1"/>
              <a:t>cùng</a:t>
            </a:r>
            <a:r>
              <a:rPr lang="en-US" baseline="0" dirty="0"/>
              <a:t> </a:t>
            </a:r>
            <a:r>
              <a:rPr lang="en-US" baseline="0" dirty="0" err="1"/>
              <a:t>giơ</a:t>
            </a:r>
            <a:r>
              <a:rPr lang="en-US" baseline="0" dirty="0"/>
              <a:t> </a:t>
            </a:r>
            <a:r>
              <a:rPr lang="en-US" baseline="0" dirty="0" err="1"/>
              <a:t>bảng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.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đã</a:t>
            </a:r>
            <a:r>
              <a:rPr lang="en-US" baseline="0" dirty="0"/>
              <a:t> </a:t>
            </a:r>
            <a:r>
              <a:rPr lang="en-US" baseline="0" dirty="0" err="1"/>
              <a:t>nắm</a:t>
            </a:r>
            <a:r>
              <a:rPr lang="en-US" baseline="0" dirty="0"/>
              <a:t> </a:t>
            </a:r>
            <a:r>
              <a:rPr lang="en-US" baseline="0" dirty="0" err="1"/>
              <a:t>luật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 </a:t>
            </a:r>
            <a:r>
              <a:rPr lang="en-US" baseline="0" dirty="0" err="1"/>
              <a:t>chưa</a:t>
            </a:r>
            <a:r>
              <a:rPr lang="en-US" baseline="0" dirty="0"/>
              <a:t>? </a:t>
            </a:r>
          </a:p>
          <a:p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bắt</a:t>
            </a:r>
            <a:r>
              <a:rPr lang="en-US" baseline="0" dirty="0"/>
              <a:t> </a:t>
            </a:r>
            <a:r>
              <a:rPr lang="en-US" baseline="0" dirty="0" err="1"/>
              <a:t>đầu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1…………</a:t>
            </a:r>
            <a:r>
              <a:rPr lang="en-US" baseline="0" dirty="0" err="1"/>
              <a:t>xin</a:t>
            </a:r>
            <a:r>
              <a:rPr lang="en-US" baseline="0" dirty="0"/>
              <a:t> </a:t>
            </a:r>
            <a:r>
              <a:rPr lang="en-US" baseline="0" dirty="0" err="1"/>
              <a:t>chúc</a:t>
            </a:r>
            <a:r>
              <a:rPr lang="en-US" baseline="0" dirty="0"/>
              <a:t> </a:t>
            </a:r>
            <a:r>
              <a:rPr lang="en-US" baseline="0" dirty="0" err="1"/>
              <a:t>mừng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nhóm</a:t>
            </a:r>
            <a:r>
              <a:rPr lang="en-US" baseline="0" dirty="0"/>
              <a:t>….</a:t>
            </a:r>
            <a:r>
              <a:rPr lang="en-US" baseline="0" dirty="0" err="1"/>
              <a:t>đã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vô</a:t>
            </a:r>
            <a:r>
              <a:rPr lang="en-US" baseline="0" dirty="0"/>
              <a:t> </a:t>
            </a:r>
            <a:r>
              <a:rPr lang="en-US" baseline="0" dirty="0" err="1"/>
              <a:t>cùng</a:t>
            </a:r>
            <a:r>
              <a:rPr lang="en-US" baseline="0" dirty="0"/>
              <a:t> </a:t>
            </a:r>
            <a:r>
              <a:rPr lang="en-US" baseline="0" dirty="0" err="1"/>
              <a:t>chính</a:t>
            </a:r>
            <a:r>
              <a:rPr lang="en-US" baseline="0" dirty="0"/>
              <a:t> </a:t>
            </a:r>
            <a:r>
              <a:rPr lang="en-US" baseline="0" dirty="0" err="1"/>
              <a:t>xác</a:t>
            </a:r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0976BB-2FF0-A620-BDE4-B30297EFF5E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80A3F1-A5B8-4DD4-BBA4-6C471DA2EA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73540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1B4177-83CE-CEE0-E932-07FEDBB743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238612B-E0E4-0D50-B6F0-41CD3AA5368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DEDBDDE-4A0D-B05C-522C-B58599279322}"/>
              </a:ext>
            </a:extLst>
          </p:cNvPr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vừa</a:t>
            </a:r>
            <a:r>
              <a:rPr lang="en-US" baseline="0" dirty="0"/>
              <a:t> </a:t>
            </a:r>
            <a:r>
              <a:rPr lang="en-US" baseline="0" dirty="0" err="1"/>
              <a:t>xem</a:t>
            </a:r>
            <a:r>
              <a:rPr lang="en-US" baseline="0" dirty="0"/>
              <a:t> </a:t>
            </a:r>
            <a:r>
              <a:rPr lang="en-US" baseline="0" dirty="0" err="1"/>
              <a:t>xong</a:t>
            </a:r>
            <a:r>
              <a:rPr lang="en-US" baseline="0" dirty="0"/>
              <a:t> </a:t>
            </a:r>
            <a:r>
              <a:rPr lang="en-US" baseline="0" dirty="0" err="1"/>
              <a:t>videoclip</a:t>
            </a:r>
            <a:r>
              <a:rPr lang="en-US" baseline="0" dirty="0"/>
              <a:t>,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bây</a:t>
            </a:r>
            <a:r>
              <a:rPr lang="en-US" baseline="0" dirty="0"/>
              <a:t> </a:t>
            </a:r>
            <a:r>
              <a:rPr lang="en-US" baseline="0" dirty="0" err="1"/>
              <a:t>giờ</a:t>
            </a:r>
            <a:r>
              <a:rPr lang="en-US" baseline="0" dirty="0"/>
              <a:t> </a:t>
            </a:r>
            <a:r>
              <a:rPr lang="en-US" baseline="0" dirty="0" err="1"/>
              <a:t>chúng</a:t>
            </a:r>
            <a:r>
              <a:rPr lang="en-US" baseline="0" dirty="0"/>
              <a:t> ta </a:t>
            </a:r>
            <a:r>
              <a:rPr lang="en-US" baseline="0" dirty="0" err="1"/>
              <a:t>hãy</a:t>
            </a:r>
            <a:r>
              <a:rPr lang="en-US" baseline="0" dirty="0"/>
              <a:t> </a:t>
            </a:r>
            <a:r>
              <a:rPr lang="en-US" baseline="0" dirty="0" err="1"/>
              <a:t>sẵn</a:t>
            </a:r>
            <a:r>
              <a:rPr lang="en-US" baseline="0" dirty="0"/>
              <a:t> </a:t>
            </a:r>
            <a:r>
              <a:rPr lang="en-US" baseline="0" dirty="0" err="1"/>
              <a:t>sàng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luận</a:t>
            </a:r>
            <a:r>
              <a:rPr lang="en-US" baseline="0" dirty="0"/>
              <a:t> </a:t>
            </a:r>
            <a:r>
              <a:rPr lang="en-US" baseline="0" dirty="0" err="1"/>
              <a:t>thật</a:t>
            </a:r>
            <a:r>
              <a:rPr lang="en-US" baseline="0" dirty="0"/>
              <a:t> </a:t>
            </a:r>
            <a:r>
              <a:rPr lang="en-US" baseline="0" dirty="0" err="1"/>
              <a:t>nhanh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viết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bảng</a:t>
            </a:r>
            <a:r>
              <a:rPr lang="en-US" baseline="0" dirty="0"/>
              <a:t> </a:t>
            </a:r>
            <a:r>
              <a:rPr lang="en-US" baseline="0" dirty="0" err="1"/>
              <a:t>nhóm</a:t>
            </a:r>
            <a:r>
              <a:rPr lang="en-US" baseline="0" dirty="0"/>
              <a:t> </a:t>
            </a:r>
            <a:r>
              <a:rPr lang="en-US" baseline="0" dirty="0" err="1"/>
              <a:t>nhỏ</a:t>
            </a:r>
            <a:r>
              <a:rPr lang="en-US" baseline="0" dirty="0"/>
              <a:t>. </a:t>
            </a:r>
            <a:r>
              <a:rPr lang="en-US" baseline="0" dirty="0" err="1"/>
              <a:t>Mỗi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chúng</a:t>
            </a:r>
            <a:r>
              <a:rPr lang="en-US" baseline="0" dirty="0"/>
              <a:t> ta 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10s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.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lệnh</a:t>
            </a:r>
            <a:r>
              <a:rPr lang="en-US" baseline="0" dirty="0"/>
              <a:t>,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nhóm</a:t>
            </a:r>
            <a:r>
              <a:rPr lang="en-US" baseline="0" dirty="0"/>
              <a:t> </a:t>
            </a:r>
            <a:r>
              <a:rPr lang="en-US" baseline="0" dirty="0" err="1"/>
              <a:t>cùng</a:t>
            </a:r>
            <a:r>
              <a:rPr lang="en-US" baseline="0" dirty="0"/>
              <a:t> </a:t>
            </a:r>
            <a:r>
              <a:rPr lang="en-US" baseline="0" dirty="0" err="1"/>
              <a:t>giơ</a:t>
            </a:r>
            <a:r>
              <a:rPr lang="en-US" baseline="0" dirty="0"/>
              <a:t> </a:t>
            </a:r>
            <a:r>
              <a:rPr lang="en-US" baseline="0" dirty="0" err="1"/>
              <a:t>bảng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.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đã</a:t>
            </a:r>
            <a:r>
              <a:rPr lang="en-US" baseline="0" dirty="0"/>
              <a:t> </a:t>
            </a:r>
            <a:r>
              <a:rPr lang="en-US" baseline="0" dirty="0" err="1"/>
              <a:t>nắm</a:t>
            </a:r>
            <a:r>
              <a:rPr lang="en-US" baseline="0" dirty="0"/>
              <a:t> </a:t>
            </a:r>
            <a:r>
              <a:rPr lang="en-US" baseline="0" dirty="0" err="1"/>
              <a:t>luật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 </a:t>
            </a:r>
            <a:r>
              <a:rPr lang="en-US" baseline="0" dirty="0" err="1"/>
              <a:t>chưa</a:t>
            </a:r>
            <a:r>
              <a:rPr lang="en-US" baseline="0" dirty="0"/>
              <a:t>? </a:t>
            </a:r>
          </a:p>
          <a:p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bắt</a:t>
            </a:r>
            <a:r>
              <a:rPr lang="en-US" baseline="0" dirty="0"/>
              <a:t> </a:t>
            </a:r>
            <a:r>
              <a:rPr lang="en-US" baseline="0" dirty="0" err="1"/>
              <a:t>đầu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1…………</a:t>
            </a:r>
            <a:r>
              <a:rPr lang="en-US" baseline="0" dirty="0" err="1"/>
              <a:t>xin</a:t>
            </a:r>
            <a:r>
              <a:rPr lang="en-US" baseline="0" dirty="0"/>
              <a:t> </a:t>
            </a:r>
            <a:r>
              <a:rPr lang="en-US" baseline="0" dirty="0" err="1"/>
              <a:t>chúc</a:t>
            </a:r>
            <a:r>
              <a:rPr lang="en-US" baseline="0" dirty="0"/>
              <a:t> </a:t>
            </a:r>
            <a:r>
              <a:rPr lang="en-US" baseline="0" dirty="0" err="1"/>
              <a:t>mừng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nhóm</a:t>
            </a:r>
            <a:r>
              <a:rPr lang="en-US" baseline="0" dirty="0"/>
              <a:t>….</a:t>
            </a:r>
            <a:r>
              <a:rPr lang="en-US" baseline="0" dirty="0" err="1"/>
              <a:t>đã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vô</a:t>
            </a:r>
            <a:r>
              <a:rPr lang="en-US" baseline="0" dirty="0"/>
              <a:t> </a:t>
            </a:r>
            <a:r>
              <a:rPr lang="en-US" baseline="0" dirty="0" err="1"/>
              <a:t>cùng</a:t>
            </a:r>
            <a:r>
              <a:rPr lang="en-US" baseline="0" dirty="0"/>
              <a:t> </a:t>
            </a:r>
            <a:r>
              <a:rPr lang="en-US" baseline="0" dirty="0" err="1"/>
              <a:t>chính</a:t>
            </a:r>
            <a:r>
              <a:rPr lang="en-US" baseline="0" dirty="0"/>
              <a:t> </a:t>
            </a:r>
            <a:r>
              <a:rPr lang="en-US" baseline="0" dirty="0" err="1"/>
              <a:t>xác</a:t>
            </a:r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AF3AB7-AB74-64E7-068C-16DCEC30616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80A3F1-A5B8-4DD4-BBA4-6C471DA2EA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1049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7" name="Google Shape;2067;g18de1571d6c_0_60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8" name="Google Shape;2068;g18de1571d6c_0_60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8">
          <a:extLst>
            <a:ext uri="{FF2B5EF4-FFF2-40B4-BE49-F238E27FC236}">
              <a16:creationId xmlns:a16="http://schemas.microsoft.com/office/drawing/2014/main" id="{570D0209-1387-F414-082E-A81D2F31A9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9" name="Google Shape;2499;g18de1571d6c_0_6449:notes">
            <a:extLst>
              <a:ext uri="{FF2B5EF4-FFF2-40B4-BE49-F238E27FC236}">
                <a16:creationId xmlns:a16="http://schemas.microsoft.com/office/drawing/2014/main" id="{27818EE7-595F-836F-6627-ED1ECDD4B9F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0" name="Google Shape;2500;g18de1571d6c_0_6449:notes">
            <a:extLst>
              <a:ext uri="{FF2B5EF4-FFF2-40B4-BE49-F238E27FC236}">
                <a16:creationId xmlns:a16="http://schemas.microsoft.com/office/drawing/2014/main" id="{7C6F4370-373C-3BB0-2C08-D0996DD9313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602720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8" name="Google Shape;928;g159e3d11431_0_2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9" name="Google Shape;929;g159e3d11431_0_2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" name="Google Shape;2795;g18de1571d6c_0_69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6" name="Google Shape;2796;g18de1571d6c_0_69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2" name="Google Shape;2372;g18de1571d6c_0_63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3" name="Google Shape;2373;g18de1571d6c_0_63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6" name="Google Shape;3566;g18de1571d6c_0_74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7" name="Google Shape;3567;g18de1571d6c_0_74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837DBE-EBE4-4D40-A985-79044F8FBE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51948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19FEA-8352-4B83-A9F9-F45400235A86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11569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19FEA-8352-4B83-A9F9-F45400235A86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9033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19FEA-8352-4B83-A9F9-F45400235A86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35944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19FEA-8352-4B83-A9F9-F45400235A86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57023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19FEA-8352-4B83-A9F9-F45400235A86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85456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19FEA-8352-4B83-A9F9-F45400235A86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49974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6">
          <a:extLst>
            <a:ext uri="{FF2B5EF4-FFF2-40B4-BE49-F238E27FC236}">
              <a16:creationId xmlns:a16="http://schemas.microsoft.com/office/drawing/2014/main" id="{669A98B4-D725-1F48-16EB-BB8596C136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7" name="Google Shape;2067;g18de1571d6c_0_6089:notes">
            <a:extLst>
              <a:ext uri="{FF2B5EF4-FFF2-40B4-BE49-F238E27FC236}">
                <a16:creationId xmlns:a16="http://schemas.microsoft.com/office/drawing/2014/main" id="{AB0DFEA8-C3E3-51FA-EDF3-FE0740CDB95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8" name="Google Shape;2068;g18de1571d6c_0_6089:notes">
            <a:extLst>
              <a:ext uri="{FF2B5EF4-FFF2-40B4-BE49-F238E27FC236}">
                <a16:creationId xmlns:a16="http://schemas.microsoft.com/office/drawing/2014/main" id="{BF0124F6-A034-D19E-3447-52E9E433B8A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436869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://bit.ly/2TtBDfr" TargetMode="Externa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3DDF30-8097-415B-BA51-E706288B8C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35C422-B097-4B0A-8010-F66B0D246D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E17F18-A6EE-4D5B-B221-C7C9B187D6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335C2-1F42-4A2B-9679-A84064AED5A1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D601E1-67E5-42CE-B0DA-DF640998D2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F233F9-3584-4C5D-B8F8-1D1CAD81E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8AE38-4D19-4FAC-8D7A-CE27D3E42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1084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844963-9E4D-4F8D-A3D9-D330D0320F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92FBD5-D455-4B24-940A-98239DB941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ACDAF0-EF53-45F0-A745-A9F37F5E84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335C2-1F42-4A2B-9679-A84064AED5A1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4E1B9C-78EA-41F4-97E0-0609B83E4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60684D-64A2-4701-BC0B-3B4DA605C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8AE38-4D19-4FAC-8D7A-CE27D3E42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6801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18E353F-60D7-4B66-9D4F-99EFF96608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1719977-11D8-4FE1-A92D-E85CDBD3AA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7A0A5A-9D3C-4E42-984F-534888638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335C2-1F42-4A2B-9679-A84064AED5A1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8D2F5C-8DD9-4076-9135-EC3AB94B23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6D0128-6D7F-40E9-AC87-15D47292F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8AE38-4D19-4FAC-8D7A-CE27D3E42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1033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70836" y="794"/>
            <a:ext cx="12333703" cy="7933268"/>
            <a:chOff x="-53127" y="595"/>
            <a:chExt cx="9250277" cy="5949951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-53127" y="4374800"/>
              <a:ext cx="9250254" cy="1575746"/>
              <a:chOff x="-53127" y="4374800"/>
              <a:chExt cx="9250254" cy="1575746"/>
            </a:xfrm>
          </p:grpSpPr>
          <p:sp>
            <p:nvSpPr>
              <p:cNvPr id="11" name="Google Shape;11;p2"/>
              <p:cNvSpPr/>
              <p:nvPr/>
            </p:nvSpPr>
            <p:spPr>
              <a:xfrm>
                <a:off x="-47325" y="4374813"/>
                <a:ext cx="9238649" cy="1575733"/>
              </a:xfrm>
              <a:custGeom>
                <a:avLst/>
                <a:gdLst/>
                <a:ahLst/>
                <a:cxnLst/>
                <a:rect l="l" t="t" r="r" b="b"/>
                <a:pathLst>
                  <a:path w="74209" h="12657" extrusionOk="0">
                    <a:moveTo>
                      <a:pt x="1" y="0"/>
                    </a:moveTo>
                    <a:lnTo>
                      <a:pt x="1" y="12656"/>
                    </a:lnTo>
                    <a:lnTo>
                      <a:pt x="74208" y="12656"/>
                    </a:lnTo>
                    <a:lnTo>
                      <a:pt x="74208" y="0"/>
                    </a:lnTo>
                    <a:close/>
                  </a:path>
                </a:pathLst>
              </a:custGeom>
              <a:solidFill>
                <a:srgbClr val="AA8C74">
                  <a:alpha val="511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" name="Google Shape;12;p2"/>
              <p:cNvSpPr/>
              <p:nvPr/>
            </p:nvSpPr>
            <p:spPr>
              <a:xfrm>
                <a:off x="-53114" y="4971021"/>
                <a:ext cx="9250227" cy="124"/>
              </a:xfrm>
              <a:custGeom>
                <a:avLst/>
                <a:gdLst/>
                <a:ahLst/>
                <a:cxnLst/>
                <a:rect l="l" t="t" r="r" b="b"/>
                <a:pathLst>
                  <a:path w="74302" h="1" fill="none" extrusionOk="0">
                    <a:moveTo>
                      <a:pt x="1" y="0"/>
                    </a:moveTo>
                    <a:lnTo>
                      <a:pt x="74302" y="0"/>
                    </a:lnTo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chemeClr val="accent5"/>
                </a:solidFill>
                <a:prstDash val="solid"/>
                <a:miter lim="360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" name="Google Shape;13;p2"/>
              <p:cNvSpPr/>
              <p:nvPr/>
            </p:nvSpPr>
            <p:spPr>
              <a:xfrm>
                <a:off x="-53114" y="4877525"/>
                <a:ext cx="9250227" cy="124"/>
              </a:xfrm>
              <a:custGeom>
                <a:avLst/>
                <a:gdLst/>
                <a:ahLst/>
                <a:cxnLst/>
                <a:rect l="l" t="t" r="r" b="b"/>
                <a:pathLst>
                  <a:path w="74302" h="1" fill="none" extrusionOk="0">
                    <a:moveTo>
                      <a:pt x="1" y="1"/>
                    </a:moveTo>
                    <a:lnTo>
                      <a:pt x="74302" y="1"/>
                    </a:lnTo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chemeClr val="accent5"/>
                </a:solidFill>
                <a:prstDash val="solid"/>
                <a:miter lim="360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-53114" y="4784154"/>
                <a:ext cx="9250227" cy="124"/>
              </a:xfrm>
              <a:custGeom>
                <a:avLst/>
                <a:gdLst/>
                <a:ahLst/>
                <a:cxnLst/>
                <a:rect l="l" t="t" r="r" b="b"/>
                <a:pathLst>
                  <a:path w="74302" h="1" fill="none" extrusionOk="0">
                    <a:moveTo>
                      <a:pt x="1" y="0"/>
                    </a:moveTo>
                    <a:lnTo>
                      <a:pt x="74302" y="0"/>
                    </a:lnTo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chemeClr val="accent5"/>
                </a:solidFill>
                <a:prstDash val="solid"/>
                <a:miter lim="360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-53114" y="4714934"/>
                <a:ext cx="9250227" cy="124"/>
              </a:xfrm>
              <a:custGeom>
                <a:avLst/>
                <a:gdLst/>
                <a:ahLst/>
                <a:cxnLst/>
                <a:rect l="l" t="t" r="r" b="b"/>
                <a:pathLst>
                  <a:path w="74302" h="1" fill="none" extrusionOk="0">
                    <a:moveTo>
                      <a:pt x="1" y="0"/>
                    </a:moveTo>
                    <a:lnTo>
                      <a:pt x="74302" y="0"/>
                    </a:lnTo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chemeClr val="accent5"/>
                </a:solidFill>
                <a:prstDash val="solid"/>
                <a:miter lim="360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-53114" y="4646586"/>
                <a:ext cx="9250227" cy="124"/>
              </a:xfrm>
              <a:custGeom>
                <a:avLst/>
                <a:gdLst/>
                <a:ahLst/>
                <a:cxnLst/>
                <a:rect l="l" t="t" r="r" b="b"/>
                <a:pathLst>
                  <a:path w="74302" h="1" fill="none" extrusionOk="0">
                    <a:moveTo>
                      <a:pt x="1" y="1"/>
                    </a:moveTo>
                    <a:lnTo>
                      <a:pt x="74302" y="1"/>
                    </a:lnTo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chemeClr val="accent5"/>
                </a:solidFill>
                <a:prstDash val="solid"/>
                <a:miter lim="360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-53114" y="4577491"/>
                <a:ext cx="9250227" cy="124"/>
              </a:xfrm>
              <a:custGeom>
                <a:avLst/>
                <a:gdLst/>
                <a:ahLst/>
                <a:cxnLst/>
                <a:rect l="l" t="t" r="r" b="b"/>
                <a:pathLst>
                  <a:path w="74302" h="1" fill="none" extrusionOk="0">
                    <a:moveTo>
                      <a:pt x="1" y="0"/>
                    </a:moveTo>
                    <a:lnTo>
                      <a:pt x="74302" y="0"/>
                    </a:lnTo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chemeClr val="accent5"/>
                </a:solidFill>
                <a:prstDash val="solid"/>
                <a:miter lim="360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-53114" y="4545496"/>
                <a:ext cx="9250227" cy="124"/>
              </a:xfrm>
              <a:custGeom>
                <a:avLst/>
                <a:gdLst/>
                <a:ahLst/>
                <a:cxnLst/>
                <a:rect l="l" t="t" r="r" b="b"/>
                <a:pathLst>
                  <a:path w="74302" h="1" fill="none" extrusionOk="0">
                    <a:moveTo>
                      <a:pt x="1" y="1"/>
                    </a:moveTo>
                    <a:lnTo>
                      <a:pt x="74302" y="1"/>
                    </a:lnTo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chemeClr val="accent5"/>
                </a:solidFill>
                <a:prstDash val="solid"/>
                <a:miter lim="360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-53114" y="4514123"/>
                <a:ext cx="9250227" cy="124"/>
              </a:xfrm>
              <a:custGeom>
                <a:avLst/>
                <a:gdLst/>
                <a:ahLst/>
                <a:cxnLst/>
                <a:rect l="l" t="t" r="r" b="b"/>
                <a:pathLst>
                  <a:path w="74302" h="1" fill="none" extrusionOk="0">
                    <a:moveTo>
                      <a:pt x="1" y="0"/>
                    </a:moveTo>
                    <a:lnTo>
                      <a:pt x="74302" y="0"/>
                    </a:lnTo>
                  </a:path>
                </a:pathLst>
              </a:custGeom>
              <a:noFill/>
              <a:ln w="9525" cap="flat" cmpd="sng">
                <a:solidFill>
                  <a:schemeClr val="accent5"/>
                </a:solidFill>
                <a:prstDash val="solid"/>
                <a:miter lim="360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-53114" y="5095392"/>
                <a:ext cx="9250227" cy="124"/>
              </a:xfrm>
              <a:custGeom>
                <a:avLst/>
                <a:gdLst/>
                <a:ahLst/>
                <a:cxnLst/>
                <a:rect l="l" t="t" r="r" b="b"/>
                <a:pathLst>
                  <a:path w="74302" h="1" fill="none" extrusionOk="0">
                    <a:moveTo>
                      <a:pt x="1" y="1"/>
                    </a:moveTo>
                    <a:lnTo>
                      <a:pt x="74302" y="1"/>
                    </a:lnTo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chemeClr val="accent5"/>
                </a:solidFill>
                <a:prstDash val="solid"/>
                <a:miter lim="360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-53114" y="5267942"/>
                <a:ext cx="9250227" cy="124"/>
              </a:xfrm>
              <a:custGeom>
                <a:avLst/>
                <a:gdLst/>
                <a:ahLst/>
                <a:cxnLst/>
                <a:rect l="l" t="t" r="r" b="b"/>
                <a:pathLst>
                  <a:path w="74302" h="1" fill="none" extrusionOk="0">
                    <a:moveTo>
                      <a:pt x="1" y="1"/>
                    </a:moveTo>
                    <a:lnTo>
                      <a:pt x="74302" y="1"/>
                    </a:lnTo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chemeClr val="accent5"/>
                </a:solidFill>
                <a:prstDash val="solid"/>
                <a:miter lim="360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-53114" y="5453938"/>
                <a:ext cx="9250227" cy="124"/>
              </a:xfrm>
              <a:custGeom>
                <a:avLst/>
                <a:gdLst/>
                <a:ahLst/>
                <a:cxnLst/>
                <a:rect l="l" t="t" r="r" b="b"/>
                <a:pathLst>
                  <a:path w="74302" h="1" fill="none" extrusionOk="0">
                    <a:moveTo>
                      <a:pt x="1" y="1"/>
                    </a:moveTo>
                    <a:lnTo>
                      <a:pt x="74302" y="1"/>
                    </a:lnTo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chemeClr val="accent5"/>
                </a:solidFill>
                <a:prstDash val="solid"/>
                <a:miter lim="360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-53114" y="5701061"/>
                <a:ext cx="9250227" cy="124"/>
              </a:xfrm>
              <a:custGeom>
                <a:avLst/>
                <a:gdLst/>
                <a:ahLst/>
                <a:cxnLst/>
                <a:rect l="l" t="t" r="r" b="b"/>
                <a:pathLst>
                  <a:path w="74302" h="1" fill="none" extrusionOk="0">
                    <a:moveTo>
                      <a:pt x="1" y="1"/>
                    </a:moveTo>
                    <a:lnTo>
                      <a:pt x="74302" y="1"/>
                    </a:lnTo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chemeClr val="accent5"/>
                </a:solidFill>
                <a:prstDash val="solid"/>
                <a:miter lim="360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-53127" y="4374800"/>
                <a:ext cx="9250254" cy="127249"/>
              </a:xfrm>
              <a:custGeom>
                <a:avLst/>
                <a:gdLst/>
                <a:ahLst/>
                <a:cxnLst/>
                <a:rect l="l" t="t" r="r" b="b"/>
                <a:pathLst>
                  <a:path w="29611" h="1022" extrusionOk="0">
                    <a:moveTo>
                      <a:pt x="0" y="1"/>
                    </a:moveTo>
                    <a:lnTo>
                      <a:pt x="0" y="1022"/>
                    </a:lnTo>
                    <a:lnTo>
                      <a:pt x="29610" y="1022"/>
                    </a:lnTo>
                    <a:lnTo>
                      <a:pt x="29610" y="1"/>
                    </a:lnTo>
                    <a:close/>
                  </a:path>
                </a:pathLst>
              </a:custGeom>
              <a:solidFill>
                <a:srgbClr val="AA8C74">
                  <a:alpha val="636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" name="Google Shape;25;p2"/>
            <p:cNvSpPr/>
            <p:nvPr/>
          </p:nvSpPr>
          <p:spPr>
            <a:xfrm>
              <a:off x="8686800" y="595"/>
              <a:ext cx="510350" cy="4374796"/>
            </a:xfrm>
            <a:custGeom>
              <a:avLst/>
              <a:gdLst/>
              <a:ahLst/>
              <a:cxnLst/>
              <a:rect l="l" t="t" r="r" b="b"/>
              <a:pathLst>
                <a:path w="29167" h="37814" extrusionOk="0">
                  <a:moveTo>
                    <a:pt x="1" y="0"/>
                  </a:moveTo>
                  <a:lnTo>
                    <a:pt x="1" y="37813"/>
                  </a:lnTo>
                  <a:lnTo>
                    <a:pt x="29167" y="37813"/>
                  </a:lnTo>
                  <a:lnTo>
                    <a:pt x="2916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" name="Google Shape;26;p2"/>
          <p:cNvSpPr txBox="1">
            <a:spLocks noGrp="1"/>
          </p:cNvSpPr>
          <p:nvPr>
            <p:ph type="ctrTitle"/>
          </p:nvPr>
        </p:nvSpPr>
        <p:spPr>
          <a:xfrm>
            <a:off x="953533" y="701467"/>
            <a:ext cx="7359200" cy="227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113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7" name="Google Shape;27;p2"/>
          <p:cNvSpPr txBox="1">
            <a:spLocks noGrp="1"/>
          </p:cNvSpPr>
          <p:nvPr>
            <p:ph type="subTitle" idx="1"/>
          </p:nvPr>
        </p:nvSpPr>
        <p:spPr>
          <a:xfrm>
            <a:off x="953533" y="2976433"/>
            <a:ext cx="6198000" cy="5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38787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oogle Shape;29;p3"/>
          <p:cNvGrpSpPr/>
          <p:nvPr/>
        </p:nvGrpSpPr>
        <p:grpSpPr>
          <a:xfrm>
            <a:off x="-70836" y="794"/>
            <a:ext cx="12333703" cy="7933268"/>
            <a:chOff x="-53127" y="595"/>
            <a:chExt cx="9250277" cy="5949951"/>
          </a:xfrm>
        </p:grpSpPr>
        <p:grpSp>
          <p:nvGrpSpPr>
            <p:cNvPr id="30" name="Google Shape;30;p3"/>
            <p:cNvGrpSpPr/>
            <p:nvPr/>
          </p:nvGrpSpPr>
          <p:grpSpPr>
            <a:xfrm>
              <a:off x="-53127" y="4374800"/>
              <a:ext cx="9250254" cy="1575746"/>
              <a:chOff x="-53127" y="4374800"/>
              <a:chExt cx="9250254" cy="1575746"/>
            </a:xfrm>
          </p:grpSpPr>
          <p:sp>
            <p:nvSpPr>
              <p:cNvPr id="31" name="Google Shape;31;p3"/>
              <p:cNvSpPr/>
              <p:nvPr/>
            </p:nvSpPr>
            <p:spPr>
              <a:xfrm>
                <a:off x="-47325" y="4374813"/>
                <a:ext cx="9238649" cy="1575733"/>
              </a:xfrm>
              <a:custGeom>
                <a:avLst/>
                <a:gdLst/>
                <a:ahLst/>
                <a:cxnLst/>
                <a:rect l="l" t="t" r="r" b="b"/>
                <a:pathLst>
                  <a:path w="74209" h="12657" extrusionOk="0">
                    <a:moveTo>
                      <a:pt x="1" y="0"/>
                    </a:moveTo>
                    <a:lnTo>
                      <a:pt x="1" y="12656"/>
                    </a:lnTo>
                    <a:lnTo>
                      <a:pt x="74208" y="12656"/>
                    </a:lnTo>
                    <a:lnTo>
                      <a:pt x="74208" y="0"/>
                    </a:lnTo>
                    <a:close/>
                  </a:path>
                </a:pathLst>
              </a:custGeom>
              <a:solidFill>
                <a:srgbClr val="AA8C74">
                  <a:alpha val="511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" name="Google Shape;32;p3"/>
              <p:cNvSpPr/>
              <p:nvPr/>
            </p:nvSpPr>
            <p:spPr>
              <a:xfrm>
                <a:off x="-53114" y="4971021"/>
                <a:ext cx="9250227" cy="124"/>
              </a:xfrm>
              <a:custGeom>
                <a:avLst/>
                <a:gdLst/>
                <a:ahLst/>
                <a:cxnLst/>
                <a:rect l="l" t="t" r="r" b="b"/>
                <a:pathLst>
                  <a:path w="74302" h="1" fill="none" extrusionOk="0">
                    <a:moveTo>
                      <a:pt x="1" y="0"/>
                    </a:moveTo>
                    <a:lnTo>
                      <a:pt x="74302" y="0"/>
                    </a:lnTo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chemeClr val="accent5"/>
                </a:solidFill>
                <a:prstDash val="solid"/>
                <a:miter lim="360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" name="Google Shape;33;p3"/>
              <p:cNvSpPr/>
              <p:nvPr/>
            </p:nvSpPr>
            <p:spPr>
              <a:xfrm>
                <a:off x="-53114" y="4877525"/>
                <a:ext cx="9250227" cy="124"/>
              </a:xfrm>
              <a:custGeom>
                <a:avLst/>
                <a:gdLst/>
                <a:ahLst/>
                <a:cxnLst/>
                <a:rect l="l" t="t" r="r" b="b"/>
                <a:pathLst>
                  <a:path w="74302" h="1" fill="none" extrusionOk="0">
                    <a:moveTo>
                      <a:pt x="1" y="1"/>
                    </a:moveTo>
                    <a:lnTo>
                      <a:pt x="74302" y="1"/>
                    </a:lnTo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chemeClr val="accent5"/>
                </a:solidFill>
                <a:prstDash val="solid"/>
                <a:miter lim="360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" name="Google Shape;34;p3"/>
              <p:cNvSpPr/>
              <p:nvPr/>
            </p:nvSpPr>
            <p:spPr>
              <a:xfrm>
                <a:off x="-53114" y="4784154"/>
                <a:ext cx="9250227" cy="124"/>
              </a:xfrm>
              <a:custGeom>
                <a:avLst/>
                <a:gdLst/>
                <a:ahLst/>
                <a:cxnLst/>
                <a:rect l="l" t="t" r="r" b="b"/>
                <a:pathLst>
                  <a:path w="74302" h="1" fill="none" extrusionOk="0">
                    <a:moveTo>
                      <a:pt x="1" y="0"/>
                    </a:moveTo>
                    <a:lnTo>
                      <a:pt x="74302" y="0"/>
                    </a:lnTo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chemeClr val="accent5"/>
                </a:solidFill>
                <a:prstDash val="solid"/>
                <a:miter lim="360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" name="Google Shape;35;p3"/>
              <p:cNvSpPr/>
              <p:nvPr/>
            </p:nvSpPr>
            <p:spPr>
              <a:xfrm>
                <a:off x="-53114" y="4714934"/>
                <a:ext cx="9250227" cy="124"/>
              </a:xfrm>
              <a:custGeom>
                <a:avLst/>
                <a:gdLst/>
                <a:ahLst/>
                <a:cxnLst/>
                <a:rect l="l" t="t" r="r" b="b"/>
                <a:pathLst>
                  <a:path w="74302" h="1" fill="none" extrusionOk="0">
                    <a:moveTo>
                      <a:pt x="1" y="0"/>
                    </a:moveTo>
                    <a:lnTo>
                      <a:pt x="74302" y="0"/>
                    </a:lnTo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chemeClr val="accent5"/>
                </a:solidFill>
                <a:prstDash val="solid"/>
                <a:miter lim="360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" name="Google Shape;36;p3"/>
              <p:cNvSpPr/>
              <p:nvPr/>
            </p:nvSpPr>
            <p:spPr>
              <a:xfrm>
                <a:off x="-53114" y="4646586"/>
                <a:ext cx="9250227" cy="124"/>
              </a:xfrm>
              <a:custGeom>
                <a:avLst/>
                <a:gdLst/>
                <a:ahLst/>
                <a:cxnLst/>
                <a:rect l="l" t="t" r="r" b="b"/>
                <a:pathLst>
                  <a:path w="74302" h="1" fill="none" extrusionOk="0">
                    <a:moveTo>
                      <a:pt x="1" y="1"/>
                    </a:moveTo>
                    <a:lnTo>
                      <a:pt x="74302" y="1"/>
                    </a:lnTo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chemeClr val="accent5"/>
                </a:solidFill>
                <a:prstDash val="solid"/>
                <a:miter lim="360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" name="Google Shape;37;p3"/>
              <p:cNvSpPr/>
              <p:nvPr/>
            </p:nvSpPr>
            <p:spPr>
              <a:xfrm>
                <a:off x="-53114" y="4577491"/>
                <a:ext cx="9250227" cy="124"/>
              </a:xfrm>
              <a:custGeom>
                <a:avLst/>
                <a:gdLst/>
                <a:ahLst/>
                <a:cxnLst/>
                <a:rect l="l" t="t" r="r" b="b"/>
                <a:pathLst>
                  <a:path w="74302" h="1" fill="none" extrusionOk="0">
                    <a:moveTo>
                      <a:pt x="1" y="0"/>
                    </a:moveTo>
                    <a:lnTo>
                      <a:pt x="74302" y="0"/>
                    </a:lnTo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chemeClr val="accent5"/>
                </a:solidFill>
                <a:prstDash val="solid"/>
                <a:miter lim="360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" name="Google Shape;38;p3"/>
              <p:cNvSpPr/>
              <p:nvPr/>
            </p:nvSpPr>
            <p:spPr>
              <a:xfrm>
                <a:off x="-53114" y="4545496"/>
                <a:ext cx="9250227" cy="124"/>
              </a:xfrm>
              <a:custGeom>
                <a:avLst/>
                <a:gdLst/>
                <a:ahLst/>
                <a:cxnLst/>
                <a:rect l="l" t="t" r="r" b="b"/>
                <a:pathLst>
                  <a:path w="74302" h="1" fill="none" extrusionOk="0">
                    <a:moveTo>
                      <a:pt x="1" y="1"/>
                    </a:moveTo>
                    <a:lnTo>
                      <a:pt x="74302" y="1"/>
                    </a:lnTo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chemeClr val="accent5"/>
                </a:solidFill>
                <a:prstDash val="solid"/>
                <a:miter lim="360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" name="Google Shape;39;p3"/>
              <p:cNvSpPr/>
              <p:nvPr/>
            </p:nvSpPr>
            <p:spPr>
              <a:xfrm>
                <a:off x="-53114" y="4514123"/>
                <a:ext cx="9250227" cy="124"/>
              </a:xfrm>
              <a:custGeom>
                <a:avLst/>
                <a:gdLst/>
                <a:ahLst/>
                <a:cxnLst/>
                <a:rect l="l" t="t" r="r" b="b"/>
                <a:pathLst>
                  <a:path w="74302" h="1" fill="none" extrusionOk="0">
                    <a:moveTo>
                      <a:pt x="1" y="0"/>
                    </a:moveTo>
                    <a:lnTo>
                      <a:pt x="74302" y="0"/>
                    </a:lnTo>
                  </a:path>
                </a:pathLst>
              </a:custGeom>
              <a:noFill/>
              <a:ln w="9525" cap="flat" cmpd="sng">
                <a:solidFill>
                  <a:schemeClr val="accent5"/>
                </a:solidFill>
                <a:prstDash val="solid"/>
                <a:miter lim="360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" name="Google Shape;40;p3"/>
              <p:cNvSpPr/>
              <p:nvPr/>
            </p:nvSpPr>
            <p:spPr>
              <a:xfrm>
                <a:off x="-53114" y="5095392"/>
                <a:ext cx="9250227" cy="124"/>
              </a:xfrm>
              <a:custGeom>
                <a:avLst/>
                <a:gdLst/>
                <a:ahLst/>
                <a:cxnLst/>
                <a:rect l="l" t="t" r="r" b="b"/>
                <a:pathLst>
                  <a:path w="74302" h="1" fill="none" extrusionOk="0">
                    <a:moveTo>
                      <a:pt x="1" y="1"/>
                    </a:moveTo>
                    <a:lnTo>
                      <a:pt x="74302" y="1"/>
                    </a:lnTo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chemeClr val="accent5"/>
                </a:solidFill>
                <a:prstDash val="solid"/>
                <a:miter lim="360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" name="Google Shape;41;p3"/>
              <p:cNvSpPr/>
              <p:nvPr/>
            </p:nvSpPr>
            <p:spPr>
              <a:xfrm>
                <a:off x="-53114" y="5267942"/>
                <a:ext cx="9250227" cy="124"/>
              </a:xfrm>
              <a:custGeom>
                <a:avLst/>
                <a:gdLst/>
                <a:ahLst/>
                <a:cxnLst/>
                <a:rect l="l" t="t" r="r" b="b"/>
                <a:pathLst>
                  <a:path w="74302" h="1" fill="none" extrusionOk="0">
                    <a:moveTo>
                      <a:pt x="1" y="1"/>
                    </a:moveTo>
                    <a:lnTo>
                      <a:pt x="74302" y="1"/>
                    </a:lnTo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chemeClr val="accent5"/>
                </a:solidFill>
                <a:prstDash val="solid"/>
                <a:miter lim="360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" name="Google Shape;42;p3"/>
              <p:cNvSpPr/>
              <p:nvPr/>
            </p:nvSpPr>
            <p:spPr>
              <a:xfrm>
                <a:off x="-53114" y="5453938"/>
                <a:ext cx="9250227" cy="124"/>
              </a:xfrm>
              <a:custGeom>
                <a:avLst/>
                <a:gdLst/>
                <a:ahLst/>
                <a:cxnLst/>
                <a:rect l="l" t="t" r="r" b="b"/>
                <a:pathLst>
                  <a:path w="74302" h="1" fill="none" extrusionOk="0">
                    <a:moveTo>
                      <a:pt x="1" y="1"/>
                    </a:moveTo>
                    <a:lnTo>
                      <a:pt x="74302" y="1"/>
                    </a:lnTo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chemeClr val="accent5"/>
                </a:solidFill>
                <a:prstDash val="solid"/>
                <a:miter lim="360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" name="Google Shape;43;p3"/>
              <p:cNvSpPr/>
              <p:nvPr/>
            </p:nvSpPr>
            <p:spPr>
              <a:xfrm>
                <a:off x="-53114" y="5701061"/>
                <a:ext cx="9250227" cy="124"/>
              </a:xfrm>
              <a:custGeom>
                <a:avLst/>
                <a:gdLst/>
                <a:ahLst/>
                <a:cxnLst/>
                <a:rect l="l" t="t" r="r" b="b"/>
                <a:pathLst>
                  <a:path w="74302" h="1" fill="none" extrusionOk="0">
                    <a:moveTo>
                      <a:pt x="1" y="1"/>
                    </a:moveTo>
                    <a:lnTo>
                      <a:pt x="74302" y="1"/>
                    </a:lnTo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chemeClr val="accent5"/>
                </a:solidFill>
                <a:prstDash val="solid"/>
                <a:miter lim="360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" name="Google Shape;44;p3"/>
              <p:cNvSpPr/>
              <p:nvPr/>
            </p:nvSpPr>
            <p:spPr>
              <a:xfrm>
                <a:off x="-53127" y="4374800"/>
                <a:ext cx="9250254" cy="127249"/>
              </a:xfrm>
              <a:custGeom>
                <a:avLst/>
                <a:gdLst/>
                <a:ahLst/>
                <a:cxnLst/>
                <a:rect l="l" t="t" r="r" b="b"/>
                <a:pathLst>
                  <a:path w="29611" h="1022" extrusionOk="0">
                    <a:moveTo>
                      <a:pt x="0" y="1"/>
                    </a:moveTo>
                    <a:lnTo>
                      <a:pt x="0" y="1022"/>
                    </a:lnTo>
                    <a:lnTo>
                      <a:pt x="29610" y="1022"/>
                    </a:lnTo>
                    <a:lnTo>
                      <a:pt x="29610" y="1"/>
                    </a:lnTo>
                    <a:close/>
                  </a:path>
                </a:pathLst>
              </a:custGeom>
              <a:solidFill>
                <a:srgbClr val="AA8C74">
                  <a:alpha val="636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5" name="Google Shape;45;p3"/>
            <p:cNvSpPr/>
            <p:nvPr/>
          </p:nvSpPr>
          <p:spPr>
            <a:xfrm>
              <a:off x="8686800" y="595"/>
              <a:ext cx="510350" cy="4374796"/>
            </a:xfrm>
            <a:custGeom>
              <a:avLst/>
              <a:gdLst/>
              <a:ahLst/>
              <a:cxnLst/>
              <a:rect l="l" t="t" r="r" b="b"/>
              <a:pathLst>
                <a:path w="29167" h="37814" extrusionOk="0">
                  <a:moveTo>
                    <a:pt x="1" y="0"/>
                  </a:moveTo>
                  <a:lnTo>
                    <a:pt x="1" y="37813"/>
                  </a:lnTo>
                  <a:lnTo>
                    <a:pt x="29167" y="37813"/>
                  </a:lnTo>
                  <a:lnTo>
                    <a:pt x="2916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6" name="Google Shape;46;p3"/>
          <p:cNvSpPr txBox="1">
            <a:spLocks noGrp="1"/>
          </p:cNvSpPr>
          <p:nvPr>
            <p:ph type="title"/>
          </p:nvPr>
        </p:nvSpPr>
        <p:spPr>
          <a:xfrm flipH="1">
            <a:off x="953467" y="2246067"/>
            <a:ext cx="4201200" cy="150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7" name="Google Shape;47;p3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1055051" y="713333"/>
            <a:ext cx="1581600" cy="11224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latin typeface="Be Vietnam Pro"/>
                <a:ea typeface="Be Vietnam Pro"/>
                <a:cs typeface="Be Vietnam Pro"/>
                <a:sym typeface="Be Vietnam Pr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8" name="Google Shape;48;p3"/>
          <p:cNvSpPr txBox="1">
            <a:spLocks noGrp="1"/>
          </p:cNvSpPr>
          <p:nvPr>
            <p:ph type="subTitle" idx="1"/>
          </p:nvPr>
        </p:nvSpPr>
        <p:spPr>
          <a:xfrm flipH="1">
            <a:off x="953467" y="3665367"/>
            <a:ext cx="4201200" cy="9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909558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oogle Shape;70;p5"/>
          <p:cNvGrpSpPr/>
          <p:nvPr/>
        </p:nvGrpSpPr>
        <p:grpSpPr>
          <a:xfrm>
            <a:off x="-70836" y="794"/>
            <a:ext cx="12333703" cy="7933268"/>
            <a:chOff x="-53127" y="595"/>
            <a:chExt cx="9250277" cy="5949951"/>
          </a:xfrm>
        </p:grpSpPr>
        <p:grpSp>
          <p:nvGrpSpPr>
            <p:cNvPr id="71" name="Google Shape;71;p5"/>
            <p:cNvGrpSpPr/>
            <p:nvPr/>
          </p:nvGrpSpPr>
          <p:grpSpPr>
            <a:xfrm>
              <a:off x="-53127" y="600"/>
              <a:ext cx="9250277" cy="5949946"/>
              <a:chOff x="-53127" y="600"/>
              <a:chExt cx="9250277" cy="5949946"/>
            </a:xfrm>
          </p:grpSpPr>
          <p:grpSp>
            <p:nvGrpSpPr>
              <p:cNvPr id="72" name="Google Shape;72;p5"/>
              <p:cNvGrpSpPr/>
              <p:nvPr/>
            </p:nvGrpSpPr>
            <p:grpSpPr>
              <a:xfrm>
                <a:off x="-53127" y="4374800"/>
                <a:ext cx="9250254" cy="1575746"/>
                <a:chOff x="-53127" y="4374800"/>
                <a:chExt cx="9250254" cy="1575746"/>
              </a:xfrm>
            </p:grpSpPr>
            <p:sp>
              <p:nvSpPr>
                <p:cNvPr id="73" name="Google Shape;73;p5"/>
                <p:cNvSpPr/>
                <p:nvPr/>
              </p:nvSpPr>
              <p:spPr>
                <a:xfrm>
                  <a:off x="-47325" y="4374813"/>
                  <a:ext cx="9238649" cy="15757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209" h="12657" extrusionOk="0">
                      <a:moveTo>
                        <a:pt x="1" y="0"/>
                      </a:moveTo>
                      <a:lnTo>
                        <a:pt x="1" y="12656"/>
                      </a:lnTo>
                      <a:lnTo>
                        <a:pt x="74208" y="12656"/>
                      </a:lnTo>
                      <a:lnTo>
                        <a:pt x="74208" y="0"/>
                      </a:lnTo>
                      <a:close/>
                    </a:path>
                  </a:pathLst>
                </a:custGeom>
                <a:solidFill>
                  <a:srgbClr val="AA8C74">
                    <a:alpha val="511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" name="Google Shape;74;p5"/>
                <p:cNvSpPr/>
                <p:nvPr/>
              </p:nvSpPr>
              <p:spPr>
                <a:xfrm>
                  <a:off x="-53114" y="4971021"/>
                  <a:ext cx="9250227" cy="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302" h="1" fill="none" extrusionOk="0">
                      <a:moveTo>
                        <a:pt x="1" y="0"/>
                      </a:moveTo>
                      <a:lnTo>
                        <a:pt x="74302" y="0"/>
                      </a:lnTo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chemeClr val="accent5"/>
                  </a:solidFill>
                  <a:prstDash val="solid"/>
                  <a:miter lim="3608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" name="Google Shape;75;p5"/>
                <p:cNvSpPr/>
                <p:nvPr/>
              </p:nvSpPr>
              <p:spPr>
                <a:xfrm>
                  <a:off x="-53114" y="4877525"/>
                  <a:ext cx="9250227" cy="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302" h="1" fill="none" extrusionOk="0">
                      <a:moveTo>
                        <a:pt x="1" y="1"/>
                      </a:moveTo>
                      <a:lnTo>
                        <a:pt x="74302" y="1"/>
                      </a:lnTo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chemeClr val="accent5"/>
                  </a:solidFill>
                  <a:prstDash val="solid"/>
                  <a:miter lim="3608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" name="Google Shape;76;p5"/>
                <p:cNvSpPr/>
                <p:nvPr/>
              </p:nvSpPr>
              <p:spPr>
                <a:xfrm>
                  <a:off x="-53114" y="4784154"/>
                  <a:ext cx="9250227" cy="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302" h="1" fill="none" extrusionOk="0">
                      <a:moveTo>
                        <a:pt x="1" y="0"/>
                      </a:moveTo>
                      <a:lnTo>
                        <a:pt x="74302" y="0"/>
                      </a:lnTo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chemeClr val="accent5"/>
                  </a:solidFill>
                  <a:prstDash val="solid"/>
                  <a:miter lim="3608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" name="Google Shape;77;p5"/>
                <p:cNvSpPr/>
                <p:nvPr/>
              </p:nvSpPr>
              <p:spPr>
                <a:xfrm>
                  <a:off x="-53114" y="4714934"/>
                  <a:ext cx="9250227" cy="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302" h="1" fill="none" extrusionOk="0">
                      <a:moveTo>
                        <a:pt x="1" y="0"/>
                      </a:moveTo>
                      <a:lnTo>
                        <a:pt x="74302" y="0"/>
                      </a:lnTo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chemeClr val="accent5"/>
                  </a:solidFill>
                  <a:prstDash val="solid"/>
                  <a:miter lim="3608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" name="Google Shape;78;p5"/>
                <p:cNvSpPr/>
                <p:nvPr/>
              </p:nvSpPr>
              <p:spPr>
                <a:xfrm>
                  <a:off x="-53114" y="4646586"/>
                  <a:ext cx="9250227" cy="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302" h="1" fill="none" extrusionOk="0">
                      <a:moveTo>
                        <a:pt x="1" y="1"/>
                      </a:moveTo>
                      <a:lnTo>
                        <a:pt x="74302" y="1"/>
                      </a:lnTo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chemeClr val="accent5"/>
                  </a:solidFill>
                  <a:prstDash val="solid"/>
                  <a:miter lim="3608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" name="Google Shape;79;p5"/>
                <p:cNvSpPr/>
                <p:nvPr/>
              </p:nvSpPr>
              <p:spPr>
                <a:xfrm>
                  <a:off x="-53114" y="4577491"/>
                  <a:ext cx="9250227" cy="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302" h="1" fill="none" extrusionOk="0">
                      <a:moveTo>
                        <a:pt x="1" y="0"/>
                      </a:moveTo>
                      <a:lnTo>
                        <a:pt x="74302" y="0"/>
                      </a:lnTo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chemeClr val="accent5"/>
                  </a:solidFill>
                  <a:prstDash val="solid"/>
                  <a:miter lim="3608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" name="Google Shape;80;p5"/>
                <p:cNvSpPr/>
                <p:nvPr/>
              </p:nvSpPr>
              <p:spPr>
                <a:xfrm>
                  <a:off x="-53114" y="4545496"/>
                  <a:ext cx="9250227" cy="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302" h="1" fill="none" extrusionOk="0">
                      <a:moveTo>
                        <a:pt x="1" y="1"/>
                      </a:moveTo>
                      <a:lnTo>
                        <a:pt x="74302" y="1"/>
                      </a:lnTo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chemeClr val="accent5"/>
                  </a:solidFill>
                  <a:prstDash val="solid"/>
                  <a:miter lim="3608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1" name="Google Shape;81;p5"/>
                <p:cNvSpPr/>
                <p:nvPr/>
              </p:nvSpPr>
              <p:spPr>
                <a:xfrm>
                  <a:off x="-53114" y="4514123"/>
                  <a:ext cx="9250227" cy="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302" h="1" fill="none" extrusionOk="0">
                      <a:moveTo>
                        <a:pt x="1" y="0"/>
                      </a:moveTo>
                      <a:lnTo>
                        <a:pt x="74302" y="0"/>
                      </a:lnTo>
                    </a:path>
                  </a:pathLst>
                </a:custGeom>
                <a:noFill/>
                <a:ln w="9525" cap="flat" cmpd="sng">
                  <a:solidFill>
                    <a:schemeClr val="accent5"/>
                  </a:solidFill>
                  <a:prstDash val="solid"/>
                  <a:miter lim="3608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2" name="Google Shape;82;p5"/>
                <p:cNvSpPr/>
                <p:nvPr/>
              </p:nvSpPr>
              <p:spPr>
                <a:xfrm>
                  <a:off x="-53114" y="5095392"/>
                  <a:ext cx="9250227" cy="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302" h="1" fill="none" extrusionOk="0">
                      <a:moveTo>
                        <a:pt x="1" y="1"/>
                      </a:moveTo>
                      <a:lnTo>
                        <a:pt x="74302" y="1"/>
                      </a:lnTo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chemeClr val="accent5"/>
                  </a:solidFill>
                  <a:prstDash val="solid"/>
                  <a:miter lim="3608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3" name="Google Shape;83;p5"/>
                <p:cNvSpPr/>
                <p:nvPr/>
              </p:nvSpPr>
              <p:spPr>
                <a:xfrm>
                  <a:off x="-53114" y="5267942"/>
                  <a:ext cx="9250227" cy="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302" h="1" fill="none" extrusionOk="0">
                      <a:moveTo>
                        <a:pt x="1" y="1"/>
                      </a:moveTo>
                      <a:lnTo>
                        <a:pt x="74302" y="1"/>
                      </a:lnTo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chemeClr val="accent5"/>
                  </a:solidFill>
                  <a:prstDash val="solid"/>
                  <a:miter lim="3608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4" name="Google Shape;84;p5"/>
                <p:cNvSpPr/>
                <p:nvPr/>
              </p:nvSpPr>
              <p:spPr>
                <a:xfrm>
                  <a:off x="-53114" y="5453938"/>
                  <a:ext cx="9250227" cy="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302" h="1" fill="none" extrusionOk="0">
                      <a:moveTo>
                        <a:pt x="1" y="1"/>
                      </a:moveTo>
                      <a:lnTo>
                        <a:pt x="74302" y="1"/>
                      </a:lnTo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chemeClr val="accent5"/>
                  </a:solidFill>
                  <a:prstDash val="solid"/>
                  <a:miter lim="3608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5" name="Google Shape;85;p5"/>
                <p:cNvSpPr/>
                <p:nvPr/>
              </p:nvSpPr>
              <p:spPr>
                <a:xfrm>
                  <a:off x="-53114" y="5701061"/>
                  <a:ext cx="9250227" cy="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302" h="1" fill="none" extrusionOk="0">
                      <a:moveTo>
                        <a:pt x="1" y="1"/>
                      </a:moveTo>
                      <a:lnTo>
                        <a:pt x="74302" y="1"/>
                      </a:lnTo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chemeClr val="accent5"/>
                  </a:solidFill>
                  <a:prstDash val="solid"/>
                  <a:miter lim="3608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6" name="Google Shape;86;p5"/>
                <p:cNvSpPr/>
                <p:nvPr/>
              </p:nvSpPr>
              <p:spPr>
                <a:xfrm>
                  <a:off x="-53127" y="4374800"/>
                  <a:ext cx="9250254" cy="1272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11" h="1022" extrusionOk="0">
                      <a:moveTo>
                        <a:pt x="0" y="1"/>
                      </a:moveTo>
                      <a:lnTo>
                        <a:pt x="0" y="1022"/>
                      </a:lnTo>
                      <a:lnTo>
                        <a:pt x="29610" y="1022"/>
                      </a:lnTo>
                      <a:lnTo>
                        <a:pt x="29610" y="1"/>
                      </a:lnTo>
                      <a:close/>
                    </a:path>
                  </a:pathLst>
                </a:custGeom>
                <a:solidFill>
                  <a:srgbClr val="AA8C74">
                    <a:alpha val="636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87" name="Google Shape;87;p5"/>
              <p:cNvSpPr/>
              <p:nvPr/>
            </p:nvSpPr>
            <p:spPr>
              <a:xfrm>
                <a:off x="8686800" y="600"/>
                <a:ext cx="510350" cy="4374796"/>
              </a:xfrm>
              <a:custGeom>
                <a:avLst/>
                <a:gdLst/>
                <a:ahLst/>
                <a:cxnLst/>
                <a:rect l="l" t="t" r="r" b="b"/>
                <a:pathLst>
                  <a:path w="29167" h="37814" extrusionOk="0">
                    <a:moveTo>
                      <a:pt x="1" y="0"/>
                    </a:moveTo>
                    <a:lnTo>
                      <a:pt x="1" y="37813"/>
                    </a:lnTo>
                    <a:lnTo>
                      <a:pt x="29167" y="37813"/>
                    </a:lnTo>
                    <a:lnTo>
                      <a:pt x="2916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8" name="Google Shape;88;p5"/>
            <p:cNvSpPr/>
            <p:nvPr/>
          </p:nvSpPr>
          <p:spPr>
            <a:xfrm>
              <a:off x="-53125" y="595"/>
              <a:ext cx="510350" cy="4374796"/>
            </a:xfrm>
            <a:custGeom>
              <a:avLst/>
              <a:gdLst/>
              <a:ahLst/>
              <a:cxnLst/>
              <a:rect l="l" t="t" r="r" b="b"/>
              <a:pathLst>
                <a:path w="29167" h="37814" extrusionOk="0">
                  <a:moveTo>
                    <a:pt x="1" y="0"/>
                  </a:moveTo>
                  <a:lnTo>
                    <a:pt x="1" y="37813"/>
                  </a:lnTo>
                  <a:lnTo>
                    <a:pt x="29167" y="37813"/>
                  </a:lnTo>
                  <a:lnTo>
                    <a:pt x="2916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9" name="Google Shape;89;p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7807600" cy="13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5"/>
          <p:cNvSpPr txBox="1">
            <a:spLocks noGrp="1"/>
          </p:cNvSpPr>
          <p:nvPr>
            <p:ph type="body" idx="1"/>
          </p:nvPr>
        </p:nvSpPr>
        <p:spPr>
          <a:xfrm>
            <a:off x="960019" y="3216767"/>
            <a:ext cx="4954800" cy="201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Char char="⎼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1" name="Google Shape;91;p5"/>
          <p:cNvSpPr txBox="1">
            <a:spLocks noGrp="1"/>
          </p:cNvSpPr>
          <p:nvPr>
            <p:ph type="body" idx="2"/>
          </p:nvPr>
        </p:nvSpPr>
        <p:spPr>
          <a:xfrm>
            <a:off x="6145508" y="3216767"/>
            <a:ext cx="4954800" cy="201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⎼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2" name="Google Shape;92;p5"/>
          <p:cNvSpPr txBox="1">
            <a:spLocks noGrp="1"/>
          </p:cNvSpPr>
          <p:nvPr>
            <p:ph type="subTitle" idx="3"/>
          </p:nvPr>
        </p:nvSpPr>
        <p:spPr>
          <a:xfrm>
            <a:off x="960000" y="2658367"/>
            <a:ext cx="4954800" cy="558400"/>
          </a:xfrm>
          <a:prstGeom prst="rect">
            <a:avLst/>
          </a:prstGeom>
        </p:spPr>
        <p:txBody>
          <a:bodyPr spcFirstLastPara="1" wrap="square" lIns="91425" tIns="0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 Vietnam Pro"/>
              <a:buNone/>
              <a:defRPr sz="2667">
                <a:latin typeface="Be Vietnam Pro"/>
                <a:ea typeface="Be Vietnam Pro"/>
                <a:cs typeface="Be Vietnam Pro"/>
                <a:sym typeface="Be Vietnam Pr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 Vietnam Pro"/>
              <a:buNone/>
              <a:defRPr sz="2667">
                <a:latin typeface="Be Vietnam Pro"/>
                <a:ea typeface="Be Vietnam Pro"/>
                <a:cs typeface="Be Vietnam Pro"/>
                <a:sym typeface="Be Vietnam Pr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 Vietnam Pro"/>
              <a:buNone/>
              <a:defRPr sz="2667">
                <a:latin typeface="Be Vietnam Pro"/>
                <a:ea typeface="Be Vietnam Pro"/>
                <a:cs typeface="Be Vietnam Pro"/>
                <a:sym typeface="Be Vietnam Pr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 Vietnam Pro"/>
              <a:buNone/>
              <a:defRPr sz="2667">
                <a:latin typeface="Be Vietnam Pro"/>
                <a:ea typeface="Be Vietnam Pro"/>
                <a:cs typeface="Be Vietnam Pro"/>
                <a:sym typeface="Be Vietnam Pr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 Vietnam Pro"/>
              <a:buNone/>
              <a:defRPr sz="2667">
                <a:latin typeface="Be Vietnam Pro"/>
                <a:ea typeface="Be Vietnam Pro"/>
                <a:cs typeface="Be Vietnam Pro"/>
                <a:sym typeface="Be Vietnam Pr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 Vietnam Pro"/>
              <a:buNone/>
              <a:defRPr sz="2667">
                <a:latin typeface="Be Vietnam Pro"/>
                <a:ea typeface="Be Vietnam Pro"/>
                <a:cs typeface="Be Vietnam Pro"/>
                <a:sym typeface="Be Vietnam Pr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 Vietnam Pro"/>
              <a:buNone/>
              <a:defRPr sz="2667">
                <a:latin typeface="Be Vietnam Pro"/>
                <a:ea typeface="Be Vietnam Pro"/>
                <a:cs typeface="Be Vietnam Pro"/>
                <a:sym typeface="Be Vietnam Pr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 Vietnam Pro"/>
              <a:buNone/>
              <a:defRPr sz="2667">
                <a:latin typeface="Be Vietnam Pro"/>
                <a:ea typeface="Be Vietnam Pro"/>
                <a:cs typeface="Be Vietnam Pro"/>
                <a:sym typeface="Be Vietnam Pr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 Vietnam Pro"/>
              <a:buNone/>
              <a:defRPr sz="2667">
                <a:latin typeface="Be Vietnam Pro"/>
                <a:ea typeface="Be Vietnam Pro"/>
                <a:cs typeface="Be Vietnam Pro"/>
                <a:sym typeface="Be Vietnam Pro"/>
              </a:defRPr>
            </a:lvl9pPr>
          </a:lstStyle>
          <a:p>
            <a:endParaRPr/>
          </a:p>
        </p:txBody>
      </p:sp>
      <p:sp>
        <p:nvSpPr>
          <p:cNvPr id="93" name="Google Shape;93;p5"/>
          <p:cNvSpPr txBox="1">
            <a:spLocks noGrp="1"/>
          </p:cNvSpPr>
          <p:nvPr>
            <p:ph type="subTitle" idx="4"/>
          </p:nvPr>
        </p:nvSpPr>
        <p:spPr>
          <a:xfrm>
            <a:off x="6145489" y="2658367"/>
            <a:ext cx="4954800" cy="558400"/>
          </a:xfrm>
          <a:prstGeom prst="rect">
            <a:avLst/>
          </a:prstGeom>
        </p:spPr>
        <p:txBody>
          <a:bodyPr spcFirstLastPara="1" wrap="square" lIns="91425" tIns="0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 Vietnam Pro"/>
              <a:buNone/>
              <a:defRPr sz="2667">
                <a:latin typeface="Be Vietnam Pro"/>
                <a:ea typeface="Be Vietnam Pro"/>
                <a:cs typeface="Be Vietnam Pro"/>
                <a:sym typeface="Be Vietnam Pr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 Vietnam Pro"/>
              <a:buNone/>
              <a:defRPr sz="2667">
                <a:latin typeface="Be Vietnam Pro"/>
                <a:ea typeface="Be Vietnam Pro"/>
                <a:cs typeface="Be Vietnam Pro"/>
                <a:sym typeface="Be Vietnam Pr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 Vietnam Pro"/>
              <a:buNone/>
              <a:defRPr sz="2667">
                <a:latin typeface="Be Vietnam Pro"/>
                <a:ea typeface="Be Vietnam Pro"/>
                <a:cs typeface="Be Vietnam Pro"/>
                <a:sym typeface="Be Vietnam Pr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 Vietnam Pro"/>
              <a:buNone/>
              <a:defRPr sz="2667">
                <a:latin typeface="Be Vietnam Pro"/>
                <a:ea typeface="Be Vietnam Pro"/>
                <a:cs typeface="Be Vietnam Pro"/>
                <a:sym typeface="Be Vietnam Pr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 Vietnam Pro"/>
              <a:buNone/>
              <a:defRPr sz="2667">
                <a:latin typeface="Be Vietnam Pro"/>
                <a:ea typeface="Be Vietnam Pro"/>
                <a:cs typeface="Be Vietnam Pro"/>
                <a:sym typeface="Be Vietnam Pr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 Vietnam Pro"/>
              <a:buNone/>
              <a:defRPr sz="2667">
                <a:latin typeface="Be Vietnam Pro"/>
                <a:ea typeface="Be Vietnam Pro"/>
                <a:cs typeface="Be Vietnam Pro"/>
                <a:sym typeface="Be Vietnam Pr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 Vietnam Pro"/>
              <a:buNone/>
              <a:defRPr sz="2667">
                <a:latin typeface="Be Vietnam Pro"/>
                <a:ea typeface="Be Vietnam Pro"/>
                <a:cs typeface="Be Vietnam Pro"/>
                <a:sym typeface="Be Vietnam Pr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 Vietnam Pro"/>
              <a:buNone/>
              <a:defRPr sz="2667">
                <a:latin typeface="Be Vietnam Pro"/>
                <a:ea typeface="Be Vietnam Pro"/>
                <a:cs typeface="Be Vietnam Pro"/>
                <a:sym typeface="Be Vietnam Pr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 Vietnam Pro"/>
              <a:buNone/>
              <a:defRPr sz="2667">
                <a:latin typeface="Be Vietnam Pro"/>
                <a:ea typeface="Be Vietnam Pro"/>
                <a:cs typeface="Be Vietnam Pro"/>
                <a:sym typeface="Be Vietnam Pr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049937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oogle Shape;95;p6"/>
          <p:cNvGrpSpPr/>
          <p:nvPr/>
        </p:nvGrpSpPr>
        <p:grpSpPr>
          <a:xfrm>
            <a:off x="-70836" y="6247107"/>
            <a:ext cx="12333672" cy="670272"/>
            <a:chOff x="-53127" y="4685330"/>
            <a:chExt cx="9250254" cy="502704"/>
          </a:xfrm>
        </p:grpSpPr>
        <p:sp>
          <p:nvSpPr>
            <p:cNvPr id="96" name="Google Shape;96;p6"/>
            <p:cNvSpPr/>
            <p:nvPr/>
          </p:nvSpPr>
          <p:spPr>
            <a:xfrm>
              <a:off x="-47325" y="4685330"/>
              <a:ext cx="9238649" cy="502704"/>
            </a:xfrm>
            <a:custGeom>
              <a:avLst/>
              <a:gdLst/>
              <a:ahLst/>
              <a:cxnLst/>
              <a:rect l="l" t="t" r="r" b="b"/>
              <a:pathLst>
                <a:path w="74209" h="12657" extrusionOk="0">
                  <a:moveTo>
                    <a:pt x="1" y="0"/>
                  </a:moveTo>
                  <a:lnTo>
                    <a:pt x="1" y="12656"/>
                  </a:lnTo>
                  <a:lnTo>
                    <a:pt x="74208" y="12656"/>
                  </a:lnTo>
                  <a:lnTo>
                    <a:pt x="74208" y="0"/>
                  </a:lnTo>
                  <a:close/>
                </a:path>
              </a:pathLst>
            </a:custGeom>
            <a:solidFill>
              <a:srgbClr val="AA8C74">
                <a:alpha val="511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6"/>
            <p:cNvSpPr/>
            <p:nvPr/>
          </p:nvSpPr>
          <p:spPr>
            <a:xfrm>
              <a:off x="-53114" y="5187400"/>
              <a:ext cx="9250227" cy="124"/>
            </a:xfrm>
            <a:custGeom>
              <a:avLst/>
              <a:gdLst/>
              <a:ahLst/>
              <a:cxnLst/>
              <a:rect l="l" t="t" r="r" b="b"/>
              <a:pathLst>
                <a:path w="74302" h="1" fill="none" extrusionOk="0">
                  <a:moveTo>
                    <a:pt x="1" y="1"/>
                  </a:moveTo>
                  <a:lnTo>
                    <a:pt x="74302" y="1"/>
                  </a:lnTo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accent5"/>
              </a:solidFill>
              <a:prstDash val="solid"/>
              <a:miter lim="3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6"/>
            <p:cNvSpPr/>
            <p:nvPr/>
          </p:nvSpPr>
          <p:spPr>
            <a:xfrm>
              <a:off x="-53114" y="5094029"/>
              <a:ext cx="9250227" cy="124"/>
            </a:xfrm>
            <a:custGeom>
              <a:avLst/>
              <a:gdLst/>
              <a:ahLst/>
              <a:cxnLst/>
              <a:rect l="l" t="t" r="r" b="b"/>
              <a:pathLst>
                <a:path w="74302" h="1" fill="none" extrusionOk="0">
                  <a:moveTo>
                    <a:pt x="1" y="0"/>
                  </a:moveTo>
                  <a:lnTo>
                    <a:pt x="74302" y="0"/>
                  </a:lnTo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accent5"/>
              </a:solidFill>
              <a:prstDash val="solid"/>
              <a:miter lim="3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" name="Google Shape;99;p6"/>
            <p:cNvSpPr/>
            <p:nvPr/>
          </p:nvSpPr>
          <p:spPr>
            <a:xfrm>
              <a:off x="-53114" y="5024809"/>
              <a:ext cx="9250227" cy="124"/>
            </a:xfrm>
            <a:custGeom>
              <a:avLst/>
              <a:gdLst/>
              <a:ahLst/>
              <a:cxnLst/>
              <a:rect l="l" t="t" r="r" b="b"/>
              <a:pathLst>
                <a:path w="74302" h="1" fill="none" extrusionOk="0">
                  <a:moveTo>
                    <a:pt x="1" y="0"/>
                  </a:moveTo>
                  <a:lnTo>
                    <a:pt x="74302" y="0"/>
                  </a:lnTo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accent5"/>
              </a:solidFill>
              <a:prstDash val="solid"/>
              <a:miter lim="3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" name="Google Shape;100;p6"/>
            <p:cNvSpPr/>
            <p:nvPr/>
          </p:nvSpPr>
          <p:spPr>
            <a:xfrm>
              <a:off x="-53114" y="4956461"/>
              <a:ext cx="9250227" cy="124"/>
            </a:xfrm>
            <a:custGeom>
              <a:avLst/>
              <a:gdLst/>
              <a:ahLst/>
              <a:cxnLst/>
              <a:rect l="l" t="t" r="r" b="b"/>
              <a:pathLst>
                <a:path w="74302" h="1" fill="none" extrusionOk="0">
                  <a:moveTo>
                    <a:pt x="1" y="1"/>
                  </a:moveTo>
                  <a:lnTo>
                    <a:pt x="74302" y="1"/>
                  </a:lnTo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accent5"/>
              </a:solidFill>
              <a:prstDash val="solid"/>
              <a:miter lim="3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" name="Google Shape;101;p6"/>
            <p:cNvSpPr/>
            <p:nvPr/>
          </p:nvSpPr>
          <p:spPr>
            <a:xfrm>
              <a:off x="-53114" y="4887366"/>
              <a:ext cx="9250227" cy="124"/>
            </a:xfrm>
            <a:custGeom>
              <a:avLst/>
              <a:gdLst/>
              <a:ahLst/>
              <a:cxnLst/>
              <a:rect l="l" t="t" r="r" b="b"/>
              <a:pathLst>
                <a:path w="74302" h="1" fill="none" extrusionOk="0">
                  <a:moveTo>
                    <a:pt x="1" y="0"/>
                  </a:moveTo>
                  <a:lnTo>
                    <a:pt x="74302" y="0"/>
                  </a:lnTo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accent5"/>
              </a:solidFill>
              <a:prstDash val="solid"/>
              <a:miter lim="3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102;p6"/>
            <p:cNvSpPr/>
            <p:nvPr/>
          </p:nvSpPr>
          <p:spPr>
            <a:xfrm>
              <a:off x="-53114" y="4855371"/>
              <a:ext cx="9250227" cy="124"/>
            </a:xfrm>
            <a:custGeom>
              <a:avLst/>
              <a:gdLst/>
              <a:ahLst/>
              <a:cxnLst/>
              <a:rect l="l" t="t" r="r" b="b"/>
              <a:pathLst>
                <a:path w="74302" h="1" fill="none" extrusionOk="0">
                  <a:moveTo>
                    <a:pt x="1" y="1"/>
                  </a:moveTo>
                  <a:lnTo>
                    <a:pt x="74302" y="1"/>
                  </a:lnTo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accent5"/>
              </a:solidFill>
              <a:prstDash val="solid"/>
              <a:miter lim="3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6"/>
            <p:cNvSpPr/>
            <p:nvPr/>
          </p:nvSpPr>
          <p:spPr>
            <a:xfrm>
              <a:off x="-53114" y="4823998"/>
              <a:ext cx="9250227" cy="124"/>
            </a:xfrm>
            <a:custGeom>
              <a:avLst/>
              <a:gdLst/>
              <a:ahLst/>
              <a:cxnLst/>
              <a:rect l="l" t="t" r="r" b="b"/>
              <a:pathLst>
                <a:path w="74302" h="1" fill="none" extrusionOk="0">
                  <a:moveTo>
                    <a:pt x="1" y="0"/>
                  </a:moveTo>
                  <a:lnTo>
                    <a:pt x="74302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3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" name="Google Shape;104;p6"/>
            <p:cNvSpPr/>
            <p:nvPr/>
          </p:nvSpPr>
          <p:spPr>
            <a:xfrm>
              <a:off x="-53127" y="4685550"/>
              <a:ext cx="9250254" cy="127249"/>
            </a:xfrm>
            <a:custGeom>
              <a:avLst/>
              <a:gdLst/>
              <a:ahLst/>
              <a:cxnLst/>
              <a:rect l="l" t="t" r="r" b="b"/>
              <a:pathLst>
                <a:path w="29611" h="1022" extrusionOk="0">
                  <a:moveTo>
                    <a:pt x="0" y="1"/>
                  </a:moveTo>
                  <a:lnTo>
                    <a:pt x="0" y="1022"/>
                  </a:lnTo>
                  <a:lnTo>
                    <a:pt x="29610" y="1022"/>
                  </a:lnTo>
                  <a:lnTo>
                    <a:pt x="29610" y="1"/>
                  </a:lnTo>
                  <a:close/>
                </a:path>
              </a:pathLst>
            </a:custGeom>
            <a:solidFill>
              <a:srgbClr val="AA8C74">
                <a:alpha val="63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5" name="Google Shape;105;p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139584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7"/>
          <p:cNvSpPr>
            <a:spLocks noGrp="1"/>
          </p:cNvSpPr>
          <p:nvPr>
            <p:ph type="pic" idx="2"/>
          </p:nvPr>
        </p:nvSpPr>
        <p:spPr>
          <a:xfrm>
            <a:off x="0" y="0"/>
            <a:ext cx="54148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108" name="Google Shape;108;p7"/>
          <p:cNvSpPr txBox="1">
            <a:spLocks noGrp="1"/>
          </p:cNvSpPr>
          <p:nvPr>
            <p:ph type="title"/>
          </p:nvPr>
        </p:nvSpPr>
        <p:spPr>
          <a:xfrm flipH="1">
            <a:off x="6229033" y="1491167"/>
            <a:ext cx="5012000" cy="301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Font typeface="Be Vietnam Pro"/>
              <a:buNone/>
              <a:defRPr>
                <a:latin typeface="Be Vietnam Pro ExtraBold"/>
                <a:ea typeface="Be Vietnam Pro ExtraBold"/>
                <a:cs typeface="Be Vietnam Pro ExtraBold"/>
                <a:sym typeface="Be Vietnam Pro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09" name="Google Shape;109;p7"/>
          <p:cNvSpPr txBox="1">
            <a:spLocks noGrp="1"/>
          </p:cNvSpPr>
          <p:nvPr>
            <p:ph type="subTitle" idx="1"/>
          </p:nvPr>
        </p:nvSpPr>
        <p:spPr>
          <a:xfrm>
            <a:off x="6229200" y="4367633"/>
            <a:ext cx="5012000" cy="999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347109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8"/>
          <p:cNvSpPr txBox="1">
            <a:spLocks noGrp="1"/>
          </p:cNvSpPr>
          <p:nvPr>
            <p:ph type="title"/>
          </p:nvPr>
        </p:nvSpPr>
        <p:spPr>
          <a:xfrm>
            <a:off x="2680333" y="2050333"/>
            <a:ext cx="6831600" cy="296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112" name="Google Shape;112;p8"/>
          <p:cNvGrpSpPr/>
          <p:nvPr/>
        </p:nvGrpSpPr>
        <p:grpSpPr>
          <a:xfrm>
            <a:off x="-70836" y="794"/>
            <a:ext cx="12333703" cy="7933268"/>
            <a:chOff x="-53127" y="595"/>
            <a:chExt cx="9250277" cy="5949951"/>
          </a:xfrm>
        </p:grpSpPr>
        <p:grpSp>
          <p:nvGrpSpPr>
            <p:cNvPr id="113" name="Google Shape;113;p8"/>
            <p:cNvGrpSpPr/>
            <p:nvPr/>
          </p:nvGrpSpPr>
          <p:grpSpPr>
            <a:xfrm>
              <a:off x="-53127" y="595"/>
              <a:ext cx="9250277" cy="5949951"/>
              <a:chOff x="-53127" y="595"/>
              <a:chExt cx="9250277" cy="5949951"/>
            </a:xfrm>
          </p:grpSpPr>
          <p:grpSp>
            <p:nvGrpSpPr>
              <p:cNvPr id="114" name="Google Shape;114;p8"/>
              <p:cNvGrpSpPr/>
              <p:nvPr/>
            </p:nvGrpSpPr>
            <p:grpSpPr>
              <a:xfrm>
                <a:off x="-53127" y="4374800"/>
                <a:ext cx="9250254" cy="1575746"/>
                <a:chOff x="-53127" y="4374800"/>
                <a:chExt cx="9250254" cy="1575746"/>
              </a:xfrm>
            </p:grpSpPr>
            <p:sp>
              <p:nvSpPr>
                <p:cNvPr id="115" name="Google Shape;115;p8"/>
                <p:cNvSpPr/>
                <p:nvPr/>
              </p:nvSpPr>
              <p:spPr>
                <a:xfrm>
                  <a:off x="-47325" y="4374813"/>
                  <a:ext cx="9238649" cy="15757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209" h="12657" extrusionOk="0">
                      <a:moveTo>
                        <a:pt x="1" y="0"/>
                      </a:moveTo>
                      <a:lnTo>
                        <a:pt x="1" y="12656"/>
                      </a:lnTo>
                      <a:lnTo>
                        <a:pt x="74208" y="12656"/>
                      </a:lnTo>
                      <a:lnTo>
                        <a:pt x="74208" y="0"/>
                      </a:lnTo>
                      <a:close/>
                    </a:path>
                  </a:pathLst>
                </a:custGeom>
                <a:solidFill>
                  <a:srgbClr val="AA8C74">
                    <a:alpha val="511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" name="Google Shape;116;p8"/>
                <p:cNvSpPr/>
                <p:nvPr/>
              </p:nvSpPr>
              <p:spPr>
                <a:xfrm>
                  <a:off x="-53114" y="4971021"/>
                  <a:ext cx="9250227" cy="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302" h="1" fill="none" extrusionOk="0">
                      <a:moveTo>
                        <a:pt x="1" y="0"/>
                      </a:moveTo>
                      <a:lnTo>
                        <a:pt x="74302" y="0"/>
                      </a:lnTo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chemeClr val="accent5"/>
                  </a:solidFill>
                  <a:prstDash val="solid"/>
                  <a:miter lim="3608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" name="Google Shape;117;p8"/>
                <p:cNvSpPr/>
                <p:nvPr/>
              </p:nvSpPr>
              <p:spPr>
                <a:xfrm>
                  <a:off x="-53114" y="4877525"/>
                  <a:ext cx="9250227" cy="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302" h="1" fill="none" extrusionOk="0">
                      <a:moveTo>
                        <a:pt x="1" y="1"/>
                      </a:moveTo>
                      <a:lnTo>
                        <a:pt x="74302" y="1"/>
                      </a:lnTo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chemeClr val="accent5"/>
                  </a:solidFill>
                  <a:prstDash val="solid"/>
                  <a:miter lim="3608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" name="Google Shape;118;p8"/>
                <p:cNvSpPr/>
                <p:nvPr/>
              </p:nvSpPr>
              <p:spPr>
                <a:xfrm>
                  <a:off x="-53114" y="4784154"/>
                  <a:ext cx="9250227" cy="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302" h="1" fill="none" extrusionOk="0">
                      <a:moveTo>
                        <a:pt x="1" y="0"/>
                      </a:moveTo>
                      <a:lnTo>
                        <a:pt x="74302" y="0"/>
                      </a:lnTo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chemeClr val="accent5"/>
                  </a:solidFill>
                  <a:prstDash val="solid"/>
                  <a:miter lim="3608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" name="Google Shape;119;p8"/>
                <p:cNvSpPr/>
                <p:nvPr/>
              </p:nvSpPr>
              <p:spPr>
                <a:xfrm>
                  <a:off x="-53114" y="4714934"/>
                  <a:ext cx="9250227" cy="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302" h="1" fill="none" extrusionOk="0">
                      <a:moveTo>
                        <a:pt x="1" y="0"/>
                      </a:moveTo>
                      <a:lnTo>
                        <a:pt x="74302" y="0"/>
                      </a:lnTo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chemeClr val="accent5"/>
                  </a:solidFill>
                  <a:prstDash val="solid"/>
                  <a:miter lim="3608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" name="Google Shape;120;p8"/>
                <p:cNvSpPr/>
                <p:nvPr/>
              </p:nvSpPr>
              <p:spPr>
                <a:xfrm>
                  <a:off x="-53114" y="4646586"/>
                  <a:ext cx="9250227" cy="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302" h="1" fill="none" extrusionOk="0">
                      <a:moveTo>
                        <a:pt x="1" y="1"/>
                      </a:moveTo>
                      <a:lnTo>
                        <a:pt x="74302" y="1"/>
                      </a:lnTo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chemeClr val="accent5"/>
                  </a:solidFill>
                  <a:prstDash val="solid"/>
                  <a:miter lim="3608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" name="Google Shape;121;p8"/>
                <p:cNvSpPr/>
                <p:nvPr/>
              </p:nvSpPr>
              <p:spPr>
                <a:xfrm>
                  <a:off x="-53114" y="4577491"/>
                  <a:ext cx="9250227" cy="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302" h="1" fill="none" extrusionOk="0">
                      <a:moveTo>
                        <a:pt x="1" y="0"/>
                      </a:moveTo>
                      <a:lnTo>
                        <a:pt x="74302" y="0"/>
                      </a:lnTo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chemeClr val="accent5"/>
                  </a:solidFill>
                  <a:prstDash val="solid"/>
                  <a:miter lim="3608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" name="Google Shape;122;p8"/>
                <p:cNvSpPr/>
                <p:nvPr/>
              </p:nvSpPr>
              <p:spPr>
                <a:xfrm>
                  <a:off x="-53114" y="4545496"/>
                  <a:ext cx="9250227" cy="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302" h="1" fill="none" extrusionOk="0">
                      <a:moveTo>
                        <a:pt x="1" y="1"/>
                      </a:moveTo>
                      <a:lnTo>
                        <a:pt x="74302" y="1"/>
                      </a:lnTo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chemeClr val="accent5"/>
                  </a:solidFill>
                  <a:prstDash val="solid"/>
                  <a:miter lim="3608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" name="Google Shape;123;p8"/>
                <p:cNvSpPr/>
                <p:nvPr/>
              </p:nvSpPr>
              <p:spPr>
                <a:xfrm>
                  <a:off x="-53114" y="4514123"/>
                  <a:ext cx="9250227" cy="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302" h="1" fill="none" extrusionOk="0">
                      <a:moveTo>
                        <a:pt x="1" y="0"/>
                      </a:moveTo>
                      <a:lnTo>
                        <a:pt x="74302" y="0"/>
                      </a:lnTo>
                    </a:path>
                  </a:pathLst>
                </a:custGeom>
                <a:noFill/>
                <a:ln w="9525" cap="flat" cmpd="sng">
                  <a:solidFill>
                    <a:schemeClr val="accent5"/>
                  </a:solidFill>
                  <a:prstDash val="solid"/>
                  <a:miter lim="3608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" name="Google Shape;124;p8"/>
                <p:cNvSpPr/>
                <p:nvPr/>
              </p:nvSpPr>
              <p:spPr>
                <a:xfrm>
                  <a:off x="-53114" y="5095392"/>
                  <a:ext cx="9250227" cy="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302" h="1" fill="none" extrusionOk="0">
                      <a:moveTo>
                        <a:pt x="1" y="1"/>
                      </a:moveTo>
                      <a:lnTo>
                        <a:pt x="74302" y="1"/>
                      </a:lnTo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chemeClr val="accent5"/>
                  </a:solidFill>
                  <a:prstDash val="solid"/>
                  <a:miter lim="3608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" name="Google Shape;125;p8"/>
                <p:cNvSpPr/>
                <p:nvPr/>
              </p:nvSpPr>
              <p:spPr>
                <a:xfrm>
                  <a:off x="-53114" y="5267942"/>
                  <a:ext cx="9250227" cy="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302" h="1" fill="none" extrusionOk="0">
                      <a:moveTo>
                        <a:pt x="1" y="1"/>
                      </a:moveTo>
                      <a:lnTo>
                        <a:pt x="74302" y="1"/>
                      </a:lnTo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chemeClr val="accent5"/>
                  </a:solidFill>
                  <a:prstDash val="solid"/>
                  <a:miter lim="3608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" name="Google Shape;126;p8"/>
                <p:cNvSpPr/>
                <p:nvPr/>
              </p:nvSpPr>
              <p:spPr>
                <a:xfrm>
                  <a:off x="-53114" y="5453938"/>
                  <a:ext cx="9250227" cy="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302" h="1" fill="none" extrusionOk="0">
                      <a:moveTo>
                        <a:pt x="1" y="1"/>
                      </a:moveTo>
                      <a:lnTo>
                        <a:pt x="74302" y="1"/>
                      </a:lnTo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chemeClr val="accent5"/>
                  </a:solidFill>
                  <a:prstDash val="solid"/>
                  <a:miter lim="3608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" name="Google Shape;127;p8"/>
                <p:cNvSpPr/>
                <p:nvPr/>
              </p:nvSpPr>
              <p:spPr>
                <a:xfrm>
                  <a:off x="-53114" y="5701061"/>
                  <a:ext cx="9250227" cy="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302" h="1" fill="none" extrusionOk="0">
                      <a:moveTo>
                        <a:pt x="1" y="1"/>
                      </a:moveTo>
                      <a:lnTo>
                        <a:pt x="74302" y="1"/>
                      </a:lnTo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chemeClr val="accent5"/>
                  </a:solidFill>
                  <a:prstDash val="solid"/>
                  <a:miter lim="3608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" name="Google Shape;128;p8"/>
                <p:cNvSpPr/>
                <p:nvPr/>
              </p:nvSpPr>
              <p:spPr>
                <a:xfrm>
                  <a:off x="-53127" y="4374800"/>
                  <a:ext cx="9250254" cy="1272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11" h="1022" extrusionOk="0">
                      <a:moveTo>
                        <a:pt x="0" y="1"/>
                      </a:moveTo>
                      <a:lnTo>
                        <a:pt x="0" y="1022"/>
                      </a:lnTo>
                      <a:lnTo>
                        <a:pt x="29610" y="1022"/>
                      </a:lnTo>
                      <a:lnTo>
                        <a:pt x="29610" y="1"/>
                      </a:lnTo>
                      <a:close/>
                    </a:path>
                  </a:pathLst>
                </a:custGeom>
                <a:solidFill>
                  <a:srgbClr val="AA8C74">
                    <a:alpha val="636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29" name="Google Shape;129;p8"/>
              <p:cNvSpPr/>
              <p:nvPr/>
            </p:nvSpPr>
            <p:spPr>
              <a:xfrm>
                <a:off x="8686800" y="595"/>
                <a:ext cx="510350" cy="4374796"/>
              </a:xfrm>
              <a:custGeom>
                <a:avLst/>
                <a:gdLst/>
                <a:ahLst/>
                <a:cxnLst/>
                <a:rect l="l" t="t" r="r" b="b"/>
                <a:pathLst>
                  <a:path w="29167" h="37814" extrusionOk="0">
                    <a:moveTo>
                      <a:pt x="1" y="0"/>
                    </a:moveTo>
                    <a:lnTo>
                      <a:pt x="1" y="37813"/>
                    </a:lnTo>
                    <a:lnTo>
                      <a:pt x="29167" y="37813"/>
                    </a:lnTo>
                    <a:lnTo>
                      <a:pt x="2916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0" name="Google Shape;130;p8"/>
            <p:cNvSpPr/>
            <p:nvPr/>
          </p:nvSpPr>
          <p:spPr>
            <a:xfrm>
              <a:off x="-53125" y="595"/>
              <a:ext cx="510350" cy="4374796"/>
            </a:xfrm>
            <a:custGeom>
              <a:avLst/>
              <a:gdLst/>
              <a:ahLst/>
              <a:cxnLst/>
              <a:rect l="l" t="t" r="r" b="b"/>
              <a:pathLst>
                <a:path w="29167" h="37814" extrusionOk="0">
                  <a:moveTo>
                    <a:pt x="1" y="0"/>
                  </a:moveTo>
                  <a:lnTo>
                    <a:pt x="1" y="37813"/>
                  </a:lnTo>
                  <a:lnTo>
                    <a:pt x="29167" y="37813"/>
                  </a:lnTo>
                  <a:lnTo>
                    <a:pt x="2916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1713656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9"/>
          <p:cNvSpPr txBox="1">
            <a:spLocks noGrp="1"/>
          </p:cNvSpPr>
          <p:nvPr>
            <p:ph type="title"/>
          </p:nvPr>
        </p:nvSpPr>
        <p:spPr>
          <a:xfrm>
            <a:off x="2056033" y="1370800"/>
            <a:ext cx="8080000" cy="16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33" name="Google Shape;133;p9"/>
          <p:cNvSpPr txBox="1">
            <a:spLocks noGrp="1"/>
          </p:cNvSpPr>
          <p:nvPr>
            <p:ph type="subTitle" idx="1"/>
          </p:nvPr>
        </p:nvSpPr>
        <p:spPr>
          <a:xfrm>
            <a:off x="3384400" y="3193867"/>
            <a:ext cx="5423200" cy="19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34" name="Google Shape;134;p9"/>
          <p:cNvGrpSpPr/>
          <p:nvPr/>
        </p:nvGrpSpPr>
        <p:grpSpPr>
          <a:xfrm>
            <a:off x="-70836" y="794"/>
            <a:ext cx="12333703" cy="7933268"/>
            <a:chOff x="-53127" y="595"/>
            <a:chExt cx="9250277" cy="5949951"/>
          </a:xfrm>
        </p:grpSpPr>
        <p:grpSp>
          <p:nvGrpSpPr>
            <p:cNvPr id="135" name="Google Shape;135;p9"/>
            <p:cNvGrpSpPr/>
            <p:nvPr/>
          </p:nvGrpSpPr>
          <p:grpSpPr>
            <a:xfrm>
              <a:off x="-53127" y="595"/>
              <a:ext cx="9250277" cy="5949951"/>
              <a:chOff x="-53127" y="595"/>
              <a:chExt cx="9250277" cy="5949951"/>
            </a:xfrm>
          </p:grpSpPr>
          <p:grpSp>
            <p:nvGrpSpPr>
              <p:cNvPr id="136" name="Google Shape;136;p9"/>
              <p:cNvGrpSpPr/>
              <p:nvPr/>
            </p:nvGrpSpPr>
            <p:grpSpPr>
              <a:xfrm>
                <a:off x="-53127" y="4374800"/>
                <a:ext cx="9250254" cy="1575746"/>
                <a:chOff x="-53127" y="4374800"/>
                <a:chExt cx="9250254" cy="1575746"/>
              </a:xfrm>
            </p:grpSpPr>
            <p:sp>
              <p:nvSpPr>
                <p:cNvPr id="137" name="Google Shape;137;p9"/>
                <p:cNvSpPr/>
                <p:nvPr/>
              </p:nvSpPr>
              <p:spPr>
                <a:xfrm>
                  <a:off x="-47325" y="4374813"/>
                  <a:ext cx="9238649" cy="15757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209" h="12657" extrusionOk="0">
                      <a:moveTo>
                        <a:pt x="1" y="0"/>
                      </a:moveTo>
                      <a:lnTo>
                        <a:pt x="1" y="12656"/>
                      </a:lnTo>
                      <a:lnTo>
                        <a:pt x="74208" y="12656"/>
                      </a:lnTo>
                      <a:lnTo>
                        <a:pt x="74208" y="0"/>
                      </a:lnTo>
                      <a:close/>
                    </a:path>
                  </a:pathLst>
                </a:custGeom>
                <a:solidFill>
                  <a:srgbClr val="AA8C74">
                    <a:alpha val="511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8" name="Google Shape;138;p9"/>
                <p:cNvSpPr/>
                <p:nvPr/>
              </p:nvSpPr>
              <p:spPr>
                <a:xfrm>
                  <a:off x="-53114" y="4971021"/>
                  <a:ext cx="9250227" cy="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302" h="1" fill="none" extrusionOk="0">
                      <a:moveTo>
                        <a:pt x="1" y="0"/>
                      </a:moveTo>
                      <a:lnTo>
                        <a:pt x="74302" y="0"/>
                      </a:lnTo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chemeClr val="accent5"/>
                  </a:solidFill>
                  <a:prstDash val="solid"/>
                  <a:miter lim="3608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9" name="Google Shape;139;p9"/>
                <p:cNvSpPr/>
                <p:nvPr/>
              </p:nvSpPr>
              <p:spPr>
                <a:xfrm>
                  <a:off x="-53114" y="4877525"/>
                  <a:ext cx="9250227" cy="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302" h="1" fill="none" extrusionOk="0">
                      <a:moveTo>
                        <a:pt x="1" y="1"/>
                      </a:moveTo>
                      <a:lnTo>
                        <a:pt x="74302" y="1"/>
                      </a:lnTo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chemeClr val="accent5"/>
                  </a:solidFill>
                  <a:prstDash val="solid"/>
                  <a:miter lim="3608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" name="Google Shape;140;p9"/>
                <p:cNvSpPr/>
                <p:nvPr/>
              </p:nvSpPr>
              <p:spPr>
                <a:xfrm>
                  <a:off x="-53114" y="4784154"/>
                  <a:ext cx="9250227" cy="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302" h="1" fill="none" extrusionOk="0">
                      <a:moveTo>
                        <a:pt x="1" y="0"/>
                      </a:moveTo>
                      <a:lnTo>
                        <a:pt x="74302" y="0"/>
                      </a:lnTo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chemeClr val="accent5"/>
                  </a:solidFill>
                  <a:prstDash val="solid"/>
                  <a:miter lim="3608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1" name="Google Shape;141;p9"/>
                <p:cNvSpPr/>
                <p:nvPr/>
              </p:nvSpPr>
              <p:spPr>
                <a:xfrm>
                  <a:off x="-53114" y="4714934"/>
                  <a:ext cx="9250227" cy="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302" h="1" fill="none" extrusionOk="0">
                      <a:moveTo>
                        <a:pt x="1" y="0"/>
                      </a:moveTo>
                      <a:lnTo>
                        <a:pt x="74302" y="0"/>
                      </a:lnTo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chemeClr val="accent5"/>
                  </a:solidFill>
                  <a:prstDash val="solid"/>
                  <a:miter lim="3608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2" name="Google Shape;142;p9"/>
                <p:cNvSpPr/>
                <p:nvPr/>
              </p:nvSpPr>
              <p:spPr>
                <a:xfrm>
                  <a:off x="-53114" y="4646586"/>
                  <a:ext cx="9250227" cy="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302" h="1" fill="none" extrusionOk="0">
                      <a:moveTo>
                        <a:pt x="1" y="1"/>
                      </a:moveTo>
                      <a:lnTo>
                        <a:pt x="74302" y="1"/>
                      </a:lnTo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chemeClr val="accent5"/>
                  </a:solidFill>
                  <a:prstDash val="solid"/>
                  <a:miter lim="3608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3" name="Google Shape;143;p9"/>
                <p:cNvSpPr/>
                <p:nvPr/>
              </p:nvSpPr>
              <p:spPr>
                <a:xfrm>
                  <a:off x="-53114" y="4577491"/>
                  <a:ext cx="9250227" cy="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302" h="1" fill="none" extrusionOk="0">
                      <a:moveTo>
                        <a:pt x="1" y="0"/>
                      </a:moveTo>
                      <a:lnTo>
                        <a:pt x="74302" y="0"/>
                      </a:lnTo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chemeClr val="accent5"/>
                  </a:solidFill>
                  <a:prstDash val="solid"/>
                  <a:miter lim="3608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" name="Google Shape;144;p9"/>
                <p:cNvSpPr/>
                <p:nvPr/>
              </p:nvSpPr>
              <p:spPr>
                <a:xfrm>
                  <a:off x="-53114" y="4545496"/>
                  <a:ext cx="9250227" cy="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302" h="1" fill="none" extrusionOk="0">
                      <a:moveTo>
                        <a:pt x="1" y="1"/>
                      </a:moveTo>
                      <a:lnTo>
                        <a:pt x="74302" y="1"/>
                      </a:lnTo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chemeClr val="accent5"/>
                  </a:solidFill>
                  <a:prstDash val="solid"/>
                  <a:miter lim="3608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5" name="Google Shape;145;p9"/>
                <p:cNvSpPr/>
                <p:nvPr/>
              </p:nvSpPr>
              <p:spPr>
                <a:xfrm>
                  <a:off x="-53114" y="4514123"/>
                  <a:ext cx="9250227" cy="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302" h="1" fill="none" extrusionOk="0">
                      <a:moveTo>
                        <a:pt x="1" y="0"/>
                      </a:moveTo>
                      <a:lnTo>
                        <a:pt x="74302" y="0"/>
                      </a:lnTo>
                    </a:path>
                  </a:pathLst>
                </a:custGeom>
                <a:noFill/>
                <a:ln w="9525" cap="flat" cmpd="sng">
                  <a:solidFill>
                    <a:schemeClr val="accent5"/>
                  </a:solidFill>
                  <a:prstDash val="solid"/>
                  <a:miter lim="3608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6" name="Google Shape;146;p9"/>
                <p:cNvSpPr/>
                <p:nvPr/>
              </p:nvSpPr>
              <p:spPr>
                <a:xfrm>
                  <a:off x="-53114" y="5095392"/>
                  <a:ext cx="9250227" cy="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302" h="1" fill="none" extrusionOk="0">
                      <a:moveTo>
                        <a:pt x="1" y="1"/>
                      </a:moveTo>
                      <a:lnTo>
                        <a:pt x="74302" y="1"/>
                      </a:lnTo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chemeClr val="accent5"/>
                  </a:solidFill>
                  <a:prstDash val="solid"/>
                  <a:miter lim="3608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7" name="Google Shape;147;p9"/>
                <p:cNvSpPr/>
                <p:nvPr/>
              </p:nvSpPr>
              <p:spPr>
                <a:xfrm>
                  <a:off x="-53114" y="5267942"/>
                  <a:ext cx="9250227" cy="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302" h="1" fill="none" extrusionOk="0">
                      <a:moveTo>
                        <a:pt x="1" y="1"/>
                      </a:moveTo>
                      <a:lnTo>
                        <a:pt x="74302" y="1"/>
                      </a:lnTo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chemeClr val="accent5"/>
                  </a:solidFill>
                  <a:prstDash val="solid"/>
                  <a:miter lim="3608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8" name="Google Shape;148;p9"/>
                <p:cNvSpPr/>
                <p:nvPr/>
              </p:nvSpPr>
              <p:spPr>
                <a:xfrm>
                  <a:off x="-53114" y="5453938"/>
                  <a:ext cx="9250227" cy="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302" h="1" fill="none" extrusionOk="0">
                      <a:moveTo>
                        <a:pt x="1" y="1"/>
                      </a:moveTo>
                      <a:lnTo>
                        <a:pt x="74302" y="1"/>
                      </a:lnTo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chemeClr val="accent5"/>
                  </a:solidFill>
                  <a:prstDash val="solid"/>
                  <a:miter lim="3608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9" name="Google Shape;149;p9"/>
                <p:cNvSpPr/>
                <p:nvPr/>
              </p:nvSpPr>
              <p:spPr>
                <a:xfrm>
                  <a:off x="-53114" y="5701061"/>
                  <a:ext cx="9250227" cy="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302" h="1" fill="none" extrusionOk="0">
                      <a:moveTo>
                        <a:pt x="1" y="1"/>
                      </a:moveTo>
                      <a:lnTo>
                        <a:pt x="74302" y="1"/>
                      </a:lnTo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chemeClr val="accent5"/>
                  </a:solidFill>
                  <a:prstDash val="solid"/>
                  <a:miter lim="3608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0" name="Google Shape;150;p9"/>
                <p:cNvSpPr/>
                <p:nvPr/>
              </p:nvSpPr>
              <p:spPr>
                <a:xfrm>
                  <a:off x="-53127" y="4374800"/>
                  <a:ext cx="9250254" cy="1272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11" h="1022" extrusionOk="0">
                      <a:moveTo>
                        <a:pt x="0" y="1"/>
                      </a:moveTo>
                      <a:lnTo>
                        <a:pt x="0" y="1022"/>
                      </a:lnTo>
                      <a:lnTo>
                        <a:pt x="29610" y="1022"/>
                      </a:lnTo>
                      <a:lnTo>
                        <a:pt x="29610" y="1"/>
                      </a:lnTo>
                      <a:close/>
                    </a:path>
                  </a:pathLst>
                </a:custGeom>
                <a:solidFill>
                  <a:srgbClr val="AA8C74">
                    <a:alpha val="636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51" name="Google Shape;151;p9"/>
              <p:cNvSpPr/>
              <p:nvPr/>
            </p:nvSpPr>
            <p:spPr>
              <a:xfrm>
                <a:off x="8686800" y="595"/>
                <a:ext cx="510350" cy="4374796"/>
              </a:xfrm>
              <a:custGeom>
                <a:avLst/>
                <a:gdLst/>
                <a:ahLst/>
                <a:cxnLst/>
                <a:rect l="l" t="t" r="r" b="b"/>
                <a:pathLst>
                  <a:path w="29167" h="37814" extrusionOk="0">
                    <a:moveTo>
                      <a:pt x="1" y="0"/>
                    </a:moveTo>
                    <a:lnTo>
                      <a:pt x="1" y="37813"/>
                    </a:lnTo>
                    <a:lnTo>
                      <a:pt x="29167" y="37813"/>
                    </a:lnTo>
                    <a:lnTo>
                      <a:pt x="2916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2" name="Google Shape;152;p9"/>
            <p:cNvSpPr/>
            <p:nvPr/>
          </p:nvSpPr>
          <p:spPr>
            <a:xfrm>
              <a:off x="-53125" y="595"/>
              <a:ext cx="510350" cy="4374796"/>
            </a:xfrm>
            <a:custGeom>
              <a:avLst/>
              <a:gdLst/>
              <a:ahLst/>
              <a:cxnLst/>
              <a:rect l="l" t="t" r="r" b="b"/>
              <a:pathLst>
                <a:path w="29167" h="37814" extrusionOk="0">
                  <a:moveTo>
                    <a:pt x="1" y="0"/>
                  </a:moveTo>
                  <a:lnTo>
                    <a:pt x="1" y="37813"/>
                  </a:lnTo>
                  <a:lnTo>
                    <a:pt x="29167" y="37813"/>
                  </a:lnTo>
                  <a:lnTo>
                    <a:pt x="2916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1077654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10951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B0775E-5E30-4581-80EA-1380250BAD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9126D2-EEB5-4557-A3C3-E0E8916E21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3313DF-68CD-4EC0-9BB3-8AB96C1A73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335C2-1F42-4A2B-9679-A84064AED5A1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66573F-F484-4E69-AF3C-A400243E27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1A454F-0034-4E1C-8F7B-734E99DCF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8AE38-4D19-4FAC-8D7A-CE27D3E42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9687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0" name="Google Shape;180;p13"/>
          <p:cNvGrpSpPr/>
          <p:nvPr/>
        </p:nvGrpSpPr>
        <p:grpSpPr>
          <a:xfrm>
            <a:off x="-70836" y="1"/>
            <a:ext cx="12333703" cy="6917380"/>
            <a:chOff x="-53127" y="0"/>
            <a:chExt cx="9250277" cy="5188035"/>
          </a:xfrm>
        </p:grpSpPr>
        <p:sp>
          <p:nvSpPr>
            <p:cNvPr id="181" name="Google Shape;181;p13"/>
            <p:cNvSpPr/>
            <p:nvPr/>
          </p:nvSpPr>
          <p:spPr>
            <a:xfrm>
              <a:off x="8686800" y="0"/>
              <a:ext cx="510350" cy="4686100"/>
            </a:xfrm>
            <a:custGeom>
              <a:avLst/>
              <a:gdLst/>
              <a:ahLst/>
              <a:cxnLst/>
              <a:rect l="l" t="t" r="r" b="b"/>
              <a:pathLst>
                <a:path w="29167" h="37814" extrusionOk="0">
                  <a:moveTo>
                    <a:pt x="1" y="0"/>
                  </a:moveTo>
                  <a:lnTo>
                    <a:pt x="1" y="37813"/>
                  </a:lnTo>
                  <a:lnTo>
                    <a:pt x="29167" y="37813"/>
                  </a:lnTo>
                  <a:lnTo>
                    <a:pt x="2916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82" name="Google Shape;182;p13"/>
            <p:cNvGrpSpPr/>
            <p:nvPr/>
          </p:nvGrpSpPr>
          <p:grpSpPr>
            <a:xfrm>
              <a:off x="-53127" y="4685330"/>
              <a:ext cx="9250254" cy="502704"/>
              <a:chOff x="-53127" y="4685330"/>
              <a:chExt cx="9250254" cy="502704"/>
            </a:xfrm>
          </p:grpSpPr>
          <p:sp>
            <p:nvSpPr>
              <p:cNvPr id="183" name="Google Shape;183;p13"/>
              <p:cNvSpPr/>
              <p:nvPr/>
            </p:nvSpPr>
            <p:spPr>
              <a:xfrm>
                <a:off x="-47325" y="4685330"/>
                <a:ext cx="9238649" cy="502704"/>
              </a:xfrm>
              <a:custGeom>
                <a:avLst/>
                <a:gdLst/>
                <a:ahLst/>
                <a:cxnLst/>
                <a:rect l="l" t="t" r="r" b="b"/>
                <a:pathLst>
                  <a:path w="74209" h="12657" extrusionOk="0">
                    <a:moveTo>
                      <a:pt x="1" y="0"/>
                    </a:moveTo>
                    <a:lnTo>
                      <a:pt x="1" y="12656"/>
                    </a:lnTo>
                    <a:lnTo>
                      <a:pt x="74208" y="12656"/>
                    </a:lnTo>
                    <a:lnTo>
                      <a:pt x="74208" y="0"/>
                    </a:lnTo>
                    <a:close/>
                  </a:path>
                </a:pathLst>
              </a:custGeom>
              <a:solidFill>
                <a:srgbClr val="AA8C74">
                  <a:alpha val="511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4" name="Google Shape;184;p13"/>
              <p:cNvSpPr/>
              <p:nvPr/>
            </p:nvSpPr>
            <p:spPr>
              <a:xfrm>
                <a:off x="-53114" y="5187400"/>
                <a:ext cx="9250227" cy="124"/>
              </a:xfrm>
              <a:custGeom>
                <a:avLst/>
                <a:gdLst/>
                <a:ahLst/>
                <a:cxnLst/>
                <a:rect l="l" t="t" r="r" b="b"/>
                <a:pathLst>
                  <a:path w="74302" h="1" fill="none" extrusionOk="0">
                    <a:moveTo>
                      <a:pt x="1" y="1"/>
                    </a:moveTo>
                    <a:lnTo>
                      <a:pt x="74302" y="1"/>
                    </a:lnTo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chemeClr val="accent5"/>
                </a:solidFill>
                <a:prstDash val="solid"/>
                <a:miter lim="360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" name="Google Shape;185;p13"/>
              <p:cNvSpPr/>
              <p:nvPr/>
            </p:nvSpPr>
            <p:spPr>
              <a:xfrm>
                <a:off x="-53114" y="5094029"/>
                <a:ext cx="9250227" cy="124"/>
              </a:xfrm>
              <a:custGeom>
                <a:avLst/>
                <a:gdLst/>
                <a:ahLst/>
                <a:cxnLst/>
                <a:rect l="l" t="t" r="r" b="b"/>
                <a:pathLst>
                  <a:path w="74302" h="1" fill="none" extrusionOk="0">
                    <a:moveTo>
                      <a:pt x="1" y="0"/>
                    </a:moveTo>
                    <a:lnTo>
                      <a:pt x="74302" y="0"/>
                    </a:lnTo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chemeClr val="accent5"/>
                </a:solidFill>
                <a:prstDash val="solid"/>
                <a:miter lim="360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" name="Google Shape;186;p13"/>
              <p:cNvSpPr/>
              <p:nvPr/>
            </p:nvSpPr>
            <p:spPr>
              <a:xfrm>
                <a:off x="-53114" y="5024809"/>
                <a:ext cx="9250227" cy="124"/>
              </a:xfrm>
              <a:custGeom>
                <a:avLst/>
                <a:gdLst/>
                <a:ahLst/>
                <a:cxnLst/>
                <a:rect l="l" t="t" r="r" b="b"/>
                <a:pathLst>
                  <a:path w="74302" h="1" fill="none" extrusionOk="0">
                    <a:moveTo>
                      <a:pt x="1" y="0"/>
                    </a:moveTo>
                    <a:lnTo>
                      <a:pt x="74302" y="0"/>
                    </a:lnTo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chemeClr val="accent5"/>
                </a:solidFill>
                <a:prstDash val="solid"/>
                <a:miter lim="360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" name="Google Shape;187;p13"/>
              <p:cNvSpPr/>
              <p:nvPr/>
            </p:nvSpPr>
            <p:spPr>
              <a:xfrm>
                <a:off x="-53114" y="4956461"/>
                <a:ext cx="9250227" cy="124"/>
              </a:xfrm>
              <a:custGeom>
                <a:avLst/>
                <a:gdLst/>
                <a:ahLst/>
                <a:cxnLst/>
                <a:rect l="l" t="t" r="r" b="b"/>
                <a:pathLst>
                  <a:path w="74302" h="1" fill="none" extrusionOk="0">
                    <a:moveTo>
                      <a:pt x="1" y="1"/>
                    </a:moveTo>
                    <a:lnTo>
                      <a:pt x="74302" y="1"/>
                    </a:lnTo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chemeClr val="accent5"/>
                </a:solidFill>
                <a:prstDash val="solid"/>
                <a:miter lim="360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" name="Google Shape;188;p13"/>
              <p:cNvSpPr/>
              <p:nvPr/>
            </p:nvSpPr>
            <p:spPr>
              <a:xfrm>
                <a:off x="-53114" y="4887366"/>
                <a:ext cx="9250227" cy="124"/>
              </a:xfrm>
              <a:custGeom>
                <a:avLst/>
                <a:gdLst/>
                <a:ahLst/>
                <a:cxnLst/>
                <a:rect l="l" t="t" r="r" b="b"/>
                <a:pathLst>
                  <a:path w="74302" h="1" fill="none" extrusionOk="0">
                    <a:moveTo>
                      <a:pt x="1" y="0"/>
                    </a:moveTo>
                    <a:lnTo>
                      <a:pt x="74302" y="0"/>
                    </a:lnTo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chemeClr val="accent5"/>
                </a:solidFill>
                <a:prstDash val="solid"/>
                <a:miter lim="360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" name="Google Shape;189;p13"/>
              <p:cNvSpPr/>
              <p:nvPr/>
            </p:nvSpPr>
            <p:spPr>
              <a:xfrm>
                <a:off x="-53114" y="4855371"/>
                <a:ext cx="9250227" cy="124"/>
              </a:xfrm>
              <a:custGeom>
                <a:avLst/>
                <a:gdLst/>
                <a:ahLst/>
                <a:cxnLst/>
                <a:rect l="l" t="t" r="r" b="b"/>
                <a:pathLst>
                  <a:path w="74302" h="1" fill="none" extrusionOk="0">
                    <a:moveTo>
                      <a:pt x="1" y="1"/>
                    </a:moveTo>
                    <a:lnTo>
                      <a:pt x="74302" y="1"/>
                    </a:lnTo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chemeClr val="accent5"/>
                </a:solidFill>
                <a:prstDash val="solid"/>
                <a:miter lim="360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" name="Google Shape;190;p13"/>
              <p:cNvSpPr/>
              <p:nvPr/>
            </p:nvSpPr>
            <p:spPr>
              <a:xfrm>
                <a:off x="-53114" y="4823998"/>
                <a:ext cx="9250227" cy="124"/>
              </a:xfrm>
              <a:custGeom>
                <a:avLst/>
                <a:gdLst/>
                <a:ahLst/>
                <a:cxnLst/>
                <a:rect l="l" t="t" r="r" b="b"/>
                <a:pathLst>
                  <a:path w="74302" h="1" fill="none" extrusionOk="0">
                    <a:moveTo>
                      <a:pt x="1" y="0"/>
                    </a:moveTo>
                    <a:lnTo>
                      <a:pt x="74302" y="0"/>
                    </a:lnTo>
                  </a:path>
                </a:pathLst>
              </a:custGeom>
              <a:noFill/>
              <a:ln w="9525" cap="flat" cmpd="sng">
                <a:solidFill>
                  <a:schemeClr val="accent5"/>
                </a:solidFill>
                <a:prstDash val="solid"/>
                <a:miter lim="360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" name="Google Shape;191;p13"/>
              <p:cNvSpPr/>
              <p:nvPr/>
            </p:nvSpPr>
            <p:spPr>
              <a:xfrm>
                <a:off x="-53127" y="4685550"/>
                <a:ext cx="9250254" cy="127249"/>
              </a:xfrm>
              <a:custGeom>
                <a:avLst/>
                <a:gdLst/>
                <a:ahLst/>
                <a:cxnLst/>
                <a:rect l="l" t="t" r="r" b="b"/>
                <a:pathLst>
                  <a:path w="29611" h="1022" extrusionOk="0">
                    <a:moveTo>
                      <a:pt x="0" y="1"/>
                    </a:moveTo>
                    <a:lnTo>
                      <a:pt x="0" y="1022"/>
                    </a:lnTo>
                    <a:lnTo>
                      <a:pt x="29610" y="1022"/>
                    </a:lnTo>
                    <a:lnTo>
                      <a:pt x="29610" y="1"/>
                    </a:lnTo>
                    <a:close/>
                  </a:path>
                </a:pathLst>
              </a:custGeom>
              <a:solidFill>
                <a:srgbClr val="AA8C74">
                  <a:alpha val="636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92" name="Google Shape;192;p13"/>
          <p:cNvSpPr txBox="1">
            <a:spLocks noGrp="1"/>
          </p:cNvSpPr>
          <p:nvPr>
            <p:ph type="title" hasCustomPrompt="1"/>
          </p:nvPr>
        </p:nvSpPr>
        <p:spPr>
          <a:xfrm>
            <a:off x="960000" y="2023233"/>
            <a:ext cx="1077600" cy="7912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latin typeface="Be Vietnam Pro"/>
                <a:ea typeface="Be Vietnam Pro"/>
                <a:cs typeface="Be Vietnam Pro"/>
                <a:sym typeface="Be Vietnam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93" name="Google Shape;193;p13"/>
          <p:cNvSpPr txBox="1">
            <a:spLocks noGrp="1"/>
          </p:cNvSpPr>
          <p:nvPr>
            <p:ph type="subTitle" idx="1"/>
          </p:nvPr>
        </p:nvSpPr>
        <p:spPr>
          <a:xfrm>
            <a:off x="2133867" y="2770007"/>
            <a:ext cx="28988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4" name="Google Shape;194;p13"/>
          <p:cNvSpPr txBox="1">
            <a:spLocks noGrp="1"/>
          </p:cNvSpPr>
          <p:nvPr>
            <p:ph type="title" idx="2" hasCustomPrompt="1"/>
          </p:nvPr>
        </p:nvSpPr>
        <p:spPr>
          <a:xfrm>
            <a:off x="5689700" y="2023233"/>
            <a:ext cx="1077600" cy="7912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latin typeface="Be Vietnam Pro"/>
                <a:ea typeface="Be Vietnam Pro"/>
                <a:cs typeface="Be Vietnam Pro"/>
                <a:sym typeface="Be Vietnam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95" name="Google Shape;195;p13"/>
          <p:cNvSpPr txBox="1">
            <a:spLocks noGrp="1"/>
          </p:cNvSpPr>
          <p:nvPr>
            <p:ph type="subTitle" idx="3"/>
          </p:nvPr>
        </p:nvSpPr>
        <p:spPr>
          <a:xfrm>
            <a:off x="6870000" y="2770013"/>
            <a:ext cx="29048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13"/>
          <p:cNvSpPr txBox="1">
            <a:spLocks noGrp="1"/>
          </p:cNvSpPr>
          <p:nvPr>
            <p:ph type="title" idx="4" hasCustomPrompt="1"/>
          </p:nvPr>
        </p:nvSpPr>
        <p:spPr>
          <a:xfrm>
            <a:off x="960000" y="4058000"/>
            <a:ext cx="1077600" cy="7912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latin typeface="Be Vietnam Pro"/>
                <a:ea typeface="Be Vietnam Pro"/>
                <a:cs typeface="Be Vietnam Pro"/>
                <a:sym typeface="Be Vietnam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97" name="Google Shape;197;p13"/>
          <p:cNvSpPr txBox="1">
            <a:spLocks noGrp="1"/>
          </p:cNvSpPr>
          <p:nvPr>
            <p:ph type="subTitle" idx="5"/>
          </p:nvPr>
        </p:nvSpPr>
        <p:spPr>
          <a:xfrm>
            <a:off x="2133867" y="4801400"/>
            <a:ext cx="29048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8" name="Google Shape;198;p13"/>
          <p:cNvSpPr txBox="1">
            <a:spLocks noGrp="1"/>
          </p:cNvSpPr>
          <p:nvPr>
            <p:ph type="title" idx="6" hasCustomPrompt="1"/>
          </p:nvPr>
        </p:nvSpPr>
        <p:spPr>
          <a:xfrm>
            <a:off x="5689700" y="4058000"/>
            <a:ext cx="1077600" cy="7912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latin typeface="Be Vietnam Pro"/>
                <a:ea typeface="Be Vietnam Pro"/>
                <a:cs typeface="Be Vietnam Pro"/>
                <a:sym typeface="Be Vietnam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99" name="Google Shape;199;p13"/>
          <p:cNvSpPr txBox="1">
            <a:spLocks noGrp="1"/>
          </p:cNvSpPr>
          <p:nvPr>
            <p:ph type="subTitle" idx="7"/>
          </p:nvPr>
        </p:nvSpPr>
        <p:spPr>
          <a:xfrm>
            <a:off x="6870000" y="4801384"/>
            <a:ext cx="29048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0" name="Google Shape;200;p13"/>
          <p:cNvSpPr txBox="1">
            <a:spLocks noGrp="1"/>
          </p:cNvSpPr>
          <p:nvPr>
            <p:ph type="title" idx="8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>
            <a:endParaRPr/>
          </a:p>
        </p:txBody>
      </p:sp>
      <p:sp>
        <p:nvSpPr>
          <p:cNvPr id="201" name="Google Shape;201;p13"/>
          <p:cNvSpPr txBox="1">
            <a:spLocks noGrp="1"/>
          </p:cNvSpPr>
          <p:nvPr>
            <p:ph type="subTitle" idx="9"/>
          </p:nvPr>
        </p:nvSpPr>
        <p:spPr>
          <a:xfrm>
            <a:off x="2133867" y="2025267"/>
            <a:ext cx="2898800" cy="951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667">
                <a:solidFill>
                  <a:schemeClr val="dk1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02" name="Google Shape;202;p13"/>
          <p:cNvSpPr txBox="1">
            <a:spLocks noGrp="1"/>
          </p:cNvSpPr>
          <p:nvPr>
            <p:ph type="subTitle" idx="13"/>
          </p:nvPr>
        </p:nvSpPr>
        <p:spPr>
          <a:xfrm>
            <a:off x="6870000" y="2025267"/>
            <a:ext cx="2904800" cy="951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667">
                <a:solidFill>
                  <a:schemeClr val="dk1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03" name="Google Shape;203;p13"/>
          <p:cNvSpPr txBox="1">
            <a:spLocks noGrp="1"/>
          </p:cNvSpPr>
          <p:nvPr>
            <p:ph type="subTitle" idx="14"/>
          </p:nvPr>
        </p:nvSpPr>
        <p:spPr>
          <a:xfrm>
            <a:off x="2133867" y="4058000"/>
            <a:ext cx="2904800" cy="951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667">
                <a:solidFill>
                  <a:schemeClr val="dk1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04" name="Google Shape;204;p13"/>
          <p:cNvSpPr txBox="1">
            <a:spLocks noGrp="1"/>
          </p:cNvSpPr>
          <p:nvPr>
            <p:ph type="subTitle" idx="15"/>
          </p:nvPr>
        </p:nvSpPr>
        <p:spPr>
          <a:xfrm>
            <a:off x="6870000" y="4057997"/>
            <a:ext cx="2904800" cy="951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667">
                <a:solidFill>
                  <a:schemeClr val="dk1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653705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4"/>
          <p:cNvSpPr txBox="1">
            <a:spLocks noGrp="1"/>
          </p:cNvSpPr>
          <p:nvPr>
            <p:ph type="title"/>
          </p:nvPr>
        </p:nvSpPr>
        <p:spPr>
          <a:xfrm>
            <a:off x="4111800" y="3348000"/>
            <a:ext cx="7126800" cy="70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07" name="Google Shape;207;p14"/>
          <p:cNvSpPr txBox="1">
            <a:spLocks noGrp="1"/>
          </p:cNvSpPr>
          <p:nvPr>
            <p:ph type="subTitle" idx="1"/>
          </p:nvPr>
        </p:nvSpPr>
        <p:spPr>
          <a:xfrm>
            <a:off x="4111900" y="713333"/>
            <a:ext cx="7126800" cy="252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grpSp>
        <p:nvGrpSpPr>
          <p:cNvPr id="208" name="Google Shape;208;p14"/>
          <p:cNvGrpSpPr/>
          <p:nvPr/>
        </p:nvGrpSpPr>
        <p:grpSpPr>
          <a:xfrm>
            <a:off x="-70836" y="794"/>
            <a:ext cx="12333672" cy="7933268"/>
            <a:chOff x="-53127" y="595"/>
            <a:chExt cx="9250254" cy="5949951"/>
          </a:xfrm>
        </p:grpSpPr>
        <p:grpSp>
          <p:nvGrpSpPr>
            <p:cNvPr id="209" name="Google Shape;209;p14"/>
            <p:cNvGrpSpPr/>
            <p:nvPr/>
          </p:nvGrpSpPr>
          <p:grpSpPr>
            <a:xfrm>
              <a:off x="-53127" y="4374800"/>
              <a:ext cx="9250254" cy="1575746"/>
              <a:chOff x="-53127" y="4374800"/>
              <a:chExt cx="9250254" cy="1575746"/>
            </a:xfrm>
          </p:grpSpPr>
          <p:sp>
            <p:nvSpPr>
              <p:cNvPr id="210" name="Google Shape;210;p14"/>
              <p:cNvSpPr/>
              <p:nvPr/>
            </p:nvSpPr>
            <p:spPr>
              <a:xfrm>
                <a:off x="-47325" y="4374813"/>
                <a:ext cx="9238649" cy="1575733"/>
              </a:xfrm>
              <a:custGeom>
                <a:avLst/>
                <a:gdLst/>
                <a:ahLst/>
                <a:cxnLst/>
                <a:rect l="l" t="t" r="r" b="b"/>
                <a:pathLst>
                  <a:path w="74209" h="12657" extrusionOk="0">
                    <a:moveTo>
                      <a:pt x="1" y="0"/>
                    </a:moveTo>
                    <a:lnTo>
                      <a:pt x="1" y="12656"/>
                    </a:lnTo>
                    <a:lnTo>
                      <a:pt x="74208" y="12656"/>
                    </a:lnTo>
                    <a:lnTo>
                      <a:pt x="74208" y="0"/>
                    </a:lnTo>
                    <a:close/>
                  </a:path>
                </a:pathLst>
              </a:custGeom>
              <a:solidFill>
                <a:srgbClr val="AA8C74">
                  <a:alpha val="511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" name="Google Shape;211;p14"/>
              <p:cNvSpPr/>
              <p:nvPr/>
            </p:nvSpPr>
            <p:spPr>
              <a:xfrm>
                <a:off x="-53114" y="4971021"/>
                <a:ext cx="9250227" cy="124"/>
              </a:xfrm>
              <a:custGeom>
                <a:avLst/>
                <a:gdLst/>
                <a:ahLst/>
                <a:cxnLst/>
                <a:rect l="l" t="t" r="r" b="b"/>
                <a:pathLst>
                  <a:path w="74302" h="1" fill="none" extrusionOk="0">
                    <a:moveTo>
                      <a:pt x="1" y="0"/>
                    </a:moveTo>
                    <a:lnTo>
                      <a:pt x="74302" y="0"/>
                    </a:lnTo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chemeClr val="accent5"/>
                </a:solidFill>
                <a:prstDash val="solid"/>
                <a:miter lim="360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" name="Google Shape;212;p14"/>
              <p:cNvSpPr/>
              <p:nvPr/>
            </p:nvSpPr>
            <p:spPr>
              <a:xfrm>
                <a:off x="-53114" y="4877525"/>
                <a:ext cx="9250227" cy="124"/>
              </a:xfrm>
              <a:custGeom>
                <a:avLst/>
                <a:gdLst/>
                <a:ahLst/>
                <a:cxnLst/>
                <a:rect l="l" t="t" r="r" b="b"/>
                <a:pathLst>
                  <a:path w="74302" h="1" fill="none" extrusionOk="0">
                    <a:moveTo>
                      <a:pt x="1" y="1"/>
                    </a:moveTo>
                    <a:lnTo>
                      <a:pt x="74302" y="1"/>
                    </a:lnTo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chemeClr val="accent5"/>
                </a:solidFill>
                <a:prstDash val="solid"/>
                <a:miter lim="360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" name="Google Shape;213;p14"/>
              <p:cNvSpPr/>
              <p:nvPr/>
            </p:nvSpPr>
            <p:spPr>
              <a:xfrm>
                <a:off x="-53114" y="4784154"/>
                <a:ext cx="9250227" cy="124"/>
              </a:xfrm>
              <a:custGeom>
                <a:avLst/>
                <a:gdLst/>
                <a:ahLst/>
                <a:cxnLst/>
                <a:rect l="l" t="t" r="r" b="b"/>
                <a:pathLst>
                  <a:path w="74302" h="1" fill="none" extrusionOk="0">
                    <a:moveTo>
                      <a:pt x="1" y="0"/>
                    </a:moveTo>
                    <a:lnTo>
                      <a:pt x="74302" y="0"/>
                    </a:lnTo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chemeClr val="accent5"/>
                </a:solidFill>
                <a:prstDash val="solid"/>
                <a:miter lim="360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" name="Google Shape;214;p14"/>
              <p:cNvSpPr/>
              <p:nvPr/>
            </p:nvSpPr>
            <p:spPr>
              <a:xfrm>
                <a:off x="-53114" y="4714934"/>
                <a:ext cx="9250227" cy="124"/>
              </a:xfrm>
              <a:custGeom>
                <a:avLst/>
                <a:gdLst/>
                <a:ahLst/>
                <a:cxnLst/>
                <a:rect l="l" t="t" r="r" b="b"/>
                <a:pathLst>
                  <a:path w="74302" h="1" fill="none" extrusionOk="0">
                    <a:moveTo>
                      <a:pt x="1" y="0"/>
                    </a:moveTo>
                    <a:lnTo>
                      <a:pt x="74302" y="0"/>
                    </a:lnTo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chemeClr val="accent5"/>
                </a:solidFill>
                <a:prstDash val="solid"/>
                <a:miter lim="360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" name="Google Shape;215;p14"/>
              <p:cNvSpPr/>
              <p:nvPr/>
            </p:nvSpPr>
            <p:spPr>
              <a:xfrm>
                <a:off x="-53114" y="4646586"/>
                <a:ext cx="9250227" cy="124"/>
              </a:xfrm>
              <a:custGeom>
                <a:avLst/>
                <a:gdLst/>
                <a:ahLst/>
                <a:cxnLst/>
                <a:rect l="l" t="t" r="r" b="b"/>
                <a:pathLst>
                  <a:path w="74302" h="1" fill="none" extrusionOk="0">
                    <a:moveTo>
                      <a:pt x="1" y="1"/>
                    </a:moveTo>
                    <a:lnTo>
                      <a:pt x="74302" y="1"/>
                    </a:lnTo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chemeClr val="accent5"/>
                </a:solidFill>
                <a:prstDash val="solid"/>
                <a:miter lim="360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" name="Google Shape;216;p14"/>
              <p:cNvSpPr/>
              <p:nvPr/>
            </p:nvSpPr>
            <p:spPr>
              <a:xfrm>
                <a:off x="-53114" y="4577491"/>
                <a:ext cx="9250227" cy="124"/>
              </a:xfrm>
              <a:custGeom>
                <a:avLst/>
                <a:gdLst/>
                <a:ahLst/>
                <a:cxnLst/>
                <a:rect l="l" t="t" r="r" b="b"/>
                <a:pathLst>
                  <a:path w="74302" h="1" fill="none" extrusionOk="0">
                    <a:moveTo>
                      <a:pt x="1" y="0"/>
                    </a:moveTo>
                    <a:lnTo>
                      <a:pt x="74302" y="0"/>
                    </a:lnTo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chemeClr val="accent5"/>
                </a:solidFill>
                <a:prstDash val="solid"/>
                <a:miter lim="360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" name="Google Shape;217;p14"/>
              <p:cNvSpPr/>
              <p:nvPr/>
            </p:nvSpPr>
            <p:spPr>
              <a:xfrm>
                <a:off x="-53114" y="4545496"/>
                <a:ext cx="9250227" cy="124"/>
              </a:xfrm>
              <a:custGeom>
                <a:avLst/>
                <a:gdLst/>
                <a:ahLst/>
                <a:cxnLst/>
                <a:rect l="l" t="t" r="r" b="b"/>
                <a:pathLst>
                  <a:path w="74302" h="1" fill="none" extrusionOk="0">
                    <a:moveTo>
                      <a:pt x="1" y="1"/>
                    </a:moveTo>
                    <a:lnTo>
                      <a:pt x="74302" y="1"/>
                    </a:lnTo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chemeClr val="accent5"/>
                </a:solidFill>
                <a:prstDash val="solid"/>
                <a:miter lim="360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" name="Google Shape;218;p14"/>
              <p:cNvSpPr/>
              <p:nvPr/>
            </p:nvSpPr>
            <p:spPr>
              <a:xfrm>
                <a:off x="-53114" y="4514123"/>
                <a:ext cx="9250227" cy="124"/>
              </a:xfrm>
              <a:custGeom>
                <a:avLst/>
                <a:gdLst/>
                <a:ahLst/>
                <a:cxnLst/>
                <a:rect l="l" t="t" r="r" b="b"/>
                <a:pathLst>
                  <a:path w="74302" h="1" fill="none" extrusionOk="0">
                    <a:moveTo>
                      <a:pt x="1" y="0"/>
                    </a:moveTo>
                    <a:lnTo>
                      <a:pt x="74302" y="0"/>
                    </a:lnTo>
                  </a:path>
                </a:pathLst>
              </a:custGeom>
              <a:noFill/>
              <a:ln w="9525" cap="flat" cmpd="sng">
                <a:solidFill>
                  <a:schemeClr val="accent5"/>
                </a:solidFill>
                <a:prstDash val="solid"/>
                <a:miter lim="360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" name="Google Shape;219;p14"/>
              <p:cNvSpPr/>
              <p:nvPr/>
            </p:nvSpPr>
            <p:spPr>
              <a:xfrm>
                <a:off x="-53114" y="5095392"/>
                <a:ext cx="9250227" cy="124"/>
              </a:xfrm>
              <a:custGeom>
                <a:avLst/>
                <a:gdLst/>
                <a:ahLst/>
                <a:cxnLst/>
                <a:rect l="l" t="t" r="r" b="b"/>
                <a:pathLst>
                  <a:path w="74302" h="1" fill="none" extrusionOk="0">
                    <a:moveTo>
                      <a:pt x="1" y="1"/>
                    </a:moveTo>
                    <a:lnTo>
                      <a:pt x="74302" y="1"/>
                    </a:lnTo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chemeClr val="accent5"/>
                </a:solidFill>
                <a:prstDash val="solid"/>
                <a:miter lim="360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" name="Google Shape;220;p14"/>
              <p:cNvSpPr/>
              <p:nvPr/>
            </p:nvSpPr>
            <p:spPr>
              <a:xfrm>
                <a:off x="-53114" y="5267942"/>
                <a:ext cx="9250227" cy="124"/>
              </a:xfrm>
              <a:custGeom>
                <a:avLst/>
                <a:gdLst/>
                <a:ahLst/>
                <a:cxnLst/>
                <a:rect l="l" t="t" r="r" b="b"/>
                <a:pathLst>
                  <a:path w="74302" h="1" fill="none" extrusionOk="0">
                    <a:moveTo>
                      <a:pt x="1" y="1"/>
                    </a:moveTo>
                    <a:lnTo>
                      <a:pt x="74302" y="1"/>
                    </a:lnTo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chemeClr val="accent5"/>
                </a:solidFill>
                <a:prstDash val="solid"/>
                <a:miter lim="360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" name="Google Shape;221;p14"/>
              <p:cNvSpPr/>
              <p:nvPr/>
            </p:nvSpPr>
            <p:spPr>
              <a:xfrm>
                <a:off x="-53114" y="5453938"/>
                <a:ext cx="9250227" cy="124"/>
              </a:xfrm>
              <a:custGeom>
                <a:avLst/>
                <a:gdLst/>
                <a:ahLst/>
                <a:cxnLst/>
                <a:rect l="l" t="t" r="r" b="b"/>
                <a:pathLst>
                  <a:path w="74302" h="1" fill="none" extrusionOk="0">
                    <a:moveTo>
                      <a:pt x="1" y="1"/>
                    </a:moveTo>
                    <a:lnTo>
                      <a:pt x="74302" y="1"/>
                    </a:lnTo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chemeClr val="accent5"/>
                </a:solidFill>
                <a:prstDash val="solid"/>
                <a:miter lim="360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" name="Google Shape;222;p14"/>
              <p:cNvSpPr/>
              <p:nvPr/>
            </p:nvSpPr>
            <p:spPr>
              <a:xfrm>
                <a:off x="-53114" y="5701061"/>
                <a:ext cx="9250227" cy="124"/>
              </a:xfrm>
              <a:custGeom>
                <a:avLst/>
                <a:gdLst/>
                <a:ahLst/>
                <a:cxnLst/>
                <a:rect l="l" t="t" r="r" b="b"/>
                <a:pathLst>
                  <a:path w="74302" h="1" fill="none" extrusionOk="0">
                    <a:moveTo>
                      <a:pt x="1" y="1"/>
                    </a:moveTo>
                    <a:lnTo>
                      <a:pt x="74302" y="1"/>
                    </a:lnTo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chemeClr val="accent5"/>
                </a:solidFill>
                <a:prstDash val="solid"/>
                <a:miter lim="360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3" name="Google Shape;223;p14"/>
              <p:cNvSpPr/>
              <p:nvPr/>
            </p:nvSpPr>
            <p:spPr>
              <a:xfrm>
                <a:off x="-53127" y="4374800"/>
                <a:ext cx="9250254" cy="127249"/>
              </a:xfrm>
              <a:custGeom>
                <a:avLst/>
                <a:gdLst/>
                <a:ahLst/>
                <a:cxnLst/>
                <a:rect l="l" t="t" r="r" b="b"/>
                <a:pathLst>
                  <a:path w="29611" h="1022" extrusionOk="0">
                    <a:moveTo>
                      <a:pt x="0" y="1"/>
                    </a:moveTo>
                    <a:lnTo>
                      <a:pt x="0" y="1022"/>
                    </a:lnTo>
                    <a:lnTo>
                      <a:pt x="29610" y="1022"/>
                    </a:lnTo>
                    <a:lnTo>
                      <a:pt x="29610" y="1"/>
                    </a:lnTo>
                    <a:close/>
                  </a:path>
                </a:pathLst>
              </a:custGeom>
              <a:solidFill>
                <a:srgbClr val="AA8C74">
                  <a:alpha val="636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24" name="Google Shape;224;p14"/>
            <p:cNvSpPr/>
            <p:nvPr/>
          </p:nvSpPr>
          <p:spPr>
            <a:xfrm>
              <a:off x="-53125" y="595"/>
              <a:ext cx="510350" cy="4374796"/>
            </a:xfrm>
            <a:custGeom>
              <a:avLst/>
              <a:gdLst/>
              <a:ahLst/>
              <a:cxnLst/>
              <a:rect l="l" t="t" r="r" b="b"/>
              <a:pathLst>
                <a:path w="29167" h="37814" extrusionOk="0">
                  <a:moveTo>
                    <a:pt x="1" y="0"/>
                  </a:moveTo>
                  <a:lnTo>
                    <a:pt x="1" y="37813"/>
                  </a:lnTo>
                  <a:lnTo>
                    <a:pt x="29167" y="37813"/>
                  </a:lnTo>
                  <a:lnTo>
                    <a:pt x="2916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2790453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15"/>
          <p:cNvSpPr txBox="1">
            <a:spLocks noGrp="1"/>
          </p:cNvSpPr>
          <p:nvPr>
            <p:ph type="title"/>
          </p:nvPr>
        </p:nvSpPr>
        <p:spPr>
          <a:xfrm>
            <a:off x="948533" y="2687132"/>
            <a:ext cx="5147600" cy="199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27" name="Google Shape;227;p15"/>
          <p:cNvSpPr txBox="1">
            <a:spLocks noGrp="1"/>
          </p:cNvSpPr>
          <p:nvPr>
            <p:ph type="title" idx="2" hasCustomPrompt="1"/>
          </p:nvPr>
        </p:nvSpPr>
        <p:spPr>
          <a:xfrm>
            <a:off x="2711333" y="1751752"/>
            <a:ext cx="1622000" cy="1122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Font typeface="Be Vietnam Pro"/>
              <a:buNone/>
              <a:defRPr sz="8000">
                <a:latin typeface="Be Vietnam Pro"/>
                <a:ea typeface="Be Vietnam Pro"/>
                <a:cs typeface="Be Vietnam Pro"/>
                <a:sym typeface="Be Vietnam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28" name="Google Shape;228;p15"/>
          <p:cNvSpPr txBox="1">
            <a:spLocks noGrp="1"/>
          </p:cNvSpPr>
          <p:nvPr>
            <p:ph type="subTitle" idx="1"/>
          </p:nvPr>
        </p:nvSpPr>
        <p:spPr>
          <a:xfrm>
            <a:off x="1887933" y="4446248"/>
            <a:ext cx="3268800" cy="66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grpSp>
        <p:nvGrpSpPr>
          <p:cNvPr id="229" name="Google Shape;229;p15"/>
          <p:cNvGrpSpPr/>
          <p:nvPr/>
        </p:nvGrpSpPr>
        <p:grpSpPr>
          <a:xfrm>
            <a:off x="-70836" y="794"/>
            <a:ext cx="12333672" cy="7933268"/>
            <a:chOff x="-53127" y="595"/>
            <a:chExt cx="9250254" cy="5949951"/>
          </a:xfrm>
        </p:grpSpPr>
        <p:grpSp>
          <p:nvGrpSpPr>
            <p:cNvPr id="230" name="Google Shape;230;p15"/>
            <p:cNvGrpSpPr/>
            <p:nvPr/>
          </p:nvGrpSpPr>
          <p:grpSpPr>
            <a:xfrm>
              <a:off x="-53127" y="4374800"/>
              <a:ext cx="9250254" cy="1575746"/>
              <a:chOff x="-53127" y="4374800"/>
              <a:chExt cx="9250254" cy="1575746"/>
            </a:xfrm>
          </p:grpSpPr>
          <p:sp>
            <p:nvSpPr>
              <p:cNvPr id="231" name="Google Shape;231;p15"/>
              <p:cNvSpPr/>
              <p:nvPr/>
            </p:nvSpPr>
            <p:spPr>
              <a:xfrm>
                <a:off x="-47325" y="4374813"/>
                <a:ext cx="9238649" cy="1575733"/>
              </a:xfrm>
              <a:custGeom>
                <a:avLst/>
                <a:gdLst/>
                <a:ahLst/>
                <a:cxnLst/>
                <a:rect l="l" t="t" r="r" b="b"/>
                <a:pathLst>
                  <a:path w="74209" h="12657" extrusionOk="0">
                    <a:moveTo>
                      <a:pt x="1" y="0"/>
                    </a:moveTo>
                    <a:lnTo>
                      <a:pt x="1" y="12656"/>
                    </a:lnTo>
                    <a:lnTo>
                      <a:pt x="74208" y="12656"/>
                    </a:lnTo>
                    <a:lnTo>
                      <a:pt x="74208" y="0"/>
                    </a:lnTo>
                    <a:close/>
                  </a:path>
                </a:pathLst>
              </a:custGeom>
              <a:solidFill>
                <a:srgbClr val="AA8C74">
                  <a:alpha val="511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" name="Google Shape;232;p15"/>
              <p:cNvSpPr/>
              <p:nvPr/>
            </p:nvSpPr>
            <p:spPr>
              <a:xfrm>
                <a:off x="-53114" y="4971021"/>
                <a:ext cx="9250227" cy="124"/>
              </a:xfrm>
              <a:custGeom>
                <a:avLst/>
                <a:gdLst/>
                <a:ahLst/>
                <a:cxnLst/>
                <a:rect l="l" t="t" r="r" b="b"/>
                <a:pathLst>
                  <a:path w="74302" h="1" fill="none" extrusionOk="0">
                    <a:moveTo>
                      <a:pt x="1" y="0"/>
                    </a:moveTo>
                    <a:lnTo>
                      <a:pt x="74302" y="0"/>
                    </a:lnTo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chemeClr val="accent5"/>
                </a:solidFill>
                <a:prstDash val="solid"/>
                <a:miter lim="360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" name="Google Shape;233;p15"/>
              <p:cNvSpPr/>
              <p:nvPr/>
            </p:nvSpPr>
            <p:spPr>
              <a:xfrm>
                <a:off x="-53114" y="4877525"/>
                <a:ext cx="9250227" cy="124"/>
              </a:xfrm>
              <a:custGeom>
                <a:avLst/>
                <a:gdLst/>
                <a:ahLst/>
                <a:cxnLst/>
                <a:rect l="l" t="t" r="r" b="b"/>
                <a:pathLst>
                  <a:path w="74302" h="1" fill="none" extrusionOk="0">
                    <a:moveTo>
                      <a:pt x="1" y="1"/>
                    </a:moveTo>
                    <a:lnTo>
                      <a:pt x="74302" y="1"/>
                    </a:lnTo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chemeClr val="accent5"/>
                </a:solidFill>
                <a:prstDash val="solid"/>
                <a:miter lim="360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" name="Google Shape;234;p15"/>
              <p:cNvSpPr/>
              <p:nvPr/>
            </p:nvSpPr>
            <p:spPr>
              <a:xfrm>
                <a:off x="-53114" y="4784154"/>
                <a:ext cx="9250227" cy="124"/>
              </a:xfrm>
              <a:custGeom>
                <a:avLst/>
                <a:gdLst/>
                <a:ahLst/>
                <a:cxnLst/>
                <a:rect l="l" t="t" r="r" b="b"/>
                <a:pathLst>
                  <a:path w="74302" h="1" fill="none" extrusionOk="0">
                    <a:moveTo>
                      <a:pt x="1" y="0"/>
                    </a:moveTo>
                    <a:lnTo>
                      <a:pt x="74302" y="0"/>
                    </a:lnTo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chemeClr val="accent5"/>
                </a:solidFill>
                <a:prstDash val="solid"/>
                <a:miter lim="360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" name="Google Shape;235;p15"/>
              <p:cNvSpPr/>
              <p:nvPr/>
            </p:nvSpPr>
            <p:spPr>
              <a:xfrm>
                <a:off x="-53114" y="4714934"/>
                <a:ext cx="9250227" cy="124"/>
              </a:xfrm>
              <a:custGeom>
                <a:avLst/>
                <a:gdLst/>
                <a:ahLst/>
                <a:cxnLst/>
                <a:rect l="l" t="t" r="r" b="b"/>
                <a:pathLst>
                  <a:path w="74302" h="1" fill="none" extrusionOk="0">
                    <a:moveTo>
                      <a:pt x="1" y="0"/>
                    </a:moveTo>
                    <a:lnTo>
                      <a:pt x="74302" y="0"/>
                    </a:lnTo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chemeClr val="accent5"/>
                </a:solidFill>
                <a:prstDash val="solid"/>
                <a:miter lim="360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" name="Google Shape;236;p15"/>
              <p:cNvSpPr/>
              <p:nvPr/>
            </p:nvSpPr>
            <p:spPr>
              <a:xfrm>
                <a:off x="-53114" y="4646586"/>
                <a:ext cx="9250227" cy="124"/>
              </a:xfrm>
              <a:custGeom>
                <a:avLst/>
                <a:gdLst/>
                <a:ahLst/>
                <a:cxnLst/>
                <a:rect l="l" t="t" r="r" b="b"/>
                <a:pathLst>
                  <a:path w="74302" h="1" fill="none" extrusionOk="0">
                    <a:moveTo>
                      <a:pt x="1" y="1"/>
                    </a:moveTo>
                    <a:lnTo>
                      <a:pt x="74302" y="1"/>
                    </a:lnTo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chemeClr val="accent5"/>
                </a:solidFill>
                <a:prstDash val="solid"/>
                <a:miter lim="360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" name="Google Shape;237;p15"/>
              <p:cNvSpPr/>
              <p:nvPr/>
            </p:nvSpPr>
            <p:spPr>
              <a:xfrm>
                <a:off x="-53114" y="4577491"/>
                <a:ext cx="9250227" cy="124"/>
              </a:xfrm>
              <a:custGeom>
                <a:avLst/>
                <a:gdLst/>
                <a:ahLst/>
                <a:cxnLst/>
                <a:rect l="l" t="t" r="r" b="b"/>
                <a:pathLst>
                  <a:path w="74302" h="1" fill="none" extrusionOk="0">
                    <a:moveTo>
                      <a:pt x="1" y="0"/>
                    </a:moveTo>
                    <a:lnTo>
                      <a:pt x="74302" y="0"/>
                    </a:lnTo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chemeClr val="accent5"/>
                </a:solidFill>
                <a:prstDash val="solid"/>
                <a:miter lim="360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" name="Google Shape;238;p15"/>
              <p:cNvSpPr/>
              <p:nvPr/>
            </p:nvSpPr>
            <p:spPr>
              <a:xfrm>
                <a:off x="-53114" y="4545496"/>
                <a:ext cx="9250227" cy="124"/>
              </a:xfrm>
              <a:custGeom>
                <a:avLst/>
                <a:gdLst/>
                <a:ahLst/>
                <a:cxnLst/>
                <a:rect l="l" t="t" r="r" b="b"/>
                <a:pathLst>
                  <a:path w="74302" h="1" fill="none" extrusionOk="0">
                    <a:moveTo>
                      <a:pt x="1" y="1"/>
                    </a:moveTo>
                    <a:lnTo>
                      <a:pt x="74302" y="1"/>
                    </a:lnTo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chemeClr val="accent5"/>
                </a:solidFill>
                <a:prstDash val="solid"/>
                <a:miter lim="360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" name="Google Shape;239;p15"/>
              <p:cNvSpPr/>
              <p:nvPr/>
            </p:nvSpPr>
            <p:spPr>
              <a:xfrm>
                <a:off x="-53114" y="4514123"/>
                <a:ext cx="9250227" cy="124"/>
              </a:xfrm>
              <a:custGeom>
                <a:avLst/>
                <a:gdLst/>
                <a:ahLst/>
                <a:cxnLst/>
                <a:rect l="l" t="t" r="r" b="b"/>
                <a:pathLst>
                  <a:path w="74302" h="1" fill="none" extrusionOk="0">
                    <a:moveTo>
                      <a:pt x="1" y="0"/>
                    </a:moveTo>
                    <a:lnTo>
                      <a:pt x="74302" y="0"/>
                    </a:lnTo>
                  </a:path>
                </a:pathLst>
              </a:custGeom>
              <a:noFill/>
              <a:ln w="9525" cap="flat" cmpd="sng">
                <a:solidFill>
                  <a:schemeClr val="accent5"/>
                </a:solidFill>
                <a:prstDash val="solid"/>
                <a:miter lim="360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" name="Google Shape;240;p15"/>
              <p:cNvSpPr/>
              <p:nvPr/>
            </p:nvSpPr>
            <p:spPr>
              <a:xfrm>
                <a:off x="-53114" y="5095392"/>
                <a:ext cx="9250227" cy="124"/>
              </a:xfrm>
              <a:custGeom>
                <a:avLst/>
                <a:gdLst/>
                <a:ahLst/>
                <a:cxnLst/>
                <a:rect l="l" t="t" r="r" b="b"/>
                <a:pathLst>
                  <a:path w="74302" h="1" fill="none" extrusionOk="0">
                    <a:moveTo>
                      <a:pt x="1" y="1"/>
                    </a:moveTo>
                    <a:lnTo>
                      <a:pt x="74302" y="1"/>
                    </a:lnTo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chemeClr val="accent5"/>
                </a:solidFill>
                <a:prstDash val="solid"/>
                <a:miter lim="360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" name="Google Shape;241;p15"/>
              <p:cNvSpPr/>
              <p:nvPr/>
            </p:nvSpPr>
            <p:spPr>
              <a:xfrm>
                <a:off x="-53114" y="5267942"/>
                <a:ext cx="9250227" cy="124"/>
              </a:xfrm>
              <a:custGeom>
                <a:avLst/>
                <a:gdLst/>
                <a:ahLst/>
                <a:cxnLst/>
                <a:rect l="l" t="t" r="r" b="b"/>
                <a:pathLst>
                  <a:path w="74302" h="1" fill="none" extrusionOk="0">
                    <a:moveTo>
                      <a:pt x="1" y="1"/>
                    </a:moveTo>
                    <a:lnTo>
                      <a:pt x="74302" y="1"/>
                    </a:lnTo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chemeClr val="accent5"/>
                </a:solidFill>
                <a:prstDash val="solid"/>
                <a:miter lim="360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" name="Google Shape;242;p15"/>
              <p:cNvSpPr/>
              <p:nvPr/>
            </p:nvSpPr>
            <p:spPr>
              <a:xfrm>
                <a:off x="-53114" y="5453938"/>
                <a:ext cx="9250227" cy="124"/>
              </a:xfrm>
              <a:custGeom>
                <a:avLst/>
                <a:gdLst/>
                <a:ahLst/>
                <a:cxnLst/>
                <a:rect l="l" t="t" r="r" b="b"/>
                <a:pathLst>
                  <a:path w="74302" h="1" fill="none" extrusionOk="0">
                    <a:moveTo>
                      <a:pt x="1" y="1"/>
                    </a:moveTo>
                    <a:lnTo>
                      <a:pt x="74302" y="1"/>
                    </a:lnTo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chemeClr val="accent5"/>
                </a:solidFill>
                <a:prstDash val="solid"/>
                <a:miter lim="360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" name="Google Shape;243;p15"/>
              <p:cNvSpPr/>
              <p:nvPr/>
            </p:nvSpPr>
            <p:spPr>
              <a:xfrm>
                <a:off x="-53114" y="5701061"/>
                <a:ext cx="9250227" cy="124"/>
              </a:xfrm>
              <a:custGeom>
                <a:avLst/>
                <a:gdLst/>
                <a:ahLst/>
                <a:cxnLst/>
                <a:rect l="l" t="t" r="r" b="b"/>
                <a:pathLst>
                  <a:path w="74302" h="1" fill="none" extrusionOk="0">
                    <a:moveTo>
                      <a:pt x="1" y="1"/>
                    </a:moveTo>
                    <a:lnTo>
                      <a:pt x="74302" y="1"/>
                    </a:lnTo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chemeClr val="accent5"/>
                </a:solidFill>
                <a:prstDash val="solid"/>
                <a:miter lim="360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" name="Google Shape;244;p15"/>
              <p:cNvSpPr/>
              <p:nvPr/>
            </p:nvSpPr>
            <p:spPr>
              <a:xfrm>
                <a:off x="-53127" y="4374800"/>
                <a:ext cx="9250254" cy="127249"/>
              </a:xfrm>
              <a:custGeom>
                <a:avLst/>
                <a:gdLst/>
                <a:ahLst/>
                <a:cxnLst/>
                <a:rect l="l" t="t" r="r" b="b"/>
                <a:pathLst>
                  <a:path w="29611" h="1022" extrusionOk="0">
                    <a:moveTo>
                      <a:pt x="0" y="1"/>
                    </a:moveTo>
                    <a:lnTo>
                      <a:pt x="0" y="1022"/>
                    </a:lnTo>
                    <a:lnTo>
                      <a:pt x="29610" y="1022"/>
                    </a:lnTo>
                    <a:lnTo>
                      <a:pt x="29610" y="1"/>
                    </a:lnTo>
                    <a:close/>
                  </a:path>
                </a:pathLst>
              </a:custGeom>
              <a:solidFill>
                <a:srgbClr val="AA8C74">
                  <a:alpha val="636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5" name="Google Shape;245;p15"/>
            <p:cNvSpPr/>
            <p:nvPr/>
          </p:nvSpPr>
          <p:spPr>
            <a:xfrm>
              <a:off x="-53125" y="595"/>
              <a:ext cx="510350" cy="4374796"/>
            </a:xfrm>
            <a:custGeom>
              <a:avLst/>
              <a:gdLst/>
              <a:ahLst/>
              <a:cxnLst/>
              <a:rect l="l" t="t" r="r" b="b"/>
              <a:pathLst>
                <a:path w="29167" h="37814" extrusionOk="0">
                  <a:moveTo>
                    <a:pt x="1" y="0"/>
                  </a:moveTo>
                  <a:lnTo>
                    <a:pt x="1" y="37813"/>
                  </a:lnTo>
                  <a:lnTo>
                    <a:pt x="29167" y="37813"/>
                  </a:lnTo>
                  <a:lnTo>
                    <a:pt x="2916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3894987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16"/>
          <p:cNvSpPr txBox="1">
            <a:spLocks noGrp="1"/>
          </p:cNvSpPr>
          <p:nvPr>
            <p:ph type="title"/>
          </p:nvPr>
        </p:nvSpPr>
        <p:spPr>
          <a:xfrm>
            <a:off x="5691333" y="2147759"/>
            <a:ext cx="5547200" cy="1993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48" name="Google Shape;248;p16"/>
          <p:cNvSpPr txBox="1">
            <a:spLocks noGrp="1"/>
          </p:cNvSpPr>
          <p:nvPr>
            <p:ph type="title" idx="2" hasCustomPrompt="1"/>
          </p:nvPr>
        </p:nvSpPr>
        <p:spPr>
          <a:xfrm>
            <a:off x="9514933" y="4502241"/>
            <a:ext cx="1622000" cy="1122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Font typeface="Be Vietnam Pro"/>
              <a:buNone/>
              <a:defRPr sz="8000">
                <a:latin typeface="Be Vietnam Pro"/>
                <a:ea typeface="Be Vietnam Pro"/>
                <a:cs typeface="Be Vietnam Pro"/>
                <a:sym typeface="Be Vietnam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49" name="Google Shape;249;p16"/>
          <p:cNvSpPr txBox="1">
            <a:spLocks noGrp="1"/>
          </p:cNvSpPr>
          <p:nvPr>
            <p:ph type="subTitle" idx="1"/>
          </p:nvPr>
        </p:nvSpPr>
        <p:spPr>
          <a:xfrm>
            <a:off x="5691333" y="3858641"/>
            <a:ext cx="5547200" cy="64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grpSp>
        <p:nvGrpSpPr>
          <p:cNvPr id="250" name="Google Shape;250;p16"/>
          <p:cNvGrpSpPr/>
          <p:nvPr/>
        </p:nvGrpSpPr>
        <p:grpSpPr>
          <a:xfrm>
            <a:off x="-70836" y="794"/>
            <a:ext cx="12333703" cy="7933268"/>
            <a:chOff x="-53127" y="595"/>
            <a:chExt cx="9250277" cy="5949951"/>
          </a:xfrm>
        </p:grpSpPr>
        <p:grpSp>
          <p:nvGrpSpPr>
            <p:cNvPr id="251" name="Google Shape;251;p16"/>
            <p:cNvGrpSpPr/>
            <p:nvPr/>
          </p:nvGrpSpPr>
          <p:grpSpPr>
            <a:xfrm>
              <a:off x="-53127" y="600"/>
              <a:ext cx="9250277" cy="5949946"/>
              <a:chOff x="-53127" y="600"/>
              <a:chExt cx="9250277" cy="5949946"/>
            </a:xfrm>
          </p:grpSpPr>
          <p:grpSp>
            <p:nvGrpSpPr>
              <p:cNvPr id="252" name="Google Shape;252;p16"/>
              <p:cNvGrpSpPr/>
              <p:nvPr/>
            </p:nvGrpSpPr>
            <p:grpSpPr>
              <a:xfrm>
                <a:off x="-53127" y="4374800"/>
                <a:ext cx="9250254" cy="1575746"/>
                <a:chOff x="-53127" y="4374800"/>
                <a:chExt cx="9250254" cy="1575746"/>
              </a:xfrm>
            </p:grpSpPr>
            <p:sp>
              <p:nvSpPr>
                <p:cNvPr id="253" name="Google Shape;253;p16"/>
                <p:cNvSpPr/>
                <p:nvPr/>
              </p:nvSpPr>
              <p:spPr>
                <a:xfrm>
                  <a:off x="-47325" y="4374813"/>
                  <a:ext cx="9238649" cy="15757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209" h="12657" extrusionOk="0">
                      <a:moveTo>
                        <a:pt x="1" y="0"/>
                      </a:moveTo>
                      <a:lnTo>
                        <a:pt x="1" y="12656"/>
                      </a:lnTo>
                      <a:lnTo>
                        <a:pt x="74208" y="12656"/>
                      </a:lnTo>
                      <a:lnTo>
                        <a:pt x="74208" y="0"/>
                      </a:lnTo>
                      <a:close/>
                    </a:path>
                  </a:pathLst>
                </a:custGeom>
                <a:solidFill>
                  <a:srgbClr val="AA8C74">
                    <a:alpha val="511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4" name="Google Shape;254;p16"/>
                <p:cNvSpPr/>
                <p:nvPr/>
              </p:nvSpPr>
              <p:spPr>
                <a:xfrm>
                  <a:off x="-53114" y="4971021"/>
                  <a:ext cx="9250227" cy="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302" h="1" fill="none" extrusionOk="0">
                      <a:moveTo>
                        <a:pt x="1" y="0"/>
                      </a:moveTo>
                      <a:lnTo>
                        <a:pt x="74302" y="0"/>
                      </a:lnTo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chemeClr val="accent5"/>
                  </a:solidFill>
                  <a:prstDash val="solid"/>
                  <a:miter lim="3608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5" name="Google Shape;255;p16"/>
                <p:cNvSpPr/>
                <p:nvPr/>
              </p:nvSpPr>
              <p:spPr>
                <a:xfrm>
                  <a:off x="-53114" y="4877525"/>
                  <a:ext cx="9250227" cy="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302" h="1" fill="none" extrusionOk="0">
                      <a:moveTo>
                        <a:pt x="1" y="1"/>
                      </a:moveTo>
                      <a:lnTo>
                        <a:pt x="74302" y="1"/>
                      </a:lnTo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chemeClr val="accent5"/>
                  </a:solidFill>
                  <a:prstDash val="solid"/>
                  <a:miter lim="3608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6" name="Google Shape;256;p16"/>
                <p:cNvSpPr/>
                <p:nvPr/>
              </p:nvSpPr>
              <p:spPr>
                <a:xfrm>
                  <a:off x="-53114" y="4784154"/>
                  <a:ext cx="9250227" cy="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302" h="1" fill="none" extrusionOk="0">
                      <a:moveTo>
                        <a:pt x="1" y="0"/>
                      </a:moveTo>
                      <a:lnTo>
                        <a:pt x="74302" y="0"/>
                      </a:lnTo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chemeClr val="accent5"/>
                  </a:solidFill>
                  <a:prstDash val="solid"/>
                  <a:miter lim="3608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7" name="Google Shape;257;p16"/>
                <p:cNvSpPr/>
                <p:nvPr/>
              </p:nvSpPr>
              <p:spPr>
                <a:xfrm>
                  <a:off x="-53114" y="4714934"/>
                  <a:ext cx="9250227" cy="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302" h="1" fill="none" extrusionOk="0">
                      <a:moveTo>
                        <a:pt x="1" y="0"/>
                      </a:moveTo>
                      <a:lnTo>
                        <a:pt x="74302" y="0"/>
                      </a:lnTo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chemeClr val="accent5"/>
                  </a:solidFill>
                  <a:prstDash val="solid"/>
                  <a:miter lim="3608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8" name="Google Shape;258;p16"/>
                <p:cNvSpPr/>
                <p:nvPr/>
              </p:nvSpPr>
              <p:spPr>
                <a:xfrm>
                  <a:off x="-53114" y="4646586"/>
                  <a:ext cx="9250227" cy="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302" h="1" fill="none" extrusionOk="0">
                      <a:moveTo>
                        <a:pt x="1" y="1"/>
                      </a:moveTo>
                      <a:lnTo>
                        <a:pt x="74302" y="1"/>
                      </a:lnTo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chemeClr val="accent5"/>
                  </a:solidFill>
                  <a:prstDash val="solid"/>
                  <a:miter lim="3608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" name="Google Shape;259;p16"/>
                <p:cNvSpPr/>
                <p:nvPr/>
              </p:nvSpPr>
              <p:spPr>
                <a:xfrm>
                  <a:off x="-53114" y="4577491"/>
                  <a:ext cx="9250227" cy="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302" h="1" fill="none" extrusionOk="0">
                      <a:moveTo>
                        <a:pt x="1" y="0"/>
                      </a:moveTo>
                      <a:lnTo>
                        <a:pt x="74302" y="0"/>
                      </a:lnTo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chemeClr val="accent5"/>
                  </a:solidFill>
                  <a:prstDash val="solid"/>
                  <a:miter lim="3608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" name="Google Shape;260;p16"/>
                <p:cNvSpPr/>
                <p:nvPr/>
              </p:nvSpPr>
              <p:spPr>
                <a:xfrm>
                  <a:off x="-53114" y="4545496"/>
                  <a:ext cx="9250227" cy="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302" h="1" fill="none" extrusionOk="0">
                      <a:moveTo>
                        <a:pt x="1" y="1"/>
                      </a:moveTo>
                      <a:lnTo>
                        <a:pt x="74302" y="1"/>
                      </a:lnTo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chemeClr val="accent5"/>
                  </a:solidFill>
                  <a:prstDash val="solid"/>
                  <a:miter lim="3608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" name="Google Shape;261;p16"/>
                <p:cNvSpPr/>
                <p:nvPr/>
              </p:nvSpPr>
              <p:spPr>
                <a:xfrm>
                  <a:off x="-53114" y="4514123"/>
                  <a:ext cx="9250227" cy="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302" h="1" fill="none" extrusionOk="0">
                      <a:moveTo>
                        <a:pt x="1" y="0"/>
                      </a:moveTo>
                      <a:lnTo>
                        <a:pt x="74302" y="0"/>
                      </a:lnTo>
                    </a:path>
                  </a:pathLst>
                </a:custGeom>
                <a:noFill/>
                <a:ln w="9525" cap="flat" cmpd="sng">
                  <a:solidFill>
                    <a:schemeClr val="accent5"/>
                  </a:solidFill>
                  <a:prstDash val="solid"/>
                  <a:miter lim="3608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" name="Google Shape;262;p16"/>
                <p:cNvSpPr/>
                <p:nvPr/>
              </p:nvSpPr>
              <p:spPr>
                <a:xfrm>
                  <a:off x="-53114" y="5095392"/>
                  <a:ext cx="9250227" cy="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302" h="1" fill="none" extrusionOk="0">
                      <a:moveTo>
                        <a:pt x="1" y="1"/>
                      </a:moveTo>
                      <a:lnTo>
                        <a:pt x="74302" y="1"/>
                      </a:lnTo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chemeClr val="accent5"/>
                  </a:solidFill>
                  <a:prstDash val="solid"/>
                  <a:miter lim="3608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" name="Google Shape;263;p16"/>
                <p:cNvSpPr/>
                <p:nvPr/>
              </p:nvSpPr>
              <p:spPr>
                <a:xfrm>
                  <a:off x="-53114" y="5267942"/>
                  <a:ext cx="9250227" cy="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302" h="1" fill="none" extrusionOk="0">
                      <a:moveTo>
                        <a:pt x="1" y="1"/>
                      </a:moveTo>
                      <a:lnTo>
                        <a:pt x="74302" y="1"/>
                      </a:lnTo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chemeClr val="accent5"/>
                  </a:solidFill>
                  <a:prstDash val="solid"/>
                  <a:miter lim="3608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" name="Google Shape;264;p16"/>
                <p:cNvSpPr/>
                <p:nvPr/>
              </p:nvSpPr>
              <p:spPr>
                <a:xfrm>
                  <a:off x="-53114" y="5453938"/>
                  <a:ext cx="9250227" cy="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302" h="1" fill="none" extrusionOk="0">
                      <a:moveTo>
                        <a:pt x="1" y="1"/>
                      </a:moveTo>
                      <a:lnTo>
                        <a:pt x="74302" y="1"/>
                      </a:lnTo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chemeClr val="accent5"/>
                  </a:solidFill>
                  <a:prstDash val="solid"/>
                  <a:miter lim="3608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" name="Google Shape;265;p16"/>
                <p:cNvSpPr/>
                <p:nvPr/>
              </p:nvSpPr>
              <p:spPr>
                <a:xfrm>
                  <a:off x="-53114" y="5701061"/>
                  <a:ext cx="9250227" cy="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302" h="1" fill="none" extrusionOk="0">
                      <a:moveTo>
                        <a:pt x="1" y="1"/>
                      </a:moveTo>
                      <a:lnTo>
                        <a:pt x="74302" y="1"/>
                      </a:lnTo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chemeClr val="accent5"/>
                  </a:solidFill>
                  <a:prstDash val="solid"/>
                  <a:miter lim="3608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" name="Google Shape;266;p16"/>
                <p:cNvSpPr/>
                <p:nvPr/>
              </p:nvSpPr>
              <p:spPr>
                <a:xfrm>
                  <a:off x="-53127" y="4374800"/>
                  <a:ext cx="9250254" cy="1272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11" h="1022" extrusionOk="0">
                      <a:moveTo>
                        <a:pt x="0" y="1"/>
                      </a:moveTo>
                      <a:lnTo>
                        <a:pt x="0" y="1022"/>
                      </a:lnTo>
                      <a:lnTo>
                        <a:pt x="29610" y="1022"/>
                      </a:lnTo>
                      <a:lnTo>
                        <a:pt x="29610" y="1"/>
                      </a:lnTo>
                      <a:close/>
                    </a:path>
                  </a:pathLst>
                </a:custGeom>
                <a:solidFill>
                  <a:srgbClr val="AA8C74">
                    <a:alpha val="636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267" name="Google Shape;267;p16"/>
              <p:cNvSpPr/>
              <p:nvPr/>
            </p:nvSpPr>
            <p:spPr>
              <a:xfrm>
                <a:off x="8686800" y="600"/>
                <a:ext cx="510350" cy="4374796"/>
              </a:xfrm>
              <a:custGeom>
                <a:avLst/>
                <a:gdLst/>
                <a:ahLst/>
                <a:cxnLst/>
                <a:rect l="l" t="t" r="r" b="b"/>
                <a:pathLst>
                  <a:path w="29167" h="37814" extrusionOk="0">
                    <a:moveTo>
                      <a:pt x="1" y="0"/>
                    </a:moveTo>
                    <a:lnTo>
                      <a:pt x="1" y="37813"/>
                    </a:lnTo>
                    <a:lnTo>
                      <a:pt x="29167" y="37813"/>
                    </a:lnTo>
                    <a:lnTo>
                      <a:pt x="2916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8" name="Google Shape;268;p16"/>
            <p:cNvSpPr/>
            <p:nvPr/>
          </p:nvSpPr>
          <p:spPr>
            <a:xfrm>
              <a:off x="-53125" y="595"/>
              <a:ext cx="510350" cy="4374796"/>
            </a:xfrm>
            <a:custGeom>
              <a:avLst/>
              <a:gdLst/>
              <a:ahLst/>
              <a:cxnLst/>
              <a:rect l="l" t="t" r="r" b="b"/>
              <a:pathLst>
                <a:path w="29167" h="37814" extrusionOk="0">
                  <a:moveTo>
                    <a:pt x="1" y="0"/>
                  </a:moveTo>
                  <a:lnTo>
                    <a:pt x="1" y="37813"/>
                  </a:lnTo>
                  <a:lnTo>
                    <a:pt x="29167" y="37813"/>
                  </a:lnTo>
                  <a:lnTo>
                    <a:pt x="2916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9632531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0" name="Google Shape;270;p17"/>
          <p:cNvGrpSpPr/>
          <p:nvPr/>
        </p:nvGrpSpPr>
        <p:grpSpPr>
          <a:xfrm>
            <a:off x="-70836" y="794"/>
            <a:ext cx="12333672" cy="7933268"/>
            <a:chOff x="-53127" y="595"/>
            <a:chExt cx="9250254" cy="5949951"/>
          </a:xfrm>
        </p:grpSpPr>
        <p:grpSp>
          <p:nvGrpSpPr>
            <p:cNvPr id="271" name="Google Shape;271;p17"/>
            <p:cNvGrpSpPr/>
            <p:nvPr/>
          </p:nvGrpSpPr>
          <p:grpSpPr>
            <a:xfrm>
              <a:off x="-53127" y="4374800"/>
              <a:ext cx="9250254" cy="1575746"/>
              <a:chOff x="-53127" y="4374800"/>
              <a:chExt cx="9250254" cy="1575746"/>
            </a:xfrm>
          </p:grpSpPr>
          <p:sp>
            <p:nvSpPr>
              <p:cNvPr id="272" name="Google Shape;272;p17"/>
              <p:cNvSpPr/>
              <p:nvPr/>
            </p:nvSpPr>
            <p:spPr>
              <a:xfrm>
                <a:off x="-47325" y="4374813"/>
                <a:ext cx="9238649" cy="1575733"/>
              </a:xfrm>
              <a:custGeom>
                <a:avLst/>
                <a:gdLst/>
                <a:ahLst/>
                <a:cxnLst/>
                <a:rect l="l" t="t" r="r" b="b"/>
                <a:pathLst>
                  <a:path w="74209" h="12657" extrusionOk="0">
                    <a:moveTo>
                      <a:pt x="1" y="0"/>
                    </a:moveTo>
                    <a:lnTo>
                      <a:pt x="1" y="12656"/>
                    </a:lnTo>
                    <a:lnTo>
                      <a:pt x="74208" y="12656"/>
                    </a:lnTo>
                    <a:lnTo>
                      <a:pt x="74208" y="0"/>
                    </a:lnTo>
                    <a:close/>
                  </a:path>
                </a:pathLst>
              </a:custGeom>
              <a:solidFill>
                <a:srgbClr val="AA8C74">
                  <a:alpha val="511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" name="Google Shape;273;p17"/>
              <p:cNvSpPr/>
              <p:nvPr/>
            </p:nvSpPr>
            <p:spPr>
              <a:xfrm>
                <a:off x="-53114" y="4971021"/>
                <a:ext cx="9250227" cy="124"/>
              </a:xfrm>
              <a:custGeom>
                <a:avLst/>
                <a:gdLst/>
                <a:ahLst/>
                <a:cxnLst/>
                <a:rect l="l" t="t" r="r" b="b"/>
                <a:pathLst>
                  <a:path w="74302" h="1" fill="none" extrusionOk="0">
                    <a:moveTo>
                      <a:pt x="1" y="0"/>
                    </a:moveTo>
                    <a:lnTo>
                      <a:pt x="74302" y="0"/>
                    </a:lnTo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chemeClr val="accent5"/>
                </a:solidFill>
                <a:prstDash val="solid"/>
                <a:miter lim="360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" name="Google Shape;274;p17"/>
              <p:cNvSpPr/>
              <p:nvPr/>
            </p:nvSpPr>
            <p:spPr>
              <a:xfrm>
                <a:off x="-53114" y="4877525"/>
                <a:ext cx="9250227" cy="124"/>
              </a:xfrm>
              <a:custGeom>
                <a:avLst/>
                <a:gdLst/>
                <a:ahLst/>
                <a:cxnLst/>
                <a:rect l="l" t="t" r="r" b="b"/>
                <a:pathLst>
                  <a:path w="74302" h="1" fill="none" extrusionOk="0">
                    <a:moveTo>
                      <a:pt x="1" y="1"/>
                    </a:moveTo>
                    <a:lnTo>
                      <a:pt x="74302" y="1"/>
                    </a:lnTo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chemeClr val="accent5"/>
                </a:solidFill>
                <a:prstDash val="solid"/>
                <a:miter lim="360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" name="Google Shape;275;p17"/>
              <p:cNvSpPr/>
              <p:nvPr/>
            </p:nvSpPr>
            <p:spPr>
              <a:xfrm>
                <a:off x="-53114" y="4784154"/>
                <a:ext cx="9250227" cy="124"/>
              </a:xfrm>
              <a:custGeom>
                <a:avLst/>
                <a:gdLst/>
                <a:ahLst/>
                <a:cxnLst/>
                <a:rect l="l" t="t" r="r" b="b"/>
                <a:pathLst>
                  <a:path w="74302" h="1" fill="none" extrusionOk="0">
                    <a:moveTo>
                      <a:pt x="1" y="0"/>
                    </a:moveTo>
                    <a:lnTo>
                      <a:pt x="74302" y="0"/>
                    </a:lnTo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chemeClr val="accent5"/>
                </a:solidFill>
                <a:prstDash val="solid"/>
                <a:miter lim="360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" name="Google Shape;276;p17"/>
              <p:cNvSpPr/>
              <p:nvPr/>
            </p:nvSpPr>
            <p:spPr>
              <a:xfrm>
                <a:off x="-53114" y="4714934"/>
                <a:ext cx="9250227" cy="124"/>
              </a:xfrm>
              <a:custGeom>
                <a:avLst/>
                <a:gdLst/>
                <a:ahLst/>
                <a:cxnLst/>
                <a:rect l="l" t="t" r="r" b="b"/>
                <a:pathLst>
                  <a:path w="74302" h="1" fill="none" extrusionOk="0">
                    <a:moveTo>
                      <a:pt x="1" y="0"/>
                    </a:moveTo>
                    <a:lnTo>
                      <a:pt x="74302" y="0"/>
                    </a:lnTo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chemeClr val="accent5"/>
                </a:solidFill>
                <a:prstDash val="solid"/>
                <a:miter lim="360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" name="Google Shape;277;p17"/>
              <p:cNvSpPr/>
              <p:nvPr/>
            </p:nvSpPr>
            <p:spPr>
              <a:xfrm>
                <a:off x="-53114" y="4646586"/>
                <a:ext cx="9250227" cy="124"/>
              </a:xfrm>
              <a:custGeom>
                <a:avLst/>
                <a:gdLst/>
                <a:ahLst/>
                <a:cxnLst/>
                <a:rect l="l" t="t" r="r" b="b"/>
                <a:pathLst>
                  <a:path w="74302" h="1" fill="none" extrusionOk="0">
                    <a:moveTo>
                      <a:pt x="1" y="1"/>
                    </a:moveTo>
                    <a:lnTo>
                      <a:pt x="74302" y="1"/>
                    </a:lnTo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chemeClr val="accent5"/>
                </a:solidFill>
                <a:prstDash val="solid"/>
                <a:miter lim="360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" name="Google Shape;278;p17"/>
              <p:cNvSpPr/>
              <p:nvPr/>
            </p:nvSpPr>
            <p:spPr>
              <a:xfrm>
                <a:off x="-53114" y="4577491"/>
                <a:ext cx="9250227" cy="124"/>
              </a:xfrm>
              <a:custGeom>
                <a:avLst/>
                <a:gdLst/>
                <a:ahLst/>
                <a:cxnLst/>
                <a:rect l="l" t="t" r="r" b="b"/>
                <a:pathLst>
                  <a:path w="74302" h="1" fill="none" extrusionOk="0">
                    <a:moveTo>
                      <a:pt x="1" y="0"/>
                    </a:moveTo>
                    <a:lnTo>
                      <a:pt x="74302" y="0"/>
                    </a:lnTo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chemeClr val="accent5"/>
                </a:solidFill>
                <a:prstDash val="solid"/>
                <a:miter lim="360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" name="Google Shape;279;p17"/>
              <p:cNvSpPr/>
              <p:nvPr/>
            </p:nvSpPr>
            <p:spPr>
              <a:xfrm>
                <a:off x="-53114" y="4545496"/>
                <a:ext cx="9250227" cy="124"/>
              </a:xfrm>
              <a:custGeom>
                <a:avLst/>
                <a:gdLst/>
                <a:ahLst/>
                <a:cxnLst/>
                <a:rect l="l" t="t" r="r" b="b"/>
                <a:pathLst>
                  <a:path w="74302" h="1" fill="none" extrusionOk="0">
                    <a:moveTo>
                      <a:pt x="1" y="1"/>
                    </a:moveTo>
                    <a:lnTo>
                      <a:pt x="74302" y="1"/>
                    </a:lnTo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chemeClr val="accent5"/>
                </a:solidFill>
                <a:prstDash val="solid"/>
                <a:miter lim="360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" name="Google Shape;280;p17"/>
              <p:cNvSpPr/>
              <p:nvPr/>
            </p:nvSpPr>
            <p:spPr>
              <a:xfrm>
                <a:off x="-53114" y="4514123"/>
                <a:ext cx="9250227" cy="124"/>
              </a:xfrm>
              <a:custGeom>
                <a:avLst/>
                <a:gdLst/>
                <a:ahLst/>
                <a:cxnLst/>
                <a:rect l="l" t="t" r="r" b="b"/>
                <a:pathLst>
                  <a:path w="74302" h="1" fill="none" extrusionOk="0">
                    <a:moveTo>
                      <a:pt x="1" y="0"/>
                    </a:moveTo>
                    <a:lnTo>
                      <a:pt x="74302" y="0"/>
                    </a:lnTo>
                  </a:path>
                </a:pathLst>
              </a:custGeom>
              <a:noFill/>
              <a:ln w="9525" cap="flat" cmpd="sng">
                <a:solidFill>
                  <a:schemeClr val="accent5"/>
                </a:solidFill>
                <a:prstDash val="solid"/>
                <a:miter lim="360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" name="Google Shape;281;p17"/>
              <p:cNvSpPr/>
              <p:nvPr/>
            </p:nvSpPr>
            <p:spPr>
              <a:xfrm>
                <a:off x="-53114" y="5095392"/>
                <a:ext cx="9250227" cy="124"/>
              </a:xfrm>
              <a:custGeom>
                <a:avLst/>
                <a:gdLst/>
                <a:ahLst/>
                <a:cxnLst/>
                <a:rect l="l" t="t" r="r" b="b"/>
                <a:pathLst>
                  <a:path w="74302" h="1" fill="none" extrusionOk="0">
                    <a:moveTo>
                      <a:pt x="1" y="1"/>
                    </a:moveTo>
                    <a:lnTo>
                      <a:pt x="74302" y="1"/>
                    </a:lnTo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chemeClr val="accent5"/>
                </a:solidFill>
                <a:prstDash val="solid"/>
                <a:miter lim="360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" name="Google Shape;282;p17"/>
              <p:cNvSpPr/>
              <p:nvPr/>
            </p:nvSpPr>
            <p:spPr>
              <a:xfrm>
                <a:off x="-53114" y="5267942"/>
                <a:ext cx="9250227" cy="124"/>
              </a:xfrm>
              <a:custGeom>
                <a:avLst/>
                <a:gdLst/>
                <a:ahLst/>
                <a:cxnLst/>
                <a:rect l="l" t="t" r="r" b="b"/>
                <a:pathLst>
                  <a:path w="74302" h="1" fill="none" extrusionOk="0">
                    <a:moveTo>
                      <a:pt x="1" y="1"/>
                    </a:moveTo>
                    <a:lnTo>
                      <a:pt x="74302" y="1"/>
                    </a:lnTo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chemeClr val="accent5"/>
                </a:solidFill>
                <a:prstDash val="solid"/>
                <a:miter lim="360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" name="Google Shape;283;p17"/>
              <p:cNvSpPr/>
              <p:nvPr/>
            </p:nvSpPr>
            <p:spPr>
              <a:xfrm>
                <a:off x="-53114" y="5453938"/>
                <a:ext cx="9250227" cy="124"/>
              </a:xfrm>
              <a:custGeom>
                <a:avLst/>
                <a:gdLst/>
                <a:ahLst/>
                <a:cxnLst/>
                <a:rect l="l" t="t" r="r" b="b"/>
                <a:pathLst>
                  <a:path w="74302" h="1" fill="none" extrusionOk="0">
                    <a:moveTo>
                      <a:pt x="1" y="1"/>
                    </a:moveTo>
                    <a:lnTo>
                      <a:pt x="74302" y="1"/>
                    </a:lnTo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chemeClr val="accent5"/>
                </a:solidFill>
                <a:prstDash val="solid"/>
                <a:miter lim="360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" name="Google Shape;284;p17"/>
              <p:cNvSpPr/>
              <p:nvPr/>
            </p:nvSpPr>
            <p:spPr>
              <a:xfrm>
                <a:off x="-53114" y="5701061"/>
                <a:ext cx="9250227" cy="124"/>
              </a:xfrm>
              <a:custGeom>
                <a:avLst/>
                <a:gdLst/>
                <a:ahLst/>
                <a:cxnLst/>
                <a:rect l="l" t="t" r="r" b="b"/>
                <a:pathLst>
                  <a:path w="74302" h="1" fill="none" extrusionOk="0">
                    <a:moveTo>
                      <a:pt x="1" y="1"/>
                    </a:moveTo>
                    <a:lnTo>
                      <a:pt x="74302" y="1"/>
                    </a:lnTo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chemeClr val="accent5"/>
                </a:solidFill>
                <a:prstDash val="solid"/>
                <a:miter lim="360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" name="Google Shape;285;p17"/>
              <p:cNvSpPr/>
              <p:nvPr/>
            </p:nvSpPr>
            <p:spPr>
              <a:xfrm>
                <a:off x="-53127" y="4374800"/>
                <a:ext cx="9250254" cy="127249"/>
              </a:xfrm>
              <a:custGeom>
                <a:avLst/>
                <a:gdLst/>
                <a:ahLst/>
                <a:cxnLst/>
                <a:rect l="l" t="t" r="r" b="b"/>
                <a:pathLst>
                  <a:path w="29611" h="1022" extrusionOk="0">
                    <a:moveTo>
                      <a:pt x="0" y="1"/>
                    </a:moveTo>
                    <a:lnTo>
                      <a:pt x="0" y="1022"/>
                    </a:lnTo>
                    <a:lnTo>
                      <a:pt x="29610" y="1022"/>
                    </a:lnTo>
                    <a:lnTo>
                      <a:pt x="29610" y="1"/>
                    </a:lnTo>
                    <a:close/>
                  </a:path>
                </a:pathLst>
              </a:custGeom>
              <a:solidFill>
                <a:srgbClr val="AA8C74">
                  <a:alpha val="636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6" name="Google Shape;286;p17"/>
            <p:cNvSpPr/>
            <p:nvPr/>
          </p:nvSpPr>
          <p:spPr>
            <a:xfrm>
              <a:off x="-53125" y="595"/>
              <a:ext cx="510350" cy="4374796"/>
            </a:xfrm>
            <a:custGeom>
              <a:avLst/>
              <a:gdLst/>
              <a:ahLst/>
              <a:cxnLst/>
              <a:rect l="l" t="t" r="r" b="b"/>
              <a:pathLst>
                <a:path w="29167" h="37814" extrusionOk="0">
                  <a:moveTo>
                    <a:pt x="1" y="0"/>
                  </a:moveTo>
                  <a:lnTo>
                    <a:pt x="1" y="37813"/>
                  </a:lnTo>
                  <a:lnTo>
                    <a:pt x="29167" y="37813"/>
                  </a:lnTo>
                  <a:lnTo>
                    <a:pt x="2916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7" name="Google Shape;287;p17"/>
          <p:cNvSpPr txBox="1">
            <a:spLocks noGrp="1"/>
          </p:cNvSpPr>
          <p:nvPr>
            <p:ph type="title"/>
          </p:nvPr>
        </p:nvSpPr>
        <p:spPr>
          <a:xfrm>
            <a:off x="5842500" y="3044480"/>
            <a:ext cx="5396000" cy="13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88" name="Google Shape;288;p17"/>
          <p:cNvSpPr txBox="1">
            <a:spLocks noGrp="1"/>
          </p:cNvSpPr>
          <p:nvPr>
            <p:ph type="title" idx="2" hasCustomPrompt="1"/>
          </p:nvPr>
        </p:nvSpPr>
        <p:spPr>
          <a:xfrm>
            <a:off x="9398900" y="1922084"/>
            <a:ext cx="1738000" cy="1122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100"/>
              <a:buFont typeface="Be Vietnam Pro"/>
              <a:buNone/>
              <a:defRPr sz="8000">
                <a:latin typeface="Be Vietnam Pro"/>
                <a:ea typeface="Be Vietnam Pro"/>
                <a:cs typeface="Be Vietnam Pro"/>
                <a:sym typeface="Be Vietnam Pr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89" name="Google Shape;289;p17"/>
          <p:cNvSpPr txBox="1">
            <a:spLocks noGrp="1"/>
          </p:cNvSpPr>
          <p:nvPr>
            <p:ph type="subTitle" idx="1"/>
          </p:nvPr>
        </p:nvSpPr>
        <p:spPr>
          <a:xfrm>
            <a:off x="5842500" y="4361116"/>
            <a:ext cx="5396000" cy="5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5065284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18"/>
          <p:cNvSpPr txBox="1">
            <a:spLocks noGrp="1"/>
          </p:cNvSpPr>
          <p:nvPr>
            <p:ph type="subTitle" idx="1"/>
          </p:nvPr>
        </p:nvSpPr>
        <p:spPr>
          <a:xfrm>
            <a:off x="2615800" y="1976633"/>
            <a:ext cx="6960400" cy="37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733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733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733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733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733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733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733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733"/>
            </a:lvl9pPr>
          </a:lstStyle>
          <a:p>
            <a:endParaRPr/>
          </a:p>
        </p:txBody>
      </p:sp>
      <p:sp>
        <p:nvSpPr>
          <p:cNvPr id="292" name="Google Shape;292;p18"/>
          <p:cNvSpPr txBox="1">
            <a:spLocks noGrp="1"/>
          </p:cNvSpPr>
          <p:nvPr>
            <p:ph type="title" hasCustomPrompt="1"/>
          </p:nvPr>
        </p:nvSpPr>
        <p:spPr>
          <a:xfrm>
            <a:off x="2615800" y="901300"/>
            <a:ext cx="6960400" cy="10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8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93" name="Google Shape;293;p18"/>
          <p:cNvSpPr txBox="1">
            <a:spLocks noGrp="1"/>
          </p:cNvSpPr>
          <p:nvPr>
            <p:ph type="subTitle" idx="2"/>
          </p:nvPr>
        </p:nvSpPr>
        <p:spPr>
          <a:xfrm>
            <a:off x="2615800" y="5379500"/>
            <a:ext cx="6960400" cy="37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733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733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733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733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733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733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733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733"/>
            </a:lvl9pPr>
          </a:lstStyle>
          <a:p>
            <a:endParaRPr/>
          </a:p>
        </p:txBody>
      </p:sp>
      <p:sp>
        <p:nvSpPr>
          <p:cNvPr id="294" name="Google Shape;294;p18"/>
          <p:cNvSpPr txBox="1">
            <a:spLocks noGrp="1"/>
          </p:cNvSpPr>
          <p:nvPr>
            <p:ph type="subTitle" idx="3"/>
          </p:nvPr>
        </p:nvSpPr>
        <p:spPr>
          <a:xfrm>
            <a:off x="2615800" y="3678067"/>
            <a:ext cx="6960400" cy="37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733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733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733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733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733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733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733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733"/>
            </a:lvl9pPr>
          </a:lstStyle>
          <a:p>
            <a:endParaRPr/>
          </a:p>
        </p:txBody>
      </p:sp>
      <p:sp>
        <p:nvSpPr>
          <p:cNvPr id="295" name="Google Shape;295;p18"/>
          <p:cNvSpPr txBox="1">
            <a:spLocks noGrp="1"/>
          </p:cNvSpPr>
          <p:nvPr>
            <p:ph type="title" idx="4" hasCustomPrompt="1"/>
          </p:nvPr>
        </p:nvSpPr>
        <p:spPr>
          <a:xfrm>
            <a:off x="2615800" y="4304304"/>
            <a:ext cx="6960400" cy="1028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8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96" name="Google Shape;296;p18"/>
          <p:cNvSpPr txBox="1">
            <a:spLocks noGrp="1"/>
          </p:cNvSpPr>
          <p:nvPr>
            <p:ph type="title" idx="5" hasCustomPrompt="1"/>
          </p:nvPr>
        </p:nvSpPr>
        <p:spPr>
          <a:xfrm>
            <a:off x="2615800" y="2602803"/>
            <a:ext cx="6960400" cy="1028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8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>
            <a:r>
              <a:t>xx%</a:t>
            </a:r>
          </a:p>
        </p:txBody>
      </p:sp>
      <p:grpSp>
        <p:nvGrpSpPr>
          <p:cNvPr id="297" name="Google Shape;297;p18"/>
          <p:cNvGrpSpPr/>
          <p:nvPr/>
        </p:nvGrpSpPr>
        <p:grpSpPr>
          <a:xfrm>
            <a:off x="-70836" y="6247107"/>
            <a:ext cx="12333672" cy="670272"/>
            <a:chOff x="-53127" y="4685330"/>
            <a:chExt cx="9250254" cy="502704"/>
          </a:xfrm>
        </p:grpSpPr>
        <p:sp>
          <p:nvSpPr>
            <p:cNvPr id="298" name="Google Shape;298;p18"/>
            <p:cNvSpPr/>
            <p:nvPr/>
          </p:nvSpPr>
          <p:spPr>
            <a:xfrm>
              <a:off x="-47325" y="4685330"/>
              <a:ext cx="9238649" cy="502704"/>
            </a:xfrm>
            <a:custGeom>
              <a:avLst/>
              <a:gdLst/>
              <a:ahLst/>
              <a:cxnLst/>
              <a:rect l="l" t="t" r="r" b="b"/>
              <a:pathLst>
                <a:path w="74209" h="12657" extrusionOk="0">
                  <a:moveTo>
                    <a:pt x="1" y="0"/>
                  </a:moveTo>
                  <a:lnTo>
                    <a:pt x="1" y="12656"/>
                  </a:lnTo>
                  <a:lnTo>
                    <a:pt x="74208" y="12656"/>
                  </a:lnTo>
                  <a:lnTo>
                    <a:pt x="74208" y="0"/>
                  </a:lnTo>
                  <a:close/>
                </a:path>
              </a:pathLst>
            </a:custGeom>
            <a:solidFill>
              <a:srgbClr val="AA8C74">
                <a:alpha val="511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18"/>
            <p:cNvSpPr/>
            <p:nvPr/>
          </p:nvSpPr>
          <p:spPr>
            <a:xfrm>
              <a:off x="-53114" y="5187400"/>
              <a:ext cx="9250227" cy="124"/>
            </a:xfrm>
            <a:custGeom>
              <a:avLst/>
              <a:gdLst/>
              <a:ahLst/>
              <a:cxnLst/>
              <a:rect l="l" t="t" r="r" b="b"/>
              <a:pathLst>
                <a:path w="74302" h="1" fill="none" extrusionOk="0">
                  <a:moveTo>
                    <a:pt x="1" y="1"/>
                  </a:moveTo>
                  <a:lnTo>
                    <a:pt x="74302" y="1"/>
                  </a:lnTo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accent5"/>
              </a:solidFill>
              <a:prstDash val="solid"/>
              <a:miter lim="3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18"/>
            <p:cNvSpPr/>
            <p:nvPr/>
          </p:nvSpPr>
          <p:spPr>
            <a:xfrm>
              <a:off x="-53114" y="5094029"/>
              <a:ext cx="9250227" cy="124"/>
            </a:xfrm>
            <a:custGeom>
              <a:avLst/>
              <a:gdLst/>
              <a:ahLst/>
              <a:cxnLst/>
              <a:rect l="l" t="t" r="r" b="b"/>
              <a:pathLst>
                <a:path w="74302" h="1" fill="none" extrusionOk="0">
                  <a:moveTo>
                    <a:pt x="1" y="0"/>
                  </a:moveTo>
                  <a:lnTo>
                    <a:pt x="74302" y="0"/>
                  </a:lnTo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accent5"/>
              </a:solidFill>
              <a:prstDash val="solid"/>
              <a:miter lim="3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" name="Google Shape;301;p18"/>
            <p:cNvSpPr/>
            <p:nvPr/>
          </p:nvSpPr>
          <p:spPr>
            <a:xfrm>
              <a:off x="-53114" y="5024809"/>
              <a:ext cx="9250227" cy="124"/>
            </a:xfrm>
            <a:custGeom>
              <a:avLst/>
              <a:gdLst/>
              <a:ahLst/>
              <a:cxnLst/>
              <a:rect l="l" t="t" r="r" b="b"/>
              <a:pathLst>
                <a:path w="74302" h="1" fill="none" extrusionOk="0">
                  <a:moveTo>
                    <a:pt x="1" y="0"/>
                  </a:moveTo>
                  <a:lnTo>
                    <a:pt x="74302" y="0"/>
                  </a:lnTo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accent5"/>
              </a:solidFill>
              <a:prstDash val="solid"/>
              <a:miter lim="3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" name="Google Shape;302;p18"/>
            <p:cNvSpPr/>
            <p:nvPr/>
          </p:nvSpPr>
          <p:spPr>
            <a:xfrm>
              <a:off x="-53114" y="4956461"/>
              <a:ext cx="9250227" cy="124"/>
            </a:xfrm>
            <a:custGeom>
              <a:avLst/>
              <a:gdLst/>
              <a:ahLst/>
              <a:cxnLst/>
              <a:rect l="l" t="t" r="r" b="b"/>
              <a:pathLst>
                <a:path w="74302" h="1" fill="none" extrusionOk="0">
                  <a:moveTo>
                    <a:pt x="1" y="1"/>
                  </a:moveTo>
                  <a:lnTo>
                    <a:pt x="74302" y="1"/>
                  </a:lnTo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accent5"/>
              </a:solidFill>
              <a:prstDash val="solid"/>
              <a:miter lim="3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" name="Google Shape;303;p18"/>
            <p:cNvSpPr/>
            <p:nvPr/>
          </p:nvSpPr>
          <p:spPr>
            <a:xfrm>
              <a:off x="-53114" y="4887366"/>
              <a:ext cx="9250227" cy="124"/>
            </a:xfrm>
            <a:custGeom>
              <a:avLst/>
              <a:gdLst/>
              <a:ahLst/>
              <a:cxnLst/>
              <a:rect l="l" t="t" r="r" b="b"/>
              <a:pathLst>
                <a:path w="74302" h="1" fill="none" extrusionOk="0">
                  <a:moveTo>
                    <a:pt x="1" y="0"/>
                  </a:moveTo>
                  <a:lnTo>
                    <a:pt x="74302" y="0"/>
                  </a:lnTo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accent5"/>
              </a:solidFill>
              <a:prstDash val="solid"/>
              <a:miter lim="3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" name="Google Shape;304;p18"/>
            <p:cNvSpPr/>
            <p:nvPr/>
          </p:nvSpPr>
          <p:spPr>
            <a:xfrm>
              <a:off x="-53114" y="4855371"/>
              <a:ext cx="9250227" cy="124"/>
            </a:xfrm>
            <a:custGeom>
              <a:avLst/>
              <a:gdLst/>
              <a:ahLst/>
              <a:cxnLst/>
              <a:rect l="l" t="t" r="r" b="b"/>
              <a:pathLst>
                <a:path w="74302" h="1" fill="none" extrusionOk="0">
                  <a:moveTo>
                    <a:pt x="1" y="1"/>
                  </a:moveTo>
                  <a:lnTo>
                    <a:pt x="74302" y="1"/>
                  </a:lnTo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accent5"/>
              </a:solidFill>
              <a:prstDash val="solid"/>
              <a:miter lim="3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" name="Google Shape;305;p18"/>
            <p:cNvSpPr/>
            <p:nvPr/>
          </p:nvSpPr>
          <p:spPr>
            <a:xfrm>
              <a:off x="-53114" y="4823998"/>
              <a:ext cx="9250227" cy="124"/>
            </a:xfrm>
            <a:custGeom>
              <a:avLst/>
              <a:gdLst/>
              <a:ahLst/>
              <a:cxnLst/>
              <a:rect l="l" t="t" r="r" b="b"/>
              <a:pathLst>
                <a:path w="74302" h="1" fill="none" extrusionOk="0">
                  <a:moveTo>
                    <a:pt x="1" y="0"/>
                  </a:moveTo>
                  <a:lnTo>
                    <a:pt x="74302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3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" name="Google Shape;306;p18"/>
            <p:cNvSpPr/>
            <p:nvPr/>
          </p:nvSpPr>
          <p:spPr>
            <a:xfrm>
              <a:off x="-53127" y="4685550"/>
              <a:ext cx="9250254" cy="127249"/>
            </a:xfrm>
            <a:custGeom>
              <a:avLst/>
              <a:gdLst/>
              <a:ahLst/>
              <a:cxnLst/>
              <a:rect l="l" t="t" r="r" b="b"/>
              <a:pathLst>
                <a:path w="29611" h="1022" extrusionOk="0">
                  <a:moveTo>
                    <a:pt x="0" y="1"/>
                  </a:moveTo>
                  <a:lnTo>
                    <a:pt x="0" y="1022"/>
                  </a:lnTo>
                  <a:lnTo>
                    <a:pt x="29610" y="1022"/>
                  </a:lnTo>
                  <a:lnTo>
                    <a:pt x="29610" y="1"/>
                  </a:lnTo>
                  <a:close/>
                </a:path>
              </a:pathLst>
            </a:custGeom>
            <a:solidFill>
              <a:srgbClr val="AA8C74">
                <a:alpha val="63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835610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20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132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>
            <a:endParaRPr/>
          </a:p>
        </p:txBody>
      </p:sp>
      <p:grpSp>
        <p:nvGrpSpPr>
          <p:cNvPr id="356" name="Google Shape;356;p20"/>
          <p:cNvGrpSpPr/>
          <p:nvPr/>
        </p:nvGrpSpPr>
        <p:grpSpPr>
          <a:xfrm>
            <a:off x="-70836" y="6247107"/>
            <a:ext cx="12333672" cy="670272"/>
            <a:chOff x="-53127" y="4685330"/>
            <a:chExt cx="9250254" cy="502704"/>
          </a:xfrm>
        </p:grpSpPr>
        <p:sp>
          <p:nvSpPr>
            <p:cNvPr id="357" name="Google Shape;357;p20"/>
            <p:cNvSpPr/>
            <p:nvPr/>
          </p:nvSpPr>
          <p:spPr>
            <a:xfrm>
              <a:off x="-47325" y="4685330"/>
              <a:ext cx="9238649" cy="502704"/>
            </a:xfrm>
            <a:custGeom>
              <a:avLst/>
              <a:gdLst/>
              <a:ahLst/>
              <a:cxnLst/>
              <a:rect l="l" t="t" r="r" b="b"/>
              <a:pathLst>
                <a:path w="74209" h="12657" extrusionOk="0">
                  <a:moveTo>
                    <a:pt x="1" y="0"/>
                  </a:moveTo>
                  <a:lnTo>
                    <a:pt x="1" y="12656"/>
                  </a:lnTo>
                  <a:lnTo>
                    <a:pt x="74208" y="12656"/>
                  </a:lnTo>
                  <a:lnTo>
                    <a:pt x="74208" y="0"/>
                  </a:lnTo>
                  <a:close/>
                </a:path>
              </a:pathLst>
            </a:custGeom>
            <a:solidFill>
              <a:srgbClr val="AA8C74">
                <a:alpha val="511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20"/>
            <p:cNvSpPr/>
            <p:nvPr/>
          </p:nvSpPr>
          <p:spPr>
            <a:xfrm>
              <a:off x="-53114" y="5187400"/>
              <a:ext cx="9250227" cy="124"/>
            </a:xfrm>
            <a:custGeom>
              <a:avLst/>
              <a:gdLst/>
              <a:ahLst/>
              <a:cxnLst/>
              <a:rect l="l" t="t" r="r" b="b"/>
              <a:pathLst>
                <a:path w="74302" h="1" fill="none" extrusionOk="0">
                  <a:moveTo>
                    <a:pt x="1" y="1"/>
                  </a:moveTo>
                  <a:lnTo>
                    <a:pt x="74302" y="1"/>
                  </a:lnTo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accent5"/>
              </a:solidFill>
              <a:prstDash val="solid"/>
              <a:miter lim="3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20"/>
            <p:cNvSpPr/>
            <p:nvPr/>
          </p:nvSpPr>
          <p:spPr>
            <a:xfrm>
              <a:off x="-53114" y="5094029"/>
              <a:ext cx="9250227" cy="124"/>
            </a:xfrm>
            <a:custGeom>
              <a:avLst/>
              <a:gdLst/>
              <a:ahLst/>
              <a:cxnLst/>
              <a:rect l="l" t="t" r="r" b="b"/>
              <a:pathLst>
                <a:path w="74302" h="1" fill="none" extrusionOk="0">
                  <a:moveTo>
                    <a:pt x="1" y="0"/>
                  </a:moveTo>
                  <a:lnTo>
                    <a:pt x="74302" y="0"/>
                  </a:lnTo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accent5"/>
              </a:solidFill>
              <a:prstDash val="solid"/>
              <a:miter lim="3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20"/>
            <p:cNvSpPr/>
            <p:nvPr/>
          </p:nvSpPr>
          <p:spPr>
            <a:xfrm>
              <a:off x="-53114" y="5024809"/>
              <a:ext cx="9250227" cy="124"/>
            </a:xfrm>
            <a:custGeom>
              <a:avLst/>
              <a:gdLst/>
              <a:ahLst/>
              <a:cxnLst/>
              <a:rect l="l" t="t" r="r" b="b"/>
              <a:pathLst>
                <a:path w="74302" h="1" fill="none" extrusionOk="0">
                  <a:moveTo>
                    <a:pt x="1" y="0"/>
                  </a:moveTo>
                  <a:lnTo>
                    <a:pt x="74302" y="0"/>
                  </a:lnTo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accent5"/>
              </a:solidFill>
              <a:prstDash val="solid"/>
              <a:miter lim="3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20"/>
            <p:cNvSpPr/>
            <p:nvPr/>
          </p:nvSpPr>
          <p:spPr>
            <a:xfrm>
              <a:off x="-53114" y="4956461"/>
              <a:ext cx="9250227" cy="124"/>
            </a:xfrm>
            <a:custGeom>
              <a:avLst/>
              <a:gdLst/>
              <a:ahLst/>
              <a:cxnLst/>
              <a:rect l="l" t="t" r="r" b="b"/>
              <a:pathLst>
                <a:path w="74302" h="1" fill="none" extrusionOk="0">
                  <a:moveTo>
                    <a:pt x="1" y="1"/>
                  </a:moveTo>
                  <a:lnTo>
                    <a:pt x="74302" y="1"/>
                  </a:lnTo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accent5"/>
              </a:solidFill>
              <a:prstDash val="solid"/>
              <a:miter lim="3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20"/>
            <p:cNvSpPr/>
            <p:nvPr/>
          </p:nvSpPr>
          <p:spPr>
            <a:xfrm>
              <a:off x="-53114" y="4887366"/>
              <a:ext cx="9250227" cy="124"/>
            </a:xfrm>
            <a:custGeom>
              <a:avLst/>
              <a:gdLst/>
              <a:ahLst/>
              <a:cxnLst/>
              <a:rect l="l" t="t" r="r" b="b"/>
              <a:pathLst>
                <a:path w="74302" h="1" fill="none" extrusionOk="0">
                  <a:moveTo>
                    <a:pt x="1" y="0"/>
                  </a:moveTo>
                  <a:lnTo>
                    <a:pt x="74302" y="0"/>
                  </a:lnTo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accent5"/>
              </a:solidFill>
              <a:prstDash val="solid"/>
              <a:miter lim="3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20"/>
            <p:cNvSpPr/>
            <p:nvPr/>
          </p:nvSpPr>
          <p:spPr>
            <a:xfrm>
              <a:off x="-53114" y="4855371"/>
              <a:ext cx="9250227" cy="124"/>
            </a:xfrm>
            <a:custGeom>
              <a:avLst/>
              <a:gdLst/>
              <a:ahLst/>
              <a:cxnLst/>
              <a:rect l="l" t="t" r="r" b="b"/>
              <a:pathLst>
                <a:path w="74302" h="1" fill="none" extrusionOk="0">
                  <a:moveTo>
                    <a:pt x="1" y="1"/>
                  </a:moveTo>
                  <a:lnTo>
                    <a:pt x="74302" y="1"/>
                  </a:lnTo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accent5"/>
              </a:solidFill>
              <a:prstDash val="solid"/>
              <a:miter lim="3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20"/>
            <p:cNvSpPr/>
            <p:nvPr/>
          </p:nvSpPr>
          <p:spPr>
            <a:xfrm>
              <a:off x="-53114" y="4823998"/>
              <a:ext cx="9250227" cy="124"/>
            </a:xfrm>
            <a:custGeom>
              <a:avLst/>
              <a:gdLst/>
              <a:ahLst/>
              <a:cxnLst/>
              <a:rect l="l" t="t" r="r" b="b"/>
              <a:pathLst>
                <a:path w="74302" h="1" fill="none" extrusionOk="0">
                  <a:moveTo>
                    <a:pt x="1" y="0"/>
                  </a:moveTo>
                  <a:lnTo>
                    <a:pt x="74302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3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20"/>
            <p:cNvSpPr/>
            <p:nvPr/>
          </p:nvSpPr>
          <p:spPr>
            <a:xfrm>
              <a:off x="-53127" y="4685550"/>
              <a:ext cx="9250254" cy="127249"/>
            </a:xfrm>
            <a:custGeom>
              <a:avLst/>
              <a:gdLst/>
              <a:ahLst/>
              <a:cxnLst/>
              <a:rect l="l" t="t" r="r" b="b"/>
              <a:pathLst>
                <a:path w="29611" h="1022" extrusionOk="0">
                  <a:moveTo>
                    <a:pt x="0" y="1"/>
                  </a:moveTo>
                  <a:lnTo>
                    <a:pt x="0" y="1022"/>
                  </a:lnTo>
                  <a:lnTo>
                    <a:pt x="29610" y="1022"/>
                  </a:lnTo>
                  <a:lnTo>
                    <a:pt x="29610" y="1"/>
                  </a:lnTo>
                  <a:close/>
                </a:path>
              </a:pathLst>
            </a:custGeom>
            <a:solidFill>
              <a:srgbClr val="AA8C74">
                <a:alpha val="63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3762890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132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>
            <a:endParaRPr/>
          </a:p>
        </p:txBody>
      </p:sp>
      <p:grpSp>
        <p:nvGrpSpPr>
          <p:cNvPr id="368" name="Google Shape;368;p21"/>
          <p:cNvGrpSpPr/>
          <p:nvPr/>
        </p:nvGrpSpPr>
        <p:grpSpPr>
          <a:xfrm>
            <a:off x="-70836" y="6247107"/>
            <a:ext cx="12333672" cy="670272"/>
            <a:chOff x="-53127" y="4685330"/>
            <a:chExt cx="9250254" cy="502704"/>
          </a:xfrm>
        </p:grpSpPr>
        <p:sp>
          <p:nvSpPr>
            <p:cNvPr id="369" name="Google Shape;369;p21"/>
            <p:cNvSpPr/>
            <p:nvPr/>
          </p:nvSpPr>
          <p:spPr>
            <a:xfrm>
              <a:off x="-47325" y="4685330"/>
              <a:ext cx="9238649" cy="502704"/>
            </a:xfrm>
            <a:custGeom>
              <a:avLst/>
              <a:gdLst/>
              <a:ahLst/>
              <a:cxnLst/>
              <a:rect l="l" t="t" r="r" b="b"/>
              <a:pathLst>
                <a:path w="74209" h="12657" extrusionOk="0">
                  <a:moveTo>
                    <a:pt x="1" y="0"/>
                  </a:moveTo>
                  <a:lnTo>
                    <a:pt x="1" y="12656"/>
                  </a:lnTo>
                  <a:lnTo>
                    <a:pt x="74208" y="12656"/>
                  </a:lnTo>
                  <a:lnTo>
                    <a:pt x="74208" y="0"/>
                  </a:lnTo>
                  <a:close/>
                </a:path>
              </a:pathLst>
            </a:custGeom>
            <a:solidFill>
              <a:srgbClr val="AA8C74">
                <a:alpha val="511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21"/>
            <p:cNvSpPr/>
            <p:nvPr/>
          </p:nvSpPr>
          <p:spPr>
            <a:xfrm>
              <a:off x="-53114" y="5187400"/>
              <a:ext cx="9250227" cy="124"/>
            </a:xfrm>
            <a:custGeom>
              <a:avLst/>
              <a:gdLst/>
              <a:ahLst/>
              <a:cxnLst/>
              <a:rect l="l" t="t" r="r" b="b"/>
              <a:pathLst>
                <a:path w="74302" h="1" fill="none" extrusionOk="0">
                  <a:moveTo>
                    <a:pt x="1" y="1"/>
                  </a:moveTo>
                  <a:lnTo>
                    <a:pt x="74302" y="1"/>
                  </a:lnTo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accent5"/>
              </a:solidFill>
              <a:prstDash val="solid"/>
              <a:miter lim="3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21"/>
            <p:cNvSpPr/>
            <p:nvPr/>
          </p:nvSpPr>
          <p:spPr>
            <a:xfrm>
              <a:off x="-53114" y="5094029"/>
              <a:ext cx="9250227" cy="124"/>
            </a:xfrm>
            <a:custGeom>
              <a:avLst/>
              <a:gdLst/>
              <a:ahLst/>
              <a:cxnLst/>
              <a:rect l="l" t="t" r="r" b="b"/>
              <a:pathLst>
                <a:path w="74302" h="1" fill="none" extrusionOk="0">
                  <a:moveTo>
                    <a:pt x="1" y="0"/>
                  </a:moveTo>
                  <a:lnTo>
                    <a:pt x="74302" y="0"/>
                  </a:lnTo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accent5"/>
              </a:solidFill>
              <a:prstDash val="solid"/>
              <a:miter lim="3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21"/>
            <p:cNvSpPr/>
            <p:nvPr/>
          </p:nvSpPr>
          <p:spPr>
            <a:xfrm>
              <a:off x="-53114" y="5024809"/>
              <a:ext cx="9250227" cy="124"/>
            </a:xfrm>
            <a:custGeom>
              <a:avLst/>
              <a:gdLst/>
              <a:ahLst/>
              <a:cxnLst/>
              <a:rect l="l" t="t" r="r" b="b"/>
              <a:pathLst>
                <a:path w="74302" h="1" fill="none" extrusionOk="0">
                  <a:moveTo>
                    <a:pt x="1" y="0"/>
                  </a:moveTo>
                  <a:lnTo>
                    <a:pt x="74302" y="0"/>
                  </a:lnTo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accent5"/>
              </a:solidFill>
              <a:prstDash val="solid"/>
              <a:miter lim="3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21"/>
            <p:cNvSpPr/>
            <p:nvPr/>
          </p:nvSpPr>
          <p:spPr>
            <a:xfrm>
              <a:off x="-53114" y="4956461"/>
              <a:ext cx="9250227" cy="124"/>
            </a:xfrm>
            <a:custGeom>
              <a:avLst/>
              <a:gdLst/>
              <a:ahLst/>
              <a:cxnLst/>
              <a:rect l="l" t="t" r="r" b="b"/>
              <a:pathLst>
                <a:path w="74302" h="1" fill="none" extrusionOk="0">
                  <a:moveTo>
                    <a:pt x="1" y="1"/>
                  </a:moveTo>
                  <a:lnTo>
                    <a:pt x="74302" y="1"/>
                  </a:lnTo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accent5"/>
              </a:solidFill>
              <a:prstDash val="solid"/>
              <a:miter lim="3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21"/>
            <p:cNvSpPr/>
            <p:nvPr/>
          </p:nvSpPr>
          <p:spPr>
            <a:xfrm>
              <a:off x="-53114" y="4887366"/>
              <a:ext cx="9250227" cy="124"/>
            </a:xfrm>
            <a:custGeom>
              <a:avLst/>
              <a:gdLst/>
              <a:ahLst/>
              <a:cxnLst/>
              <a:rect l="l" t="t" r="r" b="b"/>
              <a:pathLst>
                <a:path w="74302" h="1" fill="none" extrusionOk="0">
                  <a:moveTo>
                    <a:pt x="1" y="0"/>
                  </a:moveTo>
                  <a:lnTo>
                    <a:pt x="74302" y="0"/>
                  </a:lnTo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accent5"/>
              </a:solidFill>
              <a:prstDash val="solid"/>
              <a:miter lim="3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21"/>
            <p:cNvSpPr/>
            <p:nvPr/>
          </p:nvSpPr>
          <p:spPr>
            <a:xfrm>
              <a:off x="-53114" y="4855371"/>
              <a:ext cx="9250227" cy="124"/>
            </a:xfrm>
            <a:custGeom>
              <a:avLst/>
              <a:gdLst/>
              <a:ahLst/>
              <a:cxnLst/>
              <a:rect l="l" t="t" r="r" b="b"/>
              <a:pathLst>
                <a:path w="74302" h="1" fill="none" extrusionOk="0">
                  <a:moveTo>
                    <a:pt x="1" y="1"/>
                  </a:moveTo>
                  <a:lnTo>
                    <a:pt x="74302" y="1"/>
                  </a:lnTo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accent5"/>
              </a:solidFill>
              <a:prstDash val="solid"/>
              <a:miter lim="3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21"/>
            <p:cNvSpPr/>
            <p:nvPr/>
          </p:nvSpPr>
          <p:spPr>
            <a:xfrm>
              <a:off x="-53114" y="4823998"/>
              <a:ext cx="9250227" cy="124"/>
            </a:xfrm>
            <a:custGeom>
              <a:avLst/>
              <a:gdLst/>
              <a:ahLst/>
              <a:cxnLst/>
              <a:rect l="l" t="t" r="r" b="b"/>
              <a:pathLst>
                <a:path w="74302" h="1" fill="none" extrusionOk="0">
                  <a:moveTo>
                    <a:pt x="1" y="0"/>
                  </a:moveTo>
                  <a:lnTo>
                    <a:pt x="74302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3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21"/>
            <p:cNvSpPr/>
            <p:nvPr/>
          </p:nvSpPr>
          <p:spPr>
            <a:xfrm>
              <a:off x="-53127" y="4685550"/>
              <a:ext cx="9250254" cy="127249"/>
            </a:xfrm>
            <a:custGeom>
              <a:avLst/>
              <a:gdLst/>
              <a:ahLst/>
              <a:cxnLst/>
              <a:rect l="l" t="t" r="r" b="b"/>
              <a:pathLst>
                <a:path w="29611" h="1022" extrusionOk="0">
                  <a:moveTo>
                    <a:pt x="0" y="1"/>
                  </a:moveTo>
                  <a:lnTo>
                    <a:pt x="0" y="1022"/>
                  </a:lnTo>
                  <a:lnTo>
                    <a:pt x="29610" y="1022"/>
                  </a:lnTo>
                  <a:lnTo>
                    <a:pt x="29610" y="1"/>
                  </a:lnTo>
                  <a:close/>
                </a:path>
              </a:pathLst>
            </a:custGeom>
            <a:solidFill>
              <a:srgbClr val="AA8C74">
                <a:alpha val="63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5167732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22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>
            <a:endParaRPr/>
          </a:p>
        </p:txBody>
      </p:sp>
      <p:grpSp>
        <p:nvGrpSpPr>
          <p:cNvPr id="380" name="Google Shape;380;p22"/>
          <p:cNvGrpSpPr/>
          <p:nvPr/>
        </p:nvGrpSpPr>
        <p:grpSpPr>
          <a:xfrm>
            <a:off x="-70836" y="5305329"/>
            <a:ext cx="12333672" cy="1612052"/>
            <a:chOff x="-53127" y="3978996"/>
            <a:chExt cx="9250254" cy="1209039"/>
          </a:xfrm>
        </p:grpSpPr>
        <p:grpSp>
          <p:nvGrpSpPr>
            <p:cNvPr id="381" name="Google Shape;381;p22"/>
            <p:cNvGrpSpPr/>
            <p:nvPr/>
          </p:nvGrpSpPr>
          <p:grpSpPr>
            <a:xfrm>
              <a:off x="-53127" y="4685330"/>
              <a:ext cx="9250254" cy="502704"/>
              <a:chOff x="-53127" y="4685330"/>
              <a:chExt cx="9250254" cy="502704"/>
            </a:xfrm>
          </p:grpSpPr>
          <p:sp>
            <p:nvSpPr>
              <p:cNvPr id="382" name="Google Shape;382;p22"/>
              <p:cNvSpPr/>
              <p:nvPr/>
            </p:nvSpPr>
            <p:spPr>
              <a:xfrm>
                <a:off x="-47325" y="4685330"/>
                <a:ext cx="9238649" cy="502704"/>
              </a:xfrm>
              <a:custGeom>
                <a:avLst/>
                <a:gdLst/>
                <a:ahLst/>
                <a:cxnLst/>
                <a:rect l="l" t="t" r="r" b="b"/>
                <a:pathLst>
                  <a:path w="74209" h="12657" extrusionOk="0">
                    <a:moveTo>
                      <a:pt x="1" y="0"/>
                    </a:moveTo>
                    <a:lnTo>
                      <a:pt x="1" y="12656"/>
                    </a:lnTo>
                    <a:lnTo>
                      <a:pt x="74208" y="12656"/>
                    </a:lnTo>
                    <a:lnTo>
                      <a:pt x="74208" y="0"/>
                    </a:lnTo>
                    <a:close/>
                  </a:path>
                </a:pathLst>
              </a:custGeom>
              <a:solidFill>
                <a:srgbClr val="AA8C74">
                  <a:alpha val="511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" name="Google Shape;383;p22"/>
              <p:cNvSpPr/>
              <p:nvPr/>
            </p:nvSpPr>
            <p:spPr>
              <a:xfrm>
                <a:off x="-53114" y="5187400"/>
                <a:ext cx="9250227" cy="124"/>
              </a:xfrm>
              <a:custGeom>
                <a:avLst/>
                <a:gdLst/>
                <a:ahLst/>
                <a:cxnLst/>
                <a:rect l="l" t="t" r="r" b="b"/>
                <a:pathLst>
                  <a:path w="74302" h="1" fill="none" extrusionOk="0">
                    <a:moveTo>
                      <a:pt x="1" y="1"/>
                    </a:moveTo>
                    <a:lnTo>
                      <a:pt x="74302" y="1"/>
                    </a:lnTo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chemeClr val="accent5"/>
                </a:solidFill>
                <a:prstDash val="solid"/>
                <a:miter lim="360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" name="Google Shape;384;p22"/>
              <p:cNvSpPr/>
              <p:nvPr/>
            </p:nvSpPr>
            <p:spPr>
              <a:xfrm>
                <a:off x="-53114" y="5094029"/>
                <a:ext cx="9250227" cy="124"/>
              </a:xfrm>
              <a:custGeom>
                <a:avLst/>
                <a:gdLst/>
                <a:ahLst/>
                <a:cxnLst/>
                <a:rect l="l" t="t" r="r" b="b"/>
                <a:pathLst>
                  <a:path w="74302" h="1" fill="none" extrusionOk="0">
                    <a:moveTo>
                      <a:pt x="1" y="0"/>
                    </a:moveTo>
                    <a:lnTo>
                      <a:pt x="74302" y="0"/>
                    </a:lnTo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chemeClr val="accent5"/>
                </a:solidFill>
                <a:prstDash val="solid"/>
                <a:miter lim="360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" name="Google Shape;385;p22"/>
              <p:cNvSpPr/>
              <p:nvPr/>
            </p:nvSpPr>
            <p:spPr>
              <a:xfrm>
                <a:off x="-53114" y="5024809"/>
                <a:ext cx="9250227" cy="124"/>
              </a:xfrm>
              <a:custGeom>
                <a:avLst/>
                <a:gdLst/>
                <a:ahLst/>
                <a:cxnLst/>
                <a:rect l="l" t="t" r="r" b="b"/>
                <a:pathLst>
                  <a:path w="74302" h="1" fill="none" extrusionOk="0">
                    <a:moveTo>
                      <a:pt x="1" y="0"/>
                    </a:moveTo>
                    <a:lnTo>
                      <a:pt x="74302" y="0"/>
                    </a:lnTo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chemeClr val="accent5"/>
                </a:solidFill>
                <a:prstDash val="solid"/>
                <a:miter lim="360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" name="Google Shape;386;p22"/>
              <p:cNvSpPr/>
              <p:nvPr/>
            </p:nvSpPr>
            <p:spPr>
              <a:xfrm>
                <a:off x="-53114" y="4956461"/>
                <a:ext cx="9250227" cy="124"/>
              </a:xfrm>
              <a:custGeom>
                <a:avLst/>
                <a:gdLst/>
                <a:ahLst/>
                <a:cxnLst/>
                <a:rect l="l" t="t" r="r" b="b"/>
                <a:pathLst>
                  <a:path w="74302" h="1" fill="none" extrusionOk="0">
                    <a:moveTo>
                      <a:pt x="1" y="1"/>
                    </a:moveTo>
                    <a:lnTo>
                      <a:pt x="74302" y="1"/>
                    </a:lnTo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chemeClr val="accent5"/>
                </a:solidFill>
                <a:prstDash val="solid"/>
                <a:miter lim="360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" name="Google Shape;387;p22"/>
              <p:cNvSpPr/>
              <p:nvPr/>
            </p:nvSpPr>
            <p:spPr>
              <a:xfrm>
                <a:off x="-53114" y="4887366"/>
                <a:ext cx="9250227" cy="124"/>
              </a:xfrm>
              <a:custGeom>
                <a:avLst/>
                <a:gdLst/>
                <a:ahLst/>
                <a:cxnLst/>
                <a:rect l="l" t="t" r="r" b="b"/>
                <a:pathLst>
                  <a:path w="74302" h="1" fill="none" extrusionOk="0">
                    <a:moveTo>
                      <a:pt x="1" y="0"/>
                    </a:moveTo>
                    <a:lnTo>
                      <a:pt x="74302" y="0"/>
                    </a:lnTo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chemeClr val="accent5"/>
                </a:solidFill>
                <a:prstDash val="solid"/>
                <a:miter lim="360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" name="Google Shape;388;p22"/>
              <p:cNvSpPr/>
              <p:nvPr/>
            </p:nvSpPr>
            <p:spPr>
              <a:xfrm>
                <a:off x="-53114" y="4855371"/>
                <a:ext cx="9250227" cy="124"/>
              </a:xfrm>
              <a:custGeom>
                <a:avLst/>
                <a:gdLst/>
                <a:ahLst/>
                <a:cxnLst/>
                <a:rect l="l" t="t" r="r" b="b"/>
                <a:pathLst>
                  <a:path w="74302" h="1" fill="none" extrusionOk="0">
                    <a:moveTo>
                      <a:pt x="1" y="1"/>
                    </a:moveTo>
                    <a:lnTo>
                      <a:pt x="74302" y="1"/>
                    </a:lnTo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chemeClr val="accent5"/>
                </a:solidFill>
                <a:prstDash val="solid"/>
                <a:miter lim="360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" name="Google Shape;389;p22"/>
              <p:cNvSpPr/>
              <p:nvPr/>
            </p:nvSpPr>
            <p:spPr>
              <a:xfrm>
                <a:off x="-53114" y="4823998"/>
                <a:ext cx="9250227" cy="124"/>
              </a:xfrm>
              <a:custGeom>
                <a:avLst/>
                <a:gdLst/>
                <a:ahLst/>
                <a:cxnLst/>
                <a:rect l="l" t="t" r="r" b="b"/>
                <a:pathLst>
                  <a:path w="74302" h="1" fill="none" extrusionOk="0">
                    <a:moveTo>
                      <a:pt x="1" y="0"/>
                    </a:moveTo>
                    <a:lnTo>
                      <a:pt x="74302" y="0"/>
                    </a:lnTo>
                  </a:path>
                </a:pathLst>
              </a:custGeom>
              <a:noFill/>
              <a:ln w="9525" cap="flat" cmpd="sng">
                <a:solidFill>
                  <a:schemeClr val="accent5"/>
                </a:solidFill>
                <a:prstDash val="solid"/>
                <a:miter lim="360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" name="Google Shape;390;p22"/>
              <p:cNvSpPr/>
              <p:nvPr/>
            </p:nvSpPr>
            <p:spPr>
              <a:xfrm>
                <a:off x="-53127" y="4685550"/>
                <a:ext cx="9250254" cy="127249"/>
              </a:xfrm>
              <a:custGeom>
                <a:avLst/>
                <a:gdLst/>
                <a:ahLst/>
                <a:cxnLst/>
                <a:rect l="l" t="t" r="r" b="b"/>
                <a:pathLst>
                  <a:path w="29611" h="1022" extrusionOk="0">
                    <a:moveTo>
                      <a:pt x="0" y="1"/>
                    </a:moveTo>
                    <a:lnTo>
                      <a:pt x="0" y="1022"/>
                    </a:lnTo>
                    <a:lnTo>
                      <a:pt x="29610" y="1022"/>
                    </a:lnTo>
                    <a:lnTo>
                      <a:pt x="29610" y="1"/>
                    </a:lnTo>
                    <a:close/>
                  </a:path>
                </a:pathLst>
              </a:custGeom>
              <a:solidFill>
                <a:srgbClr val="AA8C74">
                  <a:alpha val="636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1" name="Google Shape;391;p22"/>
            <p:cNvGrpSpPr/>
            <p:nvPr/>
          </p:nvGrpSpPr>
          <p:grpSpPr>
            <a:xfrm flipH="1">
              <a:off x="84706" y="3978996"/>
              <a:ext cx="540276" cy="835130"/>
              <a:chOff x="84706" y="3851046"/>
              <a:chExt cx="540276" cy="835130"/>
            </a:xfrm>
          </p:grpSpPr>
          <p:sp>
            <p:nvSpPr>
              <p:cNvPr id="392" name="Google Shape;392;p22"/>
              <p:cNvSpPr/>
              <p:nvPr/>
            </p:nvSpPr>
            <p:spPr>
              <a:xfrm>
                <a:off x="84706" y="3851046"/>
                <a:ext cx="540276" cy="44772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529" extrusionOk="0">
                    <a:moveTo>
                      <a:pt x="780" y="1"/>
                    </a:moveTo>
                    <a:cubicBezTo>
                      <a:pt x="738" y="116"/>
                      <a:pt x="711" y="232"/>
                      <a:pt x="692" y="342"/>
                    </a:cubicBezTo>
                    <a:cubicBezTo>
                      <a:pt x="672" y="273"/>
                      <a:pt x="648" y="205"/>
                      <a:pt x="617" y="136"/>
                    </a:cubicBezTo>
                    <a:cubicBezTo>
                      <a:pt x="617" y="136"/>
                      <a:pt x="595" y="273"/>
                      <a:pt x="606" y="540"/>
                    </a:cubicBezTo>
                    <a:lnTo>
                      <a:pt x="604" y="540"/>
                    </a:lnTo>
                    <a:cubicBezTo>
                      <a:pt x="604" y="392"/>
                      <a:pt x="587" y="232"/>
                      <a:pt x="540" y="70"/>
                    </a:cubicBezTo>
                    <a:cubicBezTo>
                      <a:pt x="540" y="70"/>
                      <a:pt x="494" y="224"/>
                      <a:pt x="455" y="540"/>
                    </a:cubicBezTo>
                    <a:lnTo>
                      <a:pt x="441" y="540"/>
                    </a:lnTo>
                    <a:cubicBezTo>
                      <a:pt x="422" y="246"/>
                      <a:pt x="383" y="100"/>
                      <a:pt x="383" y="100"/>
                    </a:cubicBezTo>
                    <a:cubicBezTo>
                      <a:pt x="353" y="196"/>
                      <a:pt x="331" y="290"/>
                      <a:pt x="317" y="383"/>
                    </a:cubicBezTo>
                    <a:cubicBezTo>
                      <a:pt x="290" y="290"/>
                      <a:pt x="257" y="196"/>
                      <a:pt x="210" y="108"/>
                    </a:cubicBezTo>
                    <a:lnTo>
                      <a:pt x="210" y="108"/>
                    </a:lnTo>
                    <a:cubicBezTo>
                      <a:pt x="210" y="108"/>
                      <a:pt x="191" y="301"/>
                      <a:pt x="224" y="675"/>
                    </a:cubicBezTo>
                    <a:cubicBezTo>
                      <a:pt x="139" y="331"/>
                      <a:pt x="64" y="166"/>
                      <a:pt x="64" y="166"/>
                    </a:cubicBezTo>
                    <a:lnTo>
                      <a:pt x="64" y="166"/>
                    </a:lnTo>
                    <a:cubicBezTo>
                      <a:pt x="1" y="722"/>
                      <a:pt x="202" y="1201"/>
                      <a:pt x="312" y="1415"/>
                    </a:cubicBezTo>
                    <a:lnTo>
                      <a:pt x="312" y="1528"/>
                    </a:lnTo>
                    <a:lnTo>
                      <a:pt x="1597" y="1528"/>
                    </a:lnTo>
                    <a:lnTo>
                      <a:pt x="1597" y="1402"/>
                    </a:lnTo>
                    <a:lnTo>
                      <a:pt x="1608" y="1402"/>
                    </a:lnTo>
                    <a:cubicBezTo>
                      <a:pt x="1679" y="1203"/>
                      <a:pt x="1845" y="667"/>
                      <a:pt x="1693" y="83"/>
                    </a:cubicBezTo>
                    <a:lnTo>
                      <a:pt x="1693" y="83"/>
                    </a:lnTo>
                    <a:cubicBezTo>
                      <a:pt x="1693" y="84"/>
                      <a:pt x="1641" y="246"/>
                      <a:pt x="1608" y="579"/>
                    </a:cubicBezTo>
                    <a:lnTo>
                      <a:pt x="1608" y="551"/>
                    </a:lnTo>
                    <a:lnTo>
                      <a:pt x="1594" y="551"/>
                    </a:lnTo>
                    <a:cubicBezTo>
                      <a:pt x="1572" y="260"/>
                      <a:pt x="1536" y="114"/>
                      <a:pt x="1536" y="114"/>
                    </a:cubicBezTo>
                    <a:cubicBezTo>
                      <a:pt x="1503" y="210"/>
                      <a:pt x="1484" y="304"/>
                      <a:pt x="1470" y="397"/>
                    </a:cubicBezTo>
                    <a:cubicBezTo>
                      <a:pt x="1443" y="304"/>
                      <a:pt x="1407" y="210"/>
                      <a:pt x="1363" y="122"/>
                    </a:cubicBezTo>
                    <a:lnTo>
                      <a:pt x="1363" y="122"/>
                    </a:lnTo>
                    <a:cubicBezTo>
                      <a:pt x="1363" y="122"/>
                      <a:pt x="1347" y="265"/>
                      <a:pt x="1366" y="551"/>
                    </a:cubicBezTo>
                    <a:lnTo>
                      <a:pt x="1344" y="551"/>
                    </a:lnTo>
                    <a:cubicBezTo>
                      <a:pt x="1305" y="414"/>
                      <a:pt x="1269" y="317"/>
                      <a:pt x="1247" y="254"/>
                    </a:cubicBezTo>
                    <a:cubicBezTo>
                      <a:pt x="1236" y="180"/>
                      <a:pt x="1228" y="141"/>
                      <a:pt x="1228" y="141"/>
                    </a:cubicBezTo>
                    <a:cubicBezTo>
                      <a:pt x="1225" y="155"/>
                      <a:pt x="1223" y="166"/>
                      <a:pt x="1214" y="180"/>
                    </a:cubicBezTo>
                    <a:lnTo>
                      <a:pt x="1214" y="183"/>
                    </a:lnTo>
                    <a:cubicBezTo>
                      <a:pt x="1198" y="238"/>
                      <a:pt x="1181" y="293"/>
                      <a:pt x="1170" y="348"/>
                    </a:cubicBezTo>
                    <a:cubicBezTo>
                      <a:pt x="1146" y="238"/>
                      <a:pt x="1110" y="122"/>
                      <a:pt x="1060" y="6"/>
                    </a:cubicBezTo>
                    <a:cubicBezTo>
                      <a:pt x="1060" y="6"/>
                      <a:pt x="1033" y="191"/>
                      <a:pt x="1055" y="543"/>
                    </a:cubicBezTo>
                    <a:lnTo>
                      <a:pt x="1049" y="543"/>
                    </a:lnTo>
                    <a:cubicBezTo>
                      <a:pt x="1041" y="273"/>
                      <a:pt x="1008" y="139"/>
                      <a:pt x="1008" y="139"/>
                    </a:cubicBezTo>
                    <a:cubicBezTo>
                      <a:pt x="975" y="232"/>
                      <a:pt x="950" y="328"/>
                      <a:pt x="934" y="416"/>
                    </a:cubicBezTo>
                    <a:cubicBezTo>
                      <a:pt x="909" y="323"/>
                      <a:pt x="879" y="232"/>
                      <a:pt x="837" y="139"/>
                    </a:cubicBezTo>
                    <a:cubicBezTo>
                      <a:pt x="837" y="139"/>
                      <a:pt x="815" y="276"/>
                      <a:pt x="826" y="543"/>
                    </a:cubicBezTo>
                    <a:lnTo>
                      <a:pt x="824" y="543"/>
                    </a:lnTo>
                    <a:cubicBezTo>
                      <a:pt x="821" y="183"/>
                      <a:pt x="780" y="1"/>
                      <a:pt x="78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" name="Google Shape;393;p22"/>
              <p:cNvSpPr/>
              <p:nvPr/>
            </p:nvSpPr>
            <p:spPr>
              <a:xfrm>
                <a:off x="124238" y="3993650"/>
                <a:ext cx="479952" cy="401752"/>
              </a:xfrm>
              <a:custGeom>
                <a:avLst/>
                <a:gdLst/>
                <a:ahLst/>
                <a:cxnLst/>
                <a:rect l="l" t="t" r="r" b="b"/>
                <a:pathLst>
                  <a:path w="1639" h="1372" extrusionOk="0">
                    <a:moveTo>
                      <a:pt x="691" y="1"/>
                    </a:moveTo>
                    <a:cubicBezTo>
                      <a:pt x="658" y="106"/>
                      <a:pt x="631" y="207"/>
                      <a:pt x="617" y="306"/>
                    </a:cubicBezTo>
                    <a:cubicBezTo>
                      <a:pt x="598" y="246"/>
                      <a:pt x="576" y="183"/>
                      <a:pt x="548" y="122"/>
                    </a:cubicBezTo>
                    <a:cubicBezTo>
                      <a:pt x="548" y="122"/>
                      <a:pt x="529" y="246"/>
                      <a:pt x="537" y="485"/>
                    </a:cubicBezTo>
                    <a:lnTo>
                      <a:pt x="535" y="485"/>
                    </a:lnTo>
                    <a:cubicBezTo>
                      <a:pt x="535" y="353"/>
                      <a:pt x="515" y="210"/>
                      <a:pt x="480" y="64"/>
                    </a:cubicBezTo>
                    <a:cubicBezTo>
                      <a:pt x="480" y="64"/>
                      <a:pt x="433" y="205"/>
                      <a:pt x="403" y="485"/>
                    </a:cubicBezTo>
                    <a:lnTo>
                      <a:pt x="389" y="485"/>
                    </a:lnTo>
                    <a:cubicBezTo>
                      <a:pt x="372" y="221"/>
                      <a:pt x="336" y="92"/>
                      <a:pt x="336" y="92"/>
                    </a:cubicBezTo>
                    <a:cubicBezTo>
                      <a:pt x="309" y="177"/>
                      <a:pt x="292" y="260"/>
                      <a:pt x="279" y="342"/>
                    </a:cubicBezTo>
                    <a:cubicBezTo>
                      <a:pt x="254" y="260"/>
                      <a:pt x="224" y="177"/>
                      <a:pt x="185" y="95"/>
                    </a:cubicBezTo>
                    <a:lnTo>
                      <a:pt x="185" y="95"/>
                    </a:lnTo>
                    <a:cubicBezTo>
                      <a:pt x="185" y="95"/>
                      <a:pt x="166" y="265"/>
                      <a:pt x="199" y="604"/>
                    </a:cubicBezTo>
                    <a:cubicBezTo>
                      <a:pt x="125" y="293"/>
                      <a:pt x="56" y="150"/>
                      <a:pt x="56" y="150"/>
                    </a:cubicBezTo>
                    <a:lnTo>
                      <a:pt x="56" y="150"/>
                    </a:lnTo>
                    <a:cubicBezTo>
                      <a:pt x="1" y="648"/>
                      <a:pt x="180" y="1077"/>
                      <a:pt x="276" y="1267"/>
                    </a:cubicBezTo>
                    <a:lnTo>
                      <a:pt x="276" y="1371"/>
                    </a:lnTo>
                    <a:lnTo>
                      <a:pt x="1429" y="1371"/>
                    </a:lnTo>
                    <a:lnTo>
                      <a:pt x="1429" y="1250"/>
                    </a:lnTo>
                    <a:cubicBezTo>
                      <a:pt x="1492" y="1074"/>
                      <a:pt x="1638" y="598"/>
                      <a:pt x="1506" y="70"/>
                    </a:cubicBezTo>
                    <a:lnTo>
                      <a:pt x="1506" y="70"/>
                    </a:lnTo>
                    <a:cubicBezTo>
                      <a:pt x="1506" y="70"/>
                      <a:pt x="1462" y="216"/>
                      <a:pt x="1429" y="516"/>
                    </a:cubicBezTo>
                    <a:lnTo>
                      <a:pt x="1429" y="491"/>
                    </a:lnTo>
                    <a:lnTo>
                      <a:pt x="1418" y="491"/>
                    </a:lnTo>
                    <a:cubicBezTo>
                      <a:pt x="1401" y="229"/>
                      <a:pt x="1366" y="97"/>
                      <a:pt x="1366" y="97"/>
                    </a:cubicBezTo>
                    <a:cubicBezTo>
                      <a:pt x="1338" y="185"/>
                      <a:pt x="1322" y="265"/>
                      <a:pt x="1308" y="348"/>
                    </a:cubicBezTo>
                    <a:cubicBezTo>
                      <a:pt x="1283" y="265"/>
                      <a:pt x="1253" y="185"/>
                      <a:pt x="1214" y="100"/>
                    </a:cubicBezTo>
                    <a:lnTo>
                      <a:pt x="1214" y="100"/>
                    </a:lnTo>
                    <a:cubicBezTo>
                      <a:pt x="1214" y="100"/>
                      <a:pt x="1201" y="232"/>
                      <a:pt x="1217" y="485"/>
                    </a:cubicBezTo>
                    <a:lnTo>
                      <a:pt x="1198" y="485"/>
                    </a:lnTo>
                    <a:cubicBezTo>
                      <a:pt x="1162" y="367"/>
                      <a:pt x="1132" y="276"/>
                      <a:pt x="1112" y="221"/>
                    </a:cubicBezTo>
                    <a:cubicBezTo>
                      <a:pt x="1104" y="152"/>
                      <a:pt x="1093" y="122"/>
                      <a:pt x="1093" y="122"/>
                    </a:cubicBezTo>
                    <a:cubicBezTo>
                      <a:pt x="1090" y="133"/>
                      <a:pt x="1088" y="147"/>
                      <a:pt x="1085" y="155"/>
                    </a:cubicBezTo>
                    <a:lnTo>
                      <a:pt x="1085" y="161"/>
                    </a:lnTo>
                    <a:cubicBezTo>
                      <a:pt x="1066" y="207"/>
                      <a:pt x="1052" y="260"/>
                      <a:pt x="1044" y="306"/>
                    </a:cubicBezTo>
                    <a:cubicBezTo>
                      <a:pt x="1019" y="207"/>
                      <a:pt x="989" y="106"/>
                      <a:pt x="942" y="4"/>
                    </a:cubicBezTo>
                    <a:cubicBezTo>
                      <a:pt x="942" y="4"/>
                      <a:pt x="921" y="157"/>
                      <a:pt x="935" y="458"/>
                    </a:cubicBezTo>
                    <a:lnTo>
                      <a:pt x="935" y="458"/>
                    </a:lnTo>
                    <a:cubicBezTo>
                      <a:pt x="923" y="234"/>
                      <a:pt x="898" y="122"/>
                      <a:pt x="898" y="122"/>
                    </a:cubicBezTo>
                    <a:cubicBezTo>
                      <a:pt x="868" y="207"/>
                      <a:pt x="846" y="290"/>
                      <a:pt x="832" y="372"/>
                    </a:cubicBezTo>
                    <a:cubicBezTo>
                      <a:pt x="813" y="290"/>
                      <a:pt x="785" y="207"/>
                      <a:pt x="746" y="122"/>
                    </a:cubicBezTo>
                    <a:cubicBezTo>
                      <a:pt x="746" y="122"/>
                      <a:pt x="730" y="246"/>
                      <a:pt x="735" y="485"/>
                    </a:cubicBezTo>
                    <a:lnTo>
                      <a:pt x="733" y="485"/>
                    </a:lnTo>
                    <a:cubicBezTo>
                      <a:pt x="730" y="163"/>
                      <a:pt x="691" y="1"/>
                      <a:pt x="69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" name="Google Shape;394;p22"/>
              <p:cNvSpPr/>
              <p:nvPr/>
            </p:nvSpPr>
            <p:spPr>
              <a:xfrm>
                <a:off x="139758" y="4239622"/>
                <a:ext cx="448912" cy="446554"/>
              </a:xfrm>
              <a:custGeom>
                <a:avLst/>
                <a:gdLst/>
                <a:ahLst/>
                <a:cxnLst/>
                <a:rect l="l" t="t" r="r" b="b"/>
                <a:pathLst>
                  <a:path w="1533" h="1525" extrusionOk="0">
                    <a:moveTo>
                      <a:pt x="0" y="0"/>
                    </a:moveTo>
                    <a:lnTo>
                      <a:pt x="55" y="311"/>
                    </a:lnTo>
                    <a:lnTo>
                      <a:pt x="99" y="575"/>
                    </a:lnTo>
                    <a:lnTo>
                      <a:pt x="264" y="1525"/>
                    </a:lnTo>
                    <a:lnTo>
                      <a:pt x="1269" y="1525"/>
                    </a:lnTo>
                    <a:lnTo>
                      <a:pt x="1434" y="575"/>
                    </a:lnTo>
                    <a:lnTo>
                      <a:pt x="1478" y="311"/>
                    </a:lnTo>
                    <a:lnTo>
                      <a:pt x="1533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" name="Google Shape;395;p22"/>
              <p:cNvSpPr/>
              <p:nvPr/>
            </p:nvSpPr>
            <p:spPr>
              <a:xfrm>
                <a:off x="155864" y="4330689"/>
                <a:ext cx="416701" cy="77598"/>
              </a:xfrm>
              <a:custGeom>
                <a:avLst/>
                <a:gdLst/>
                <a:ahLst/>
                <a:cxnLst/>
                <a:rect l="l" t="t" r="r" b="b"/>
                <a:pathLst>
                  <a:path w="1423" h="265" extrusionOk="0">
                    <a:moveTo>
                      <a:pt x="0" y="0"/>
                    </a:moveTo>
                    <a:lnTo>
                      <a:pt x="44" y="264"/>
                    </a:lnTo>
                    <a:lnTo>
                      <a:pt x="1379" y="264"/>
                    </a:lnTo>
                    <a:lnTo>
                      <a:pt x="142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5262958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2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>
            <a:endParaRPr/>
          </a:p>
        </p:txBody>
      </p:sp>
      <p:grpSp>
        <p:nvGrpSpPr>
          <p:cNvPr id="417" name="Google Shape;417;p24"/>
          <p:cNvGrpSpPr/>
          <p:nvPr/>
        </p:nvGrpSpPr>
        <p:grpSpPr>
          <a:xfrm>
            <a:off x="-70836" y="5305329"/>
            <a:ext cx="12333672" cy="1612052"/>
            <a:chOff x="-53127" y="3978996"/>
            <a:chExt cx="9250254" cy="1209039"/>
          </a:xfrm>
        </p:grpSpPr>
        <p:grpSp>
          <p:nvGrpSpPr>
            <p:cNvPr id="418" name="Google Shape;418;p24"/>
            <p:cNvGrpSpPr/>
            <p:nvPr/>
          </p:nvGrpSpPr>
          <p:grpSpPr>
            <a:xfrm>
              <a:off x="-53127" y="4685330"/>
              <a:ext cx="9250254" cy="502704"/>
              <a:chOff x="-53127" y="4685330"/>
              <a:chExt cx="9250254" cy="502704"/>
            </a:xfrm>
          </p:grpSpPr>
          <p:sp>
            <p:nvSpPr>
              <p:cNvPr id="419" name="Google Shape;419;p24"/>
              <p:cNvSpPr/>
              <p:nvPr/>
            </p:nvSpPr>
            <p:spPr>
              <a:xfrm>
                <a:off x="-47325" y="4685330"/>
                <a:ext cx="9238649" cy="502704"/>
              </a:xfrm>
              <a:custGeom>
                <a:avLst/>
                <a:gdLst/>
                <a:ahLst/>
                <a:cxnLst/>
                <a:rect l="l" t="t" r="r" b="b"/>
                <a:pathLst>
                  <a:path w="74209" h="12657" extrusionOk="0">
                    <a:moveTo>
                      <a:pt x="1" y="0"/>
                    </a:moveTo>
                    <a:lnTo>
                      <a:pt x="1" y="12656"/>
                    </a:lnTo>
                    <a:lnTo>
                      <a:pt x="74208" y="12656"/>
                    </a:lnTo>
                    <a:lnTo>
                      <a:pt x="74208" y="0"/>
                    </a:lnTo>
                    <a:close/>
                  </a:path>
                </a:pathLst>
              </a:custGeom>
              <a:solidFill>
                <a:srgbClr val="AA8C74">
                  <a:alpha val="511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" name="Google Shape;420;p24"/>
              <p:cNvSpPr/>
              <p:nvPr/>
            </p:nvSpPr>
            <p:spPr>
              <a:xfrm>
                <a:off x="-53114" y="5187400"/>
                <a:ext cx="9250227" cy="124"/>
              </a:xfrm>
              <a:custGeom>
                <a:avLst/>
                <a:gdLst/>
                <a:ahLst/>
                <a:cxnLst/>
                <a:rect l="l" t="t" r="r" b="b"/>
                <a:pathLst>
                  <a:path w="74302" h="1" fill="none" extrusionOk="0">
                    <a:moveTo>
                      <a:pt x="1" y="1"/>
                    </a:moveTo>
                    <a:lnTo>
                      <a:pt x="74302" y="1"/>
                    </a:lnTo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chemeClr val="accent5"/>
                </a:solidFill>
                <a:prstDash val="solid"/>
                <a:miter lim="360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" name="Google Shape;421;p24"/>
              <p:cNvSpPr/>
              <p:nvPr/>
            </p:nvSpPr>
            <p:spPr>
              <a:xfrm>
                <a:off x="-53114" y="5094029"/>
                <a:ext cx="9250227" cy="124"/>
              </a:xfrm>
              <a:custGeom>
                <a:avLst/>
                <a:gdLst/>
                <a:ahLst/>
                <a:cxnLst/>
                <a:rect l="l" t="t" r="r" b="b"/>
                <a:pathLst>
                  <a:path w="74302" h="1" fill="none" extrusionOk="0">
                    <a:moveTo>
                      <a:pt x="1" y="0"/>
                    </a:moveTo>
                    <a:lnTo>
                      <a:pt x="74302" y="0"/>
                    </a:lnTo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chemeClr val="accent5"/>
                </a:solidFill>
                <a:prstDash val="solid"/>
                <a:miter lim="360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" name="Google Shape;422;p24"/>
              <p:cNvSpPr/>
              <p:nvPr/>
            </p:nvSpPr>
            <p:spPr>
              <a:xfrm>
                <a:off x="-53114" y="5024809"/>
                <a:ext cx="9250227" cy="124"/>
              </a:xfrm>
              <a:custGeom>
                <a:avLst/>
                <a:gdLst/>
                <a:ahLst/>
                <a:cxnLst/>
                <a:rect l="l" t="t" r="r" b="b"/>
                <a:pathLst>
                  <a:path w="74302" h="1" fill="none" extrusionOk="0">
                    <a:moveTo>
                      <a:pt x="1" y="0"/>
                    </a:moveTo>
                    <a:lnTo>
                      <a:pt x="74302" y="0"/>
                    </a:lnTo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chemeClr val="accent5"/>
                </a:solidFill>
                <a:prstDash val="solid"/>
                <a:miter lim="360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" name="Google Shape;423;p24"/>
              <p:cNvSpPr/>
              <p:nvPr/>
            </p:nvSpPr>
            <p:spPr>
              <a:xfrm>
                <a:off x="-53114" y="4956461"/>
                <a:ext cx="9250227" cy="124"/>
              </a:xfrm>
              <a:custGeom>
                <a:avLst/>
                <a:gdLst/>
                <a:ahLst/>
                <a:cxnLst/>
                <a:rect l="l" t="t" r="r" b="b"/>
                <a:pathLst>
                  <a:path w="74302" h="1" fill="none" extrusionOk="0">
                    <a:moveTo>
                      <a:pt x="1" y="1"/>
                    </a:moveTo>
                    <a:lnTo>
                      <a:pt x="74302" y="1"/>
                    </a:lnTo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chemeClr val="accent5"/>
                </a:solidFill>
                <a:prstDash val="solid"/>
                <a:miter lim="360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" name="Google Shape;424;p24"/>
              <p:cNvSpPr/>
              <p:nvPr/>
            </p:nvSpPr>
            <p:spPr>
              <a:xfrm>
                <a:off x="-53114" y="4887366"/>
                <a:ext cx="9250227" cy="124"/>
              </a:xfrm>
              <a:custGeom>
                <a:avLst/>
                <a:gdLst/>
                <a:ahLst/>
                <a:cxnLst/>
                <a:rect l="l" t="t" r="r" b="b"/>
                <a:pathLst>
                  <a:path w="74302" h="1" fill="none" extrusionOk="0">
                    <a:moveTo>
                      <a:pt x="1" y="0"/>
                    </a:moveTo>
                    <a:lnTo>
                      <a:pt x="74302" y="0"/>
                    </a:lnTo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chemeClr val="accent5"/>
                </a:solidFill>
                <a:prstDash val="solid"/>
                <a:miter lim="360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" name="Google Shape;425;p24"/>
              <p:cNvSpPr/>
              <p:nvPr/>
            </p:nvSpPr>
            <p:spPr>
              <a:xfrm>
                <a:off x="-53114" y="4855371"/>
                <a:ext cx="9250227" cy="124"/>
              </a:xfrm>
              <a:custGeom>
                <a:avLst/>
                <a:gdLst/>
                <a:ahLst/>
                <a:cxnLst/>
                <a:rect l="l" t="t" r="r" b="b"/>
                <a:pathLst>
                  <a:path w="74302" h="1" fill="none" extrusionOk="0">
                    <a:moveTo>
                      <a:pt x="1" y="1"/>
                    </a:moveTo>
                    <a:lnTo>
                      <a:pt x="74302" y="1"/>
                    </a:lnTo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chemeClr val="accent5"/>
                </a:solidFill>
                <a:prstDash val="solid"/>
                <a:miter lim="360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" name="Google Shape;426;p24"/>
              <p:cNvSpPr/>
              <p:nvPr/>
            </p:nvSpPr>
            <p:spPr>
              <a:xfrm>
                <a:off x="-53114" y="4823998"/>
                <a:ext cx="9250227" cy="124"/>
              </a:xfrm>
              <a:custGeom>
                <a:avLst/>
                <a:gdLst/>
                <a:ahLst/>
                <a:cxnLst/>
                <a:rect l="l" t="t" r="r" b="b"/>
                <a:pathLst>
                  <a:path w="74302" h="1" fill="none" extrusionOk="0">
                    <a:moveTo>
                      <a:pt x="1" y="0"/>
                    </a:moveTo>
                    <a:lnTo>
                      <a:pt x="74302" y="0"/>
                    </a:lnTo>
                  </a:path>
                </a:pathLst>
              </a:custGeom>
              <a:noFill/>
              <a:ln w="9525" cap="flat" cmpd="sng">
                <a:solidFill>
                  <a:schemeClr val="accent5"/>
                </a:solidFill>
                <a:prstDash val="solid"/>
                <a:miter lim="360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" name="Google Shape;427;p24"/>
              <p:cNvSpPr/>
              <p:nvPr/>
            </p:nvSpPr>
            <p:spPr>
              <a:xfrm>
                <a:off x="-53127" y="4685550"/>
                <a:ext cx="9250254" cy="127249"/>
              </a:xfrm>
              <a:custGeom>
                <a:avLst/>
                <a:gdLst/>
                <a:ahLst/>
                <a:cxnLst/>
                <a:rect l="l" t="t" r="r" b="b"/>
                <a:pathLst>
                  <a:path w="29611" h="1022" extrusionOk="0">
                    <a:moveTo>
                      <a:pt x="0" y="1"/>
                    </a:moveTo>
                    <a:lnTo>
                      <a:pt x="0" y="1022"/>
                    </a:lnTo>
                    <a:lnTo>
                      <a:pt x="29610" y="1022"/>
                    </a:lnTo>
                    <a:lnTo>
                      <a:pt x="29610" y="1"/>
                    </a:lnTo>
                    <a:close/>
                  </a:path>
                </a:pathLst>
              </a:custGeom>
              <a:solidFill>
                <a:srgbClr val="AA8C74">
                  <a:alpha val="636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8" name="Google Shape;428;p24"/>
            <p:cNvGrpSpPr/>
            <p:nvPr/>
          </p:nvGrpSpPr>
          <p:grpSpPr>
            <a:xfrm flipH="1">
              <a:off x="8563662" y="3978996"/>
              <a:ext cx="540276" cy="835130"/>
              <a:chOff x="84706" y="3851046"/>
              <a:chExt cx="540276" cy="835130"/>
            </a:xfrm>
          </p:grpSpPr>
          <p:sp>
            <p:nvSpPr>
              <p:cNvPr id="429" name="Google Shape;429;p24"/>
              <p:cNvSpPr/>
              <p:nvPr/>
            </p:nvSpPr>
            <p:spPr>
              <a:xfrm>
                <a:off x="84706" y="3851046"/>
                <a:ext cx="540276" cy="44772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529" extrusionOk="0">
                    <a:moveTo>
                      <a:pt x="780" y="1"/>
                    </a:moveTo>
                    <a:cubicBezTo>
                      <a:pt x="738" y="116"/>
                      <a:pt x="711" y="232"/>
                      <a:pt x="692" y="342"/>
                    </a:cubicBezTo>
                    <a:cubicBezTo>
                      <a:pt x="672" y="273"/>
                      <a:pt x="648" y="205"/>
                      <a:pt x="617" y="136"/>
                    </a:cubicBezTo>
                    <a:cubicBezTo>
                      <a:pt x="617" y="136"/>
                      <a:pt x="595" y="273"/>
                      <a:pt x="606" y="540"/>
                    </a:cubicBezTo>
                    <a:lnTo>
                      <a:pt x="604" y="540"/>
                    </a:lnTo>
                    <a:cubicBezTo>
                      <a:pt x="604" y="392"/>
                      <a:pt x="587" y="232"/>
                      <a:pt x="540" y="70"/>
                    </a:cubicBezTo>
                    <a:cubicBezTo>
                      <a:pt x="540" y="70"/>
                      <a:pt x="494" y="224"/>
                      <a:pt x="455" y="540"/>
                    </a:cubicBezTo>
                    <a:lnTo>
                      <a:pt x="441" y="540"/>
                    </a:lnTo>
                    <a:cubicBezTo>
                      <a:pt x="422" y="246"/>
                      <a:pt x="383" y="100"/>
                      <a:pt x="383" y="100"/>
                    </a:cubicBezTo>
                    <a:cubicBezTo>
                      <a:pt x="353" y="196"/>
                      <a:pt x="331" y="290"/>
                      <a:pt x="317" y="383"/>
                    </a:cubicBezTo>
                    <a:cubicBezTo>
                      <a:pt x="290" y="290"/>
                      <a:pt x="257" y="196"/>
                      <a:pt x="210" y="108"/>
                    </a:cubicBezTo>
                    <a:lnTo>
                      <a:pt x="210" y="108"/>
                    </a:lnTo>
                    <a:cubicBezTo>
                      <a:pt x="210" y="108"/>
                      <a:pt x="191" y="301"/>
                      <a:pt x="224" y="675"/>
                    </a:cubicBezTo>
                    <a:cubicBezTo>
                      <a:pt x="139" y="331"/>
                      <a:pt x="64" y="166"/>
                      <a:pt x="64" y="166"/>
                    </a:cubicBezTo>
                    <a:lnTo>
                      <a:pt x="64" y="166"/>
                    </a:lnTo>
                    <a:cubicBezTo>
                      <a:pt x="1" y="722"/>
                      <a:pt x="202" y="1201"/>
                      <a:pt x="312" y="1415"/>
                    </a:cubicBezTo>
                    <a:lnTo>
                      <a:pt x="312" y="1528"/>
                    </a:lnTo>
                    <a:lnTo>
                      <a:pt x="1597" y="1528"/>
                    </a:lnTo>
                    <a:lnTo>
                      <a:pt x="1597" y="1402"/>
                    </a:lnTo>
                    <a:lnTo>
                      <a:pt x="1608" y="1402"/>
                    </a:lnTo>
                    <a:cubicBezTo>
                      <a:pt x="1679" y="1203"/>
                      <a:pt x="1845" y="667"/>
                      <a:pt x="1693" y="83"/>
                    </a:cubicBezTo>
                    <a:lnTo>
                      <a:pt x="1693" y="83"/>
                    </a:lnTo>
                    <a:cubicBezTo>
                      <a:pt x="1693" y="84"/>
                      <a:pt x="1641" y="246"/>
                      <a:pt x="1608" y="579"/>
                    </a:cubicBezTo>
                    <a:lnTo>
                      <a:pt x="1608" y="551"/>
                    </a:lnTo>
                    <a:lnTo>
                      <a:pt x="1594" y="551"/>
                    </a:lnTo>
                    <a:cubicBezTo>
                      <a:pt x="1572" y="260"/>
                      <a:pt x="1536" y="114"/>
                      <a:pt x="1536" y="114"/>
                    </a:cubicBezTo>
                    <a:cubicBezTo>
                      <a:pt x="1503" y="210"/>
                      <a:pt x="1484" y="304"/>
                      <a:pt x="1470" y="397"/>
                    </a:cubicBezTo>
                    <a:cubicBezTo>
                      <a:pt x="1443" y="304"/>
                      <a:pt x="1407" y="210"/>
                      <a:pt x="1363" y="122"/>
                    </a:cubicBezTo>
                    <a:lnTo>
                      <a:pt x="1363" y="122"/>
                    </a:lnTo>
                    <a:cubicBezTo>
                      <a:pt x="1363" y="122"/>
                      <a:pt x="1347" y="265"/>
                      <a:pt x="1366" y="551"/>
                    </a:cubicBezTo>
                    <a:lnTo>
                      <a:pt x="1344" y="551"/>
                    </a:lnTo>
                    <a:cubicBezTo>
                      <a:pt x="1305" y="414"/>
                      <a:pt x="1269" y="317"/>
                      <a:pt x="1247" y="254"/>
                    </a:cubicBezTo>
                    <a:cubicBezTo>
                      <a:pt x="1236" y="180"/>
                      <a:pt x="1228" y="141"/>
                      <a:pt x="1228" y="141"/>
                    </a:cubicBezTo>
                    <a:cubicBezTo>
                      <a:pt x="1225" y="155"/>
                      <a:pt x="1223" y="166"/>
                      <a:pt x="1214" y="180"/>
                    </a:cubicBezTo>
                    <a:lnTo>
                      <a:pt x="1214" y="183"/>
                    </a:lnTo>
                    <a:cubicBezTo>
                      <a:pt x="1198" y="238"/>
                      <a:pt x="1181" y="293"/>
                      <a:pt x="1170" y="348"/>
                    </a:cubicBezTo>
                    <a:cubicBezTo>
                      <a:pt x="1146" y="238"/>
                      <a:pt x="1110" y="122"/>
                      <a:pt x="1060" y="6"/>
                    </a:cubicBezTo>
                    <a:cubicBezTo>
                      <a:pt x="1060" y="6"/>
                      <a:pt x="1033" y="191"/>
                      <a:pt x="1055" y="543"/>
                    </a:cubicBezTo>
                    <a:lnTo>
                      <a:pt x="1049" y="543"/>
                    </a:lnTo>
                    <a:cubicBezTo>
                      <a:pt x="1041" y="273"/>
                      <a:pt x="1008" y="139"/>
                      <a:pt x="1008" y="139"/>
                    </a:cubicBezTo>
                    <a:cubicBezTo>
                      <a:pt x="975" y="232"/>
                      <a:pt x="950" y="328"/>
                      <a:pt x="934" y="416"/>
                    </a:cubicBezTo>
                    <a:cubicBezTo>
                      <a:pt x="909" y="323"/>
                      <a:pt x="879" y="232"/>
                      <a:pt x="837" y="139"/>
                    </a:cubicBezTo>
                    <a:cubicBezTo>
                      <a:pt x="837" y="139"/>
                      <a:pt x="815" y="276"/>
                      <a:pt x="826" y="543"/>
                    </a:cubicBezTo>
                    <a:lnTo>
                      <a:pt x="824" y="543"/>
                    </a:lnTo>
                    <a:cubicBezTo>
                      <a:pt x="821" y="183"/>
                      <a:pt x="780" y="1"/>
                      <a:pt x="78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" name="Google Shape;430;p24"/>
              <p:cNvSpPr/>
              <p:nvPr/>
            </p:nvSpPr>
            <p:spPr>
              <a:xfrm>
                <a:off x="124238" y="3993650"/>
                <a:ext cx="479952" cy="401752"/>
              </a:xfrm>
              <a:custGeom>
                <a:avLst/>
                <a:gdLst/>
                <a:ahLst/>
                <a:cxnLst/>
                <a:rect l="l" t="t" r="r" b="b"/>
                <a:pathLst>
                  <a:path w="1639" h="1372" extrusionOk="0">
                    <a:moveTo>
                      <a:pt x="691" y="1"/>
                    </a:moveTo>
                    <a:cubicBezTo>
                      <a:pt x="658" y="106"/>
                      <a:pt x="631" y="207"/>
                      <a:pt x="617" y="306"/>
                    </a:cubicBezTo>
                    <a:cubicBezTo>
                      <a:pt x="598" y="246"/>
                      <a:pt x="576" y="183"/>
                      <a:pt x="548" y="122"/>
                    </a:cubicBezTo>
                    <a:cubicBezTo>
                      <a:pt x="548" y="122"/>
                      <a:pt x="529" y="246"/>
                      <a:pt x="537" y="485"/>
                    </a:cubicBezTo>
                    <a:lnTo>
                      <a:pt x="535" y="485"/>
                    </a:lnTo>
                    <a:cubicBezTo>
                      <a:pt x="535" y="353"/>
                      <a:pt x="515" y="210"/>
                      <a:pt x="480" y="64"/>
                    </a:cubicBezTo>
                    <a:cubicBezTo>
                      <a:pt x="480" y="64"/>
                      <a:pt x="433" y="205"/>
                      <a:pt x="403" y="485"/>
                    </a:cubicBezTo>
                    <a:lnTo>
                      <a:pt x="389" y="485"/>
                    </a:lnTo>
                    <a:cubicBezTo>
                      <a:pt x="372" y="221"/>
                      <a:pt x="336" y="92"/>
                      <a:pt x="336" y="92"/>
                    </a:cubicBezTo>
                    <a:cubicBezTo>
                      <a:pt x="309" y="177"/>
                      <a:pt x="292" y="260"/>
                      <a:pt x="279" y="342"/>
                    </a:cubicBezTo>
                    <a:cubicBezTo>
                      <a:pt x="254" y="260"/>
                      <a:pt x="224" y="177"/>
                      <a:pt x="185" y="95"/>
                    </a:cubicBezTo>
                    <a:lnTo>
                      <a:pt x="185" y="95"/>
                    </a:lnTo>
                    <a:cubicBezTo>
                      <a:pt x="185" y="95"/>
                      <a:pt x="166" y="265"/>
                      <a:pt x="199" y="604"/>
                    </a:cubicBezTo>
                    <a:cubicBezTo>
                      <a:pt x="125" y="293"/>
                      <a:pt x="56" y="150"/>
                      <a:pt x="56" y="150"/>
                    </a:cubicBezTo>
                    <a:lnTo>
                      <a:pt x="56" y="150"/>
                    </a:lnTo>
                    <a:cubicBezTo>
                      <a:pt x="1" y="648"/>
                      <a:pt x="180" y="1077"/>
                      <a:pt x="276" y="1267"/>
                    </a:cubicBezTo>
                    <a:lnTo>
                      <a:pt x="276" y="1371"/>
                    </a:lnTo>
                    <a:lnTo>
                      <a:pt x="1429" y="1371"/>
                    </a:lnTo>
                    <a:lnTo>
                      <a:pt x="1429" y="1250"/>
                    </a:lnTo>
                    <a:cubicBezTo>
                      <a:pt x="1492" y="1074"/>
                      <a:pt x="1638" y="598"/>
                      <a:pt x="1506" y="70"/>
                    </a:cubicBezTo>
                    <a:lnTo>
                      <a:pt x="1506" y="70"/>
                    </a:lnTo>
                    <a:cubicBezTo>
                      <a:pt x="1506" y="70"/>
                      <a:pt x="1462" y="216"/>
                      <a:pt x="1429" y="516"/>
                    </a:cubicBezTo>
                    <a:lnTo>
                      <a:pt x="1429" y="491"/>
                    </a:lnTo>
                    <a:lnTo>
                      <a:pt x="1418" y="491"/>
                    </a:lnTo>
                    <a:cubicBezTo>
                      <a:pt x="1401" y="229"/>
                      <a:pt x="1366" y="97"/>
                      <a:pt x="1366" y="97"/>
                    </a:cubicBezTo>
                    <a:cubicBezTo>
                      <a:pt x="1338" y="185"/>
                      <a:pt x="1322" y="265"/>
                      <a:pt x="1308" y="348"/>
                    </a:cubicBezTo>
                    <a:cubicBezTo>
                      <a:pt x="1283" y="265"/>
                      <a:pt x="1253" y="185"/>
                      <a:pt x="1214" y="100"/>
                    </a:cubicBezTo>
                    <a:lnTo>
                      <a:pt x="1214" y="100"/>
                    </a:lnTo>
                    <a:cubicBezTo>
                      <a:pt x="1214" y="100"/>
                      <a:pt x="1201" y="232"/>
                      <a:pt x="1217" y="485"/>
                    </a:cubicBezTo>
                    <a:lnTo>
                      <a:pt x="1198" y="485"/>
                    </a:lnTo>
                    <a:cubicBezTo>
                      <a:pt x="1162" y="367"/>
                      <a:pt x="1132" y="276"/>
                      <a:pt x="1112" y="221"/>
                    </a:cubicBezTo>
                    <a:cubicBezTo>
                      <a:pt x="1104" y="152"/>
                      <a:pt x="1093" y="122"/>
                      <a:pt x="1093" y="122"/>
                    </a:cubicBezTo>
                    <a:cubicBezTo>
                      <a:pt x="1090" y="133"/>
                      <a:pt x="1088" y="147"/>
                      <a:pt x="1085" y="155"/>
                    </a:cubicBezTo>
                    <a:lnTo>
                      <a:pt x="1085" y="161"/>
                    </a:lnTo>
                    <a:cubicBezTo>
                      <a:pt x="1066" y="207"/>
                      <a:pt x="1052" y="260"/>
                      <a:pt x="1044" y="306"/>
                    </a:cubicBezTo>
                    <a:cubicBezTo>
                      <a:pt x="1019" y="207"/>
                      <a:pt x="989" y="106"/>
                      <a:pt x="942" y="4"/>
                    </a:cubicBezTo>
                    <a:cubicBezTo>
                      <a:pt x="942" y="4"/>
                      <a:pt x="921" y="157"/>
                      <a:pt x="935" y="458"/>
                    </a:cubicBezTo>
                    <a:lnTo>
                      <a:pt x="935" y="458"/>
                    </a:lnTo>
                    <a:cubicBezTo>
                      <a:pt x="923" y="234"/>
                      <a:pt x="898" y="122"/>
                      <a:pt x="898" y="122"/>
                    </a:cubicBezTo>
                    <a:cubicBezTo>
                      <a:pt x="868" y="207"/>
                      <a:pt x="846" y="290"/>
                      <a:pt x="832" y="372"/>
                    </a:cubicBezTo>
                    <a:cubicBezTo>
                      <a:pt x="813" y="290"/>
                      <a:pt x="785" y="207"/>
                      <a:pt x="746" y="122"/>
                    </a:cubicBezTo>
                    <a:cubicBezTo>
                      <a:pt x="746" y="122"/>
                      <a:pt x="730" y="246"/>
                      <a:pt x="735" y="485"/>
                    </a:cubicBezTo>
                    <a:lnTo>
                      <a:pt x="733" y="485"/>
                    </a:lnTo>
                    <a:cubicBezTo>
                      <a:pt x="730" y="163"/>
                      <a:pt x="691" y="1"/>
                      <a:pt x="69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1" name="Google Shape;431;p24"/>
              <p:cNvSpPr/>
              <p:nvPr/>
            </p:nvSpPr>
            <p:spPr>
              <a:xfrm>
                <a:off x="139758" y="4239622"/>
                <a:ext cx="448912" cy="446554"/>
              </a:xfrm>
              <a:custGeom>
                <a:avLst/>
                <a:gdLst/>
                <a:ahLst/>
                <a:cxnLst/>
                <a:rect l="l" t="t" r="r" b="b"/>
                <a:pathLst>
                  <a:path w="1533" h="1525" extrusionOk="0">
                    <a:moveTo>
                      <a:pt x="0" y="0"/>
                    </a:moveTo>
                    <a:lnTo>
                      <a:pt x="55" y="311"/>
                    </a:lnTo>
                    <a:lnTo>
                      <a:pt x="99" y="575"/>
                    </a:lnTo>
                    <a:lnTo>
                      <a:pt x="264" y="1525"/>
                    </a:lnTo>
                    <a:lnTo>
                      <a:pt x="1269" y="1525"/>
                    </a:lnTo>
                    <a:lnTo>
                      <a:pt x="1434" y="575"/>
                    </a:lnTo>
                    <a:lnTo>
                      <a:pt x="1478" y="311"/>
                    </a:lnTo>
                    <a:lnTo>
                      <a:pt x="1533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2" name="Google Shape;432;p24"/>
              <p:cNvSpPr/>
              <p:nvPr/>
            </p:nvSpPr>
            <p:spPr>
              <a:xfrm>
                <a:off x="155864" y="4330689"/>
                <a:ext cx="416701" cy="77598"/>
              </a:xfrm>
              <a:custGeom>
                <a:avLst/>
                <a:gdLst/>
                <a:ahLst/>
                <a:cxnLst/>
                <a:rect l="l" t="t" r="r" b="b"/>
                <a:pathLst>
                  <a:path w="1423" h="265" extrusionOk="0">
                    <a:moveTo>
                      <a:pt x="0" y="0"/>
                    </a:moveTo>
                    <a:lnTo>
                      <a:pt x="44" y="264"/>
                    </a:lnTo>
                    <a:lnTo>
                      <a:pt x="1379" y="264"/>
                    </a:lnTo>
                    <a:lnTo>
                      <a:pt x="142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328051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D4AD3-8771-4757-8C09-181213ADC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05C515-ADED-4BA6-BEFB-2F26F76A1F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7EBA1C-AE37-4DA9-95A6-AF9A2B09F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335C2-1F42-4A2B-9679-A84064AED5A1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B33E2F-FCFD-439E-A13E-69EEE5923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86E363-6786-4759-AE2D-FC7F45F23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8AE38-4D19-4FAC-8D7A-CE27D3E42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14017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6">
  <p:cSld name="Title only 6"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2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6379600" cy="132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>
            <a:endParaRPr/>
          </a:p>
        </p:txBody>
      </p:sp>
      <p:grpSp>
        <p:nvGrpSpPr>
          <p:cNvPr id="435" name="Google Shape;435;p25"/>
          <p:cNvGrpSpPr/>
          <p:nvPr/>
        </p:nvGrpSpPr>
        <p:grpSpPr>
          <a:xfrm>
            <a:off x="-70836" y="6247107"/>
            <a:ext cx="12333672" cy="670272"/>
            <a:chOff x="-53127" y="4685330"/>
            <a:chExt cx="9250254" cy="502704"/>
          </a:xfrm>
        </p:grpSpPr>
        <p:sp>
          <p:nvSpPr>
            <p:cNvPr id="436" name="Google Shape;436;p25"/>
            <p:cNvSpPr/>
            <p:nvPr/>
          </p:nvSpPr>
          <p:spPr>
            <a:xfrm>
              <a:off x="-47325" y="4685330"/>
              <a:ext cx="9238649" cy="502704"/>
            </a:xfrm>
            <a:custGeom>
              <a:avLst/>
              <a:gdLst/>
              <a:ahLst/>
              <a:cxnLst/>
              <a:rect l="l" t="t" r="r" b="b"/>
              <a:pathLst>
                <a:path w="74209" h="12657" extrusionOk="0">
                  <a:moveTo>
                    <a:pt x="1" y="0"/>
                  </a:moveTo>
                  <a:lnTo>
                    <a:pt x="1" y="12656"/>
                  </a:lnTo>
                  <a:lnTo>
                    <a:pt x="74208" y="12656"/>
                  </a:lnTo>
                  <a:lnTo>
                    <a:pt x="74208" y="0"/>
                  </a:lnTo>
                  <a:close/>
                </a:path>
              </a:pathLst>
            </a:custGeom>
            <a:solidFill>
              <a:srgbClr val="AA8C74">
                <a:alpha val="511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25"/>
            <p:cNvSpPr/>
            <p:nvPr/>
          </p:nvSpPr>
          <p:spPr>
            <a:xfrm>
              <a:off x="-53114" y="5187400"/>
              <a:ext cx="9250227" cy="124"/>
            </a:xfrm>
            <a:custGeom>
              <a:avLst/>
              <a:gdLst/>
              <a:ahLst/>
              <a:cxnLst/>
              <a:rect l="l" t="t" r="r" b="b"/>
              <a:pathLst>
                <a:path w="74302" h="1" fill="none" extrusionOk="0">
                  <a:moveTo>
                    <a:pt x="1" y="1"/>
                  </a:moveTo>
                  <a:lnTo>
                    <a:pt x="74302" y="1"/>
                  </a:lnTo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accent5"/>
              </a:solidFill>
              <a:prstDash val="solid"/>
              <a:miter lim="3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25"/>
            <p:cNvSpPr/>
            <p:nvPr/>
          </p:nvSpPr>
          <p:spPr>
            <a:xfrm>
              <a:off x="-53114" y="5094029"/>
              <a:ext cx="9250227" cy="124"/>
            </a:xfrm>
            <a:custGeom>
              <a:avLst/>
              <a:gdLst/>
              <a:ahLst/>
              <a:cxnLst/>
              <a:rect l="l" t="t" r="r" b="b"/>
              <a:pathLst>
                <a:path w="74302" h="1" fill="none" extrusionOk="0">
                  <a:moveTo>
                    <a:pt x="1" y="0"/>
                  </a:moveTo>
                  <a:lnTo>
                    <a:pt x="74302" y="0"/>
                  </a:lnTo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accent5"/>
              </a:solidFill>
              <a:prstDash val="solid"/>
              <a:miter lim="3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25"/>
            <p:cNvSpPr/>
            <p:nvPr/>
          </p:nvSpPr>
          <p:spPr>
            <a:xfrm>
              <a:off x="-53114" y="5024809"/>
              <a:ext cx="9250227" cy="124"/>
            </a:xfrm>
            <a:custGeom>
              <a:avLst/>
              <a:gdLst/>
              <a:ahLst/>
              <a:cxnLst/>
              <a:rect l="l" t="t" r="r" b="b"/>
              <a:pathLst>
                <a:path w="74302" h="1" fill="none" extrusionOk="0">
                  <a:moveTo>
                    <a:pt x="1" y="0"/>
                  </a:moveTo>
                  <a:lnTo>
                    <a:pt x="74302" y="0"/>
                  </a:lnTo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accent5"/>
              </a:solidFill>
              <a:prstDash val="solid"/>
              <a:miter lim="3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" name="Google Shape;440;p25"/>
            <p:cNvSpPr/>
            <p:nvPr/>
          </p:nvSpPr>
          <p:spPr>
            <a:xfrm>
              <a:off x="-53114" y="4956461"/>
              <a:ext cx="9250227" cy="124"/>
            </a:xfrm>
            <a:custGeom>
              <a:avLst/>
              <a:gdLst/>
              <a:ahLst/>
              <a:cxnLst/>
              <a:rect l="l" t="t" r="r" b="b"/>
              <a:pathLst>
                <a:path w="74302" h="1" fill="none" extrusionOk="0">
                  <a:moveTo>
                    <a:pt x="1" y="1"/>
                  </a:moveTo>
                  <a:lnTo>
                    <a:pt x="74302" y="1"/>
                  </a:lnTo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accent5"/>
              </a:solidFill>
              <a:prstDash val="solid"/>
              <a:miter lim="3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25"/>
            <p:cNvSpPr/>
            <p:nvPr/>
          </p:nvSpPr>
          <p:spPr>
            <a:xfrm>
              <a:off x="-53114" y="4887366"/>
              <a:ext cx="9250227" cy="124"/>
            </a:xfrm>
            <a:custGeom>
              <a:avLst/>
              <a:gdLst/>
              <a:ahLst/>
              <a:cxnLst/>
              <a:rect l="l" t="t" r="r" b="b"/>
              <a:pathLst>
                <a:path w="74302" h="1" fill="none" extrusionOk="0">
                  <a:moveTo>
                    <a:pt x="1" y="0"/>
                  </a:moveTo>
                  <a:lnTo>
                    <a:pt x="74302" y="0"/>
                  </a:lnTo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accent5"/>
              </a:solidFill>
              <a:prstDash val="solid"/>
              <a:miter lim="3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" name="Google Shape;442;p25"/>
            <p:cNvSpPr/>
            <p:nvPr/>
          </p:nvSpPr>
          <p:spPr>
            <a:xfrm>
              <a:off x="-53114" y="4855371"/>
              <a:ext cx="9250227" cy="124"/>
            </a:xfrm>
            <a:custGeom>
              <a:avLst/>
              <a:gdLst/>
              <a:ahLst/>
              <a:cxnLst/>
              <a:rect l="l" t="t" r="r" b="b"/>
              <a:pathLst>
                <a:path w="74302" h="1" fill="none" extrusionOk="0">
                  <a:moveTo>
                    <a:pt x="1" y="1"/>
                  </a:moveTo>
                  <a:lnTo>
                    <a:pt x="74302" y="1"/>
                  </a:lnTo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accent5"/>
              </a:solidFill>
              <a:prstDash val="solid"/>
              <a:miter lim="3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" name="Google Shape;443;p25"/>
            <p:cNvSpPr/>
            <p:nvPr/>
          </p:nvSpPr>
          <p:spPr>
            <a:xfrm>
              <a:off x="-53114" y="4823998"/>
              <a:ext cx="9250227" cy="124"/>
            </a:xfrm>
            <a:custGeom>
              <a:avLst/>
              <a:gdLst/>
              <a:ahLst/>
              <a:cxnLst/>
              <a:rect l="l" t="t" r="r" b="b"/>
              <a:pathLst>
                <a:path w="74302" h="1" fill="none" extrusionOk="0">
                  <a:moveTo>
                    <a:pt x="1" y="0"/>
                  </a:moveTo>
                  <a:lnTo>
                    <a:pt x="74302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3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" name="Google Shape;444;p25"/>
            <p:cNvSpPr/>
            <p:nvPr/>
          </p:nvSpPr>
          <p:spPr>
            <a:xfrm>
              <a:off x="-53127" y="4685550"/>
              <a:ext cx="9250254" cy="127249"/>
            </a:xfrm>
            <a:custGeom>
              <a:avLst/>
              <a:gdLst/>
              <a:ahLst/>
              <a:cxnLst/>
              <a:rect l="l" t="t" r="r" b="b"/>
              <a:pathLst>
                <a:path w="29611" h="1022" extrusionOk="0">
                  <a:moveTo>
                    <a:pt x="0" y="1"/>
                  </a:moveTo>
                  <a:lnTo>
                    <a:pt x="0" y="1022"/>
                  </a:lnTo>
                  <a:lnTo>
                    <a:pt x="29610" y="1022"/>
                  </a:lnTo>
                  <a:lnTo>
                    <a:pt x="29610" y="1"/>
                  </a:lnTo>
                  <a:close/>
                </a:path>
              </a:pathLst>
            </a:custGeom>
            <a:solidFill>
              <a:srgbClr val="AA8C74">
                <a:alpha val="63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16041672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Title only 7"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6" name="Google Shape;446;p26"/>
          <p:cNvGrpSpPr/>
          <p:nvPr/>
        </p:nvGrpSpPr>
        <p:grpSpPr>
          <a:xfrm>
            <a:off x="-70836" y="6247107"/>
            <a:ext cx="12333672" cy="670272"/>
            <a:chOff x="-53127" y="4685330"/>
            <a:chExt cx="9250254" cy="502704"/>
          </a:xfrm>
        </p:grpSpPr>
        <p:sp>
          <p:nvSpPr>
            <p:cNvPr id="447" name="Google Shape;447;p26"/>
            <p:cNvSpPr/>
            <p:nvPr/>
          </p:nvSpPr>
          <p:spPr>
            <a:xfrm>
              <a:off x="-47325" y="4685330"/>
              <a:ext cx="9238649" cy="502704"/>
            </a:xfrm>
            <a:custGeom>
              <a:avLst/>
              <a:gdLst/>
              <a:ahLst/>
              <a:cxnLst/>
              <a:rect l="l" t="t" r="r" b="b"/>
              <a:pathLst>
                <a:path w="74209" h="12657" extrusionOk="0">
                  <a:moveTo>
                    <a:pt x="1" y="0"/>
                  </a:moveTo>
                  <a:lnTo>
                    <a:pt x="1" y="12656"/>
                  </a:lnTo>
                  <a:lnTo>
                    <a:pt x="74208" y="12656"/>
                  </a:lnTo>
                  <a:lnTo>
                    <a:pt x="74208" y="0"/>
                  </a:lnTo>
                  <a:close/>
                </a:path>
              </a:pathLst>
            </a:custGeom>
            <a:solidFill>
              <a:srgbClr val="AA8C74">
                <a:alpha val="511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" name="Google Shape;448;p26"/>
            <p:cNvSpPr/>
            <p:nvPr/>
          </p:nvSpPr>
          <p:spPr>
            <a:xfrm>
              <a:off x="-53114" y="5187400"/>
              <a:ext cx="9250227" cy="124"/>
            </a:xfrm>
            <a:custGeom>
              <a:avLst/>
              <a:gdLst/>
              <a:ahLst/>
              <a:cxnLst/>
              <a:rect l="l" t="t" r="r" b="b"/>
              <a:pathLst>
                <a:path w="74302" h="1" fill="none" extrusionOk="0">
                  <a:moveTo>
                    <a:pt x="1" y="1"/>
                  </a:moveTo>
                  <a:lnTo>
                    <a:pt x="74302" y="1"/>
                  </a:lnTo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accent5"/>
              </a:solidFill>
              <a:prstDash val="solid"/>
              <a:miter lim="3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" name="Google Shape;449;p26"/>
            <p:cNvSpPr/>
            <p:nvPr/>
          </p:nvSpPr>
          <p:spPr>
            <a:xfrm>
              <a:off x="-53114" y="5094029"/>
              <a:ext cx="9250227" cy="124"/>
            </a:xfrm>
            <a:custGeom>
              <a:avLst/>
              <a:gdLst/>
              <a:ahLst/>
              <a:cxnLst/>
              <a:rect l="l" t="t" r="r" b="b"/>
              <a:pathLst>
                <a:path w="74302" h="1" fill="none" extrusionOk="0">
                  <a:moveTo>
                    <a:pt x="1" y="0"/>
                  </a:moveTo>
                  <a:lnTo>
                    <a:pt x="74302" y="0"/>
                  </a:lnTo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accent5"/>
              </a:solidFill>
              <a:prstDash val="solid"/>
              <a:miter lim="3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" name="Google Shape;450;p26"/>
            <p:cNvSpPr/>
            <p:nvPr/>
          </p:nvSpPr>
          <p:spPr>
            <a:xfrm>
              <a:off x="-53114" y="5024809"/>
              <a:ext cx="9250227" cy="124"/>
            </a:xfrm>
            <a:custGeom>
              <a:avLst/>
              <a:gdLst/>
              <a:ahLst/>
              <a:cxnLst/>
              <a:rect l="l" t="t" r="r" b="b"/>
              <a:pathLst>
                <a:path w="74302" h="1" fill="none" extrusionOk="0">
                  <a:moveTo>
                    <a:pt x="1" y="0"/>
                  </a:moveTo>
                  <a:lnTo>
                    <a:pt x="74302" y="0"/>
                  </a:lnTo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accent5"/>
              </a:solidFill>
              <a:prstDash val="solid"/>
              <a:miter lim="3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26"/>
            <p:cNvSpPr/>
            <p:nvPr/>
          </p:nvSpPr>
          <p:spPr>
            <a:xfrm>
              <a:off x="-53114" y="4956461"/>
              <a:ext cx="9250227" cy="124"/>
            </a:xfrm>
            <a:custGeom>
              <a:avLst/>
              <a:gdLst/>
              <a:ahLst/>
              <a:cxnLst/>
              <a:rect l="l" t="t" r="r" b="b"/>
              <a:pathLst>
                <a:path w="74302" h="1" fill="none" extrusionOk="0">
                  <a:moveTo>
                    <a:pt x="1" y="1"/>
                  </a:moveTo>
                  <a:lnTo>
                    <a:pt x="74302" y="1"/>
                  </a:lnTo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accent5"/>
              </a:solidFill>
              <a:prstDash val="solid"/>
              <a:miter lim="3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" name="Google Shape;452;p26"/>
            <p:cNvSpPr/>
            <p:nvPr/>
          </p:nvSpPr>
          <p:spPr>
            <a:xfrm>
              <a:off x="-53114" y="4887366"/>
              <a:ext cx="9250227" cy="124"/>
            </a:xfrm>
            <a:custGeom>
              <a:avLst/>
              <a:gdLst/>
              <a:ahLst/>
              <a:cxnLst/>
              <a:rect l="l" t="t" r="r" b="b"/>
              <a:pathLst>
                <a:path w="74302" h="1" fill="none" extrusionOk="0">
                  <a:moveTo>
                    <a:pt x="1" y="0"/>
                  </a:moveTo>
                  <a:lnTo>
                    <a:pt x="74302" y="0"/>
                  </a:lnTo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accent5"/>
              </a:solidFill>
              <a:prstDash val="solid"/>
              <a:miter lim="3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" name="Google Shape;453;p26"/>
            <p:cNvSpPr/>
            <p:nvPr/>
          </p:nvSpPr>
          <p:spPr>
            <a:xfrm>
              <a:off x="-53114" y="4855371"/>
              <a:ext cx="9250227" cy="124"/>
            </a:xfrm>
            <a:custGeom>
              <a:avLst/>
              <a:gdLst/>
              <a:ahLst/>
              <a:cxnLst/>
              <a:rect l="l" t="t" r="r" b="b"/>
              <a:pathLst>
                <a:path w="74302" h="1" fill="none" extrusionOk="0">
                  <a:moveTo>
                    <a:pt x="1" y="1"/>
                  </a:moveTo>
                  <a:lnTo>
                    <a:pt x="74302" y="1"/>
                  </a:lnTo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accent5"/>
              </a:solidFill>
              <a:prstDash val="solid"/>
              <a:miter lim="3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" name="Google Shape;454;p26"/>
            <p:cNvSpPr/>
            <p:nvPr/>
          </p:nvSpPr>
          <p:spPr>
            <a:xfrm>
              <a:off x="-53114" y="4823998"/>
              <a:ext cx="9250227" cy="124"/>
            </a:xfrm>
            <a:custGeom>
              <a:avLst/>
              <a:gdLst/>
              <a:ahLst/>
              <a:cxnLst/>
              <a:rect l="l" t="t" r="r" b="b"/>
              <a:pathLst>
                <a:path w="74302" h="1" fill="none" extrusionOk="0">
                  <a:moveTo>
                    <a:pt x="1" y="0"/>
                  </a:moveTo>
                  <a:lnTo>
                    <a:pt x="74302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3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" name="Google Shape;455;p26"/>
            <p:cNvSpPr/>
            <p:nvPr/>
          </p:nvSpPr>
          <p:spPr>
            <a:xfrm>
              <a:off x="-53127" y="4685550"/>
              <a:ext cx="9250254" cy="127249"/>
            </a:xfrm>
            <a:custGeom>
              <a:avLst/>
              <a:gdLst/>
              <a:ahLst/>
              <a:cxnLst/>
              <a:rect l="l" t="t" r="r" b="b"/>
              <a:pathLst>
                <a:path w="29611" h="1022" extrusionOk="0">
                  <a:moveTo>
                    <a:pt x="0" y="1"/>
                  </a:moveTo>
                  <a:lnTo>
                    <a:pt x="0" y="1022"/>
                  </a:lnTo>
                  <a:lnTo>
                    <a:pt x="29610" y="1022"/>
                  </a:lnTo>
                  <a:lnTo>
                    <a:pt x="29610" y="1"/>
                  </a:lnTo>
                  <a:close/>
                </a:path>
              </a:pathLst>
            </a:custGeom>
            <a:solidFill>
              <a:srgbClr val="AA8C74">
                <a:alpha val="63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56" name="Google Shape;456;p2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2709849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1">
  <p:cSld name="Title only 11"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30"/>
          <p:cNvSpPr txBox="1">
            <a:spLocks noGrp="1"/>
          </p:cNvSpPr>
          <p:nvPr>
            <p:ph type="title"/>
          </p:nvPr>
        </p:nvSpPr>
        <p:spPr>
          <a:xfrm>
            <a:off x="6055833" y="593367"/>
            <a:ext cx="5176400" cy="13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>
            <a:endParaRPr/>
          </a:p>
        </p:txBody>
      </p:sp>
      <p:grpSp>
        <p:nvGrpSpPr>
          <p:cNvPr id="515" name="Google Shape;515;p30"/>
          <p:cNvGrpSpPr/>
          <p:nvPr/>
        </p:nvGrpSpPr>
        <p:grpSpPr>
          <a:xfrm>
            <a:off x="-70836" y="1"/>
            <a:ext cx="12333703" cy="6917380"/>
            <a:chOff x="-53127" y="0"/>
            <a:chExt cx="9250277" cy="5188035"/>
          </a:xfrm>
        </p:grpSpPr>
        <p:grpSp>
          <p:nvGrpSpPr>
            <p:cNvPr id="516" name="Google Shape;516;p30"/>
            <p:cNvGrpSpPr/>
            <p:nvPr/>
          </p:nvGrpSpPr>
          <p:grpSpPr>
            <a:xfrm flipH="1">
              <a:off x="-53127" y="0"/>
              <a:ext cx="9250277" cy="5188035"/>
              <a:chOff x="-53127" y="0"/>
              <a:chExt cx="9250277" cy="5188035"/>
            </a:xfrm>
          </p:grpSpPr>
          <p:sp>
            <p:nvSpPr>
              <p:cNvPr id="517" name="Google Shape;517;p30"/>
              <p:cNvSpPr/>
              <p:nvPr/>
            </p:nvSpPr>
            <p:spPr>
              <a:xfrm>
                <a:off x="8686800" y="0"/>
                <a:ext cx="510350" cy="4686100"/>
              </a:xfrm>
              <a:custGeom>
                <a:avLst/>
                <a:gdLst/>
                <a:ahLst/>
                <a:cxnLst/>
                <a:rect l="l" t="t" r="r" b="b"/>
                <a:pathLst>
                  <a:path w="29167" h="37814" extrusionOk="0">
                    <a:moveTo>
                      <a:pt x="1" y="0"/>
                    </a:moveTo>
                    <a:lnTo>
                      <a:pt x="1" y="37813"/>
                    </a:lnTo>
                    <a:lnTo>
                      <a:pt x="29167" y="37813"/>
                    </a:lnTo>
                    <a:lnTo>
                      <a:pt x="2916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18" name="Google Shape;518;p30"/>
              <p:cNvGrpSpPr/>
              <p:nvPr/>
            </p:nvGrpSpPr>
            <p:grpSpPr>
              <a:xfrm>
                <a:off x="-53127" y="4685330"/>
                <a:ext cx="9250254" cy="502704"/>
                <a:chOff x="-53127" y="4685330"/>
                <a:chExt cx="9250254" cy="502704"/>
              </a:xfrm>
            </p:grpSpPr>
            <p:sp>
              <p:nvSpPr>
                <p:cNvPr id="519" name="Google Shape;519;p30"/>
                <p:cNvSpPr/>
                <p:nvPr/>
              </p:nvSpPr>
              <p:spPr>
                <a:xfrm>
                  <a:off x="-47325" y="4685330"/>
                  <a:ext cx="9238649" cy="5027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209" h="12657" extrusionOk="0">
                      <a:moveTo>
                        <a:pt x="1" y="0"/>
                      </a:moveTo>
                      <a:lnTo>
                        <a:pt x="1" y="12656"/>
                      </a:lnTo>
                      <a:lnTo>
                        <a:pt x="74208" y="12656"/>
                      </a:lnTo>
                      <a:lnTo>
                        <a:pt x="74208" y="0"/>
                      </a:lnTo>
                      <a:close/>
                    </a:path>
                  </a:pathLst>
                </a:custGeom>
                <a:solidFill>
                  <a:srgbClr val="AA8C74">
                    <a:alpha val="511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0" name="Google Shape;520;p30"/>
                <p:cNvSpPr/>
                <p:nvPr/>
              </p:nvSpPr>
              <p:spPr>
                <a:xfrm>
                  <a:off x="-53114" y="5187400"/>
                  <a:ext cx="9250227" cy="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302" h="1" fill="none" extrusionOk="0">
                      <a:moveTo>
                        <a:pt x="1" y="1"/>
                      </a:moveTo>
                      <a:lnTo>
                        <a:pt x="74302" y="1"/>
                      </a:lnTo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chemeClr val="accent5"/>
                  </a:solidFill>
                  <a:prstDash val="solid"/>
                  <a:miter lim="3608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1" name="Google Shape;521;p30"/>
                <p:cNvSpPr/>
                <p:nvPr/>
              </p:nvSpPr>
              <p:spPr>
                <a:xfrm>
                  <a:off x="-53114" y="5094029"/>
                  <a:ext cx="9250227" cy="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302" h="1" fill="none" extrusionOk="0">
                      <a:moveTo>
                        <a:pt x="1" y="0"/>
                      </a:moveTo>
                      <a:lnTo>
                        <a:pt x="74302" y="0"/>
                      </a:lnTo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chemeClr val="accent5"/>
                  </a:solidFill>
                  <a:prstDash val="solid"/>
                  <a:miter lim="3608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" name="Google Shape;522;p30"/>
                <p:cNvSpPr/>
                <p:nvPr/>
              </p:nvSpPr>
              <p:spPr>
                <a:xfrm>
                  <a:off x="-53114" y="5024809"/>
                  <a:ext cx="9250227" cy="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302" h="1" fill="none" extrusionOk="0">
                      <a:moveTo>
                        <a:pt x="1" y="0"/>
                      </a:moveTo>
                      <a:lnTo>
                        <a:pt x="74302" y="0"/>
                      </a:lnTo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chemeClr val="accent5"/>
                  </a:solidFill>
                  <a:prstDash val="solid"/>
                  <a:miter lim="3608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" name="Google Shape;523;p30"/>
                <p:cNvSpPr/>
                <p:nvPr/>
              </p:nvSpPr>
              <p:spPr>
                <a:xfrm>
                  <a:off x="-53114" y="4956461"/>
                  <a:ext cx="9250227" cy="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302" h="1" fill="none" extrusionOk="0">
                      <a:moveTo>
                        <a:pt x="1" y="1"/>
                      </a:moveTo>
                      <a:lnTo>
                        <a:pt x="74302" y="1"/>
                      </a:lnTo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chemeClr val="accent5"/>
                  </a:solidFill>
                  <a:prstDash val="solid"/>
                  <a:miter lim="3608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" name="Google Shape;524;p30"/>
                <p:cNvSpPr/>
                <p:nvPr/>
              </p:nvSpPr>
              <p:spPr>
                <a:xfrm>
                  <a:off x="-53114" y="4887366"/>
                  <a:ext cx="9250227" cy="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302" h="1" fill="none" extrusionOk="0">
                      <a:moveTo>
                        <a:pt x="1" y="0"/>
                      </a:moveTo>
                      <a:lnTo>
                        <a:pt x="74302" y="0"/>
                      </a:lnTo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chemeClr val="accent5"/>
                  </a:solidFill>
                  <a:prstDash val="solid"/>
                  <a:miter lim="3608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5" name="Google Shape;525;p30"/>
                <p:cNvSpPr/>
                <p:nvPr/>
              </p:nvSpPr>
              <p:spPr>
                <a:xfrm>
                  <a:off x="-53114" y="4855371"/>
                  <a:ext cx="9250227" cy="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302" h="1" fill="none" extrusionOk="0">
                      <a:moveTo>
                        <a:pt x="1" y="1"/>
                      </a:moveTo>
                      <a:lnTo>
                        <a:pt x="74302" y="1"/>
                      </a:lnTo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chemeClr val="accent5"/>
                  </a:solidFill>
                  <a:prstDash val="solid"/>
                  <a:miter lim="3608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6" name="Google Shape;526;p30"/>
                <p:cNvSpPr/>
                <p:nvPr/>
              </p:nvSpPr>
              <p:spPr>
                <a:xfrm>
                  <a:off x="-53114" y="4823998"/>
                  <a:ext cx="9250227" cy="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302" h="1" fill="none" extrusionOk="0">
                      <a:moveTo>
                        <a:pt x="1" y="0"/>
                      </a:moveTo>
                      <a:lnTo>
                        <a:pt x="74302" y="0"/>
                      </a:lnTo>
                    </a:path>
                  </a:pathLst>
                </a:custGeom>
                <a:noFill/>
                <a:ln w="9525" cap="flat" cmpd="sng">
                  <a:solidFill>
                    <a:schemeClr val="accent5"/>
                  </a:solidFill>
                  <a:prstDash val="solid"/>
                  <a:miter lim="3608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7" name="Google Shape;527;p30"/>
                <p:cNvSpPr/>
                <p:nvPr/>
              </p:nvSpPr>
              <p:spPr>
                <a:xfrm>
                  <a:off x="-53127" y="4685550"/>
                  <a:ext cx="9250254" cy="1272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11" h="1022" extrusionOk="0">
                      <a:moveTo>
                        <a:pt x="0" y="1"/>
                      </a:moveTo>
                      <a:lnTo>
                        <a:pt x="0" y="1022"/>
                      </a:lnTo>
                      <a:lnTo>
                        <a:pt x="29610" y="1022"/>
                      </a:lnTo>
                      <a:lnTo>
                        <a:pt x="29610" y="1"/>
                      </a:lnTo>
                      <a:close/>
                    </a:path>
                  </a:pathLst>
                </a:custGeom>
                <a:solidFill>
                  <a:srgbClr val="AA8C74">
                    <a:alpha val="636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528" name="Google Shape;528;p30"/>
            <p:cNvGrpSpPr/>
            <p:nvPr/>
          </p:nvGrpSpPr>
          <p:grpSpPr>
            <a:xfrm flipH="1">
              <a:off x="8563662" y="3978996"/>
              <a:ext cx="540276" cy="835130"/>
              <a:chOff x="84706" y="3851046"/>
              <a:chExt cx="540276" cy="835130"/>
            </a:xfrm>
          </p:grpSpPr>
          <p:sp>
            <p:nvSpPr>
              <p:cNvPr id="529" name="Google Shape;529;p30"/>
              <p:cNvSpPr/>
              <p:nvPr/>
            </p:nvSpPr>
            <p:spPr>
              <a:xfrm>
                <a:off x="84706" y="3851046"/>
                <a:ext cx="540276" cy="44772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529" extrusionOk="0">
                    <a:moveTo>
                      <a:pt x="780" y="1"/>
                    </a:moveTo>
                    <a:cubicBezTo>
                      <a:pt x="738" y="116"/>
                      <a:pt x="711" y="232"/>
                      <a:pt x="692" y="342"/>
                    </a:cubicBezTo>
                    <a:cubicBezTo>
                      <a:pt x="672" y="273"/>
                      <a:pt x="648" y="205"/>
                      <a:pt x="617" y="136"/>
                    </a:cubicBezTo>
                    <a:cubicBezTo>
                      <a:pt x="617" y="136"/>
                      <a:pt x="595" y="273"/>
                      <a:pt x="606" y="540"/>
                    </a:cubicBezTo>
                    <a:lnTo>
                      <a:pt x="604" y="540"/>
                    </a:lnTo>
                    <a:cubicBezTo>
                      <a:pt x="604" y="392"/>
                      <a:pt x="587" y="232"/>
                      <a:pt x="540" y="70"/>
                    </a:cubicBezTo>
                    <a:cubicBezTo>
                      <a:pt x="540" y="70"/>
                      <a:pt x="494" y="224"/>
                      <a:pt x="455" y="540"/>
                    </a:cubicBezTo>
                    <a:lnTo>
                      <a:pt x="441" y="540"/>
                    </a:lnTo>
                    <a:cubicBezTo>
                      <a:pt x="422" y="246"/>
                      <a:pt x="383" y="100"/>
                      <a:pt x="383" y="100"/>
                    </a:cubicBezTo>
                    <a:cubicBezTo>
                      <a:pt x="353" y="196"/>
                      <a:pt x="331" y="290"/>
                      <a:pt x="317" y="383"/>
                    </a:cubicBezTo>
                    <a:cubicBezTo>
                      <a:pt x="290" y="290"/>
                      <a:pt x="257" y="196"/>
                      <a:pt x="210" y="108"/>
                    </a:cubicBezTo>
                    <a:lnTo>
                      <a:pt x="210" y="108"/>
                    </a:lnTo>
                    <a:cubicBezTo>
                      <a:pt x="210" y="108"/>
                      <a:pt x="191" y="301"/>
                      <a:pt x="224" y="675"/>
                    </a:cubicBezTo>
                    <a:cubicBezTo>
                      <a:pt x="139" y="331"/>
                      <a:pt x="64" y="166"/>
                      <a:pt x="64" y="166"/>
                    </a:cubicBezTo>
                    <a:lnTo>
                      <a:pt x="64" y="166"/>
                    </a:lnTo>
                    <a:cubicBezTo>
                      <a:pt x="1" y="722"/>
                      <a:pt x="202" y="1201"/>
                      <a:pt x="312" y="1415"/>
                    </a:cubicBezTo>
                    <a:lnTo>
                      <a:pt x="312" y="1528"/>
                    </a:lnTo>
                    <a:lnTo>
                      <a:pt x="1597" y="1528"/>
                    </a:lnTo>
                    <a:lnTo>
                      <a:pt x="1597" y="1402"/>
                    </a:lnTo>
                    <a:lnTo>
                      <a:pt x="1608" y="1402"/>
                    </a:lnTo>
                    <a:cubicBezTo>
                      <a:pt x="1679" y="1203"/>
                      <a:pt x="1845" y="667"/>
                      <a:pt x="1693" y="83"/>
                    </a:cubicBezTo>
                    <a:lnTo>
                      <a:pt x="1693" y="83"/>
                    </a:lnTo>
                    <a:cubicBezTo>
                      <a:pt x="1693" y="84"/>
                      <a:pt x="1641" y="246"/>
                      <a:pt x="1608" y="579"/>
                    </a:cubicBezTo>
                    <a:lnTo>
                      <a:pt x="1608" y="551"/>
                    </a:lnTo>
                    <a:lnTo>
                      <a:pt x="1594" y="551"/>
                    </a:lnTo>
                    <a:cubicBezTo>
                      <a:pt x="1572" y="260"/>
                      <a:pt x="1536" y="114"/>
                      <a:pt x="1536" y="114"/>
                    </a:cubicBezTo>
                    <a:cubicBezTo>
                      <a:pt x="1503" y="210"/>
                      <a:pt x="1484" y="304"/>
                      <a:pt x="1470" y="397"/>
                    </a:cubicBezTo>
                    <a:cubicBezTo>
                      <a:pt x="1443" y="304"/>
                      <a:pt x="1407" y="210"/>
                      <a:pt x="1363" y="122"/>
                    </a:cubicBezTo>
                    <a:lnTo>
                      <a:pt x="1363" y="122"/>
                    </a:lnTo>
                    <a:cubicBezTo>
                      <a:pt x="1363" y="122"/>
                      <a:pt x="1347" y="265"/>
                      <a:pt x="1366" y="551"/>
                    </a:cubicBezTo>
                    <a:lnTo>
                      <a:pt x="1344" y="551"/>
                    </a:lnTo>
                    <a:cubicBezTo>
                      <a:pt x="1305" y="414"/>
                      <a:pt x="1269" y="317"/>
                      <a:pt x="1247" y="254"/>
                    </a:cubicBezTo>
                    <a:cubicBezTo>
                      <a:pt x="1236" y="180"/>
                      <a:pt x="1228" y="141"/>
                      <a:pt x="1228" y="141"/>
                    </a:cubicBezTo>
                    <a:cubicBezTo>
                      <a:pt x="1225" y="155"/>
                      <a:pt x="1223" y="166"/>
                      <a:pt x="1214" y="180"/>
                    </a:cubicBezTo>
                    <a:lnTo>
                      <a:pt x="1214" y="183"/>
                    </a:lnTo>
                    <a:cubicBezTo>
                      <a:pt x="1198" y="238"/>
                      <a:pt x="1181" y="293"/>
                      <a:pt x="1170" y="348"/>
                    </a:cubicBezTo>
                    <a:cubicBezTo>
                      <a:pt x="1146" y="238"/>
                      <a:pt x="1110" y="122"/>
                      <a:pt x="1060" y="6"/>
                    </a:cubicBezTo>
                    <a:cubicBezTo>
                      <a:pt x="1060" y="6"/>
                      <a:pt x="1033" y="191"/>
                      <a:pt x="1055" y="543"/>
                    </a:cubicBezTo>
                    <a:lnTo>
                      <a:pt x="1049" y="543"/>
                    </a:lnTo>
                    <a:cubicBezTo>
                      <a:pt x="1041" y="273"/>
                      <a:pt x="1008" y="139"/>
                      <a:pt x="1008" y="139"/>
                    </a:cubicBezTo>
                    <a:cubicBezTo>
                      <a:pt x="975" y="232"/>
                      <a:pt x="950" y="328"/>
                      <a:pt x="934" y="416"/>
                    </a:cubicBezTo>
                    <a:cubicBezTo>
                      <a:pt x="909" y="323"/>
                      <a:pt x="879" y="232"/>
                      <a:pt x="837" y="139"/>
                    </a:cubicBezTo>
                    <a:cubicBezTo>
                      <a:pt x="837" y="139"/>
                      <a:pt x="815" y="276"/>
                      <a:pt x="826" y="543"/>
                    </a:cubicBezTo>
                    <a:lnTo>
                      <a:pt x="824" y="543"/>
                    </a:lnTo>
                    <a:cubicBezTo>
                      <a:pt x="821" y="183"/>
                      <a:pt x="780" y="1"/>
                      <a:pt x="78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" name="Google Shape;530;p30"/>
              <p:cNvSpPr/>
              <p:nvPr/>
            </p:nvSpPr>
            <p:spPr>
              <a:xfrm>
                <a:off x="124238" y="3993650"/>
                <a:ext cx="479952" cy="401752"/>
              </a:xfrm>
              <a:custGeom>
                <a:avLst/>
                <a:gdLst/>
                <a:ahLst/>
                <a:cxnLst/>
                <a:rect l="l" t="t" r="r" b="b"/>
                <a:pathLst>
                  <a:path w="1639" h="1372" extrusionOk="0">
                    <a:moveTo>
                      <a:pt x="691" y="1"/>
                    </a:moveTo>
                    <a:cubicBezTo>
                      <a:pt x="658" y="106"/>
                      <a:pt x="631" y="207"/>
                      <a:pt x="617" y="306"/>
                    </a:cubicBezTo>
                    <a:cubicBezTo>
                      <a:pt x="598" y="246"/>
                      <a:pt x="576" y="183"/>
                      <a:pt x="548" y="122"/>
                    </a:cubicBezTo>
                    <a:cubicBezTo>
                      <a:pt x="548" y="122"/>
                      <a:pt x="529" y="246"/>
                      <a:pt x="537" y="485"/>
                    </a:cubicBezTo>
                    <a:lnTo>
                      <a:pt x="535" y="485"/>
                    </a:lnTo>
                    <a:cubicBezTo>
                      <a:pt x="535" y="353"/>
                      <a:pt x="515" y="210"/>
                      <a:pt x="480" y="64"/>
                    </a:cubicBezTo>
                    <a:cubicBezTo>
                      <a:pt x="480" y="64"/>
                      <a:pt x="433" y="205"/>
                      <a:pt x="403" y="485"/>
                    </a:cubicBezTo>
                    <a:lnTo>
                      <a:pt x="389" y="485"/>
                    </a:lnTo>
                    <a:cubicBezTo>
                      <a:pt x="372" y="221"/>
                      <a:pt x="336" y="92"/>
                      <a:pt x="336" y="92"/>
                    </a:cubicBezTo>
                    <a:cubicBezTo>
                      <a:pt x="309" y="177"/>
                      <a:pt x="292" y="260"/>
                      <a:pt x="279" y="342"/>
                    </a:cubicBezTo>
                    <a:cubicBezTo>
                      <a:pt x="254" y="260"/>
                      <a:pt x="224" y="177"/>
                      <a:pt x="185" y="95"/>
                    </a:cubicBezTo>
                    <a:lnTo>
                      <a:pt x="185" y="95"/>
                    </a:lnTo>
                    <a:cubicBezTo>
                      <a:pt x="185" y="95"/>
                      <a:pt x="166" y="265"/>
                      <a:pt x="199" y="604"/>
                    </a:cubicBezTo>
                    <a:cubicBezTo>
                      <a:pt x="125" y="293"/>
                      <a:pt x="56" y="150"/>
                      <a:pt x="56" y="150"/>
                    </a:cubicBezTo>
                    <a:lnTo>
                      <a:pt x="56" y="150"/>
                    </a:lnTo>
                    <a:cubicBezTo>
                      <a:pt x="1" y="648"/>
                      <a:pt x="180" y="1077"/>
                      <a:pt x="276" y="1267"/>
                    </a:cubicBezTo>
                    <a:lnTo>
                      <a:pt x="276" y="1371"/>
                    </a:lnTo>
                    <a:lnTo>
                      <a:pt x="1429" y="1371"/>
                    </a:lnTo>
                    <a:lnTo>
                      <a:pt x="1429" y="1250"/>
                    </a:lnTo>
                    <a:cubicBezTo>
                      <a:pt x="1492" y="1074"/>
                      <a:pt x="1638" y="598"/>
                      <a:pt x="1506" y="70"/>
                    </a:cubicBezTo>
                    <a:lnTo>
                      <a:pt x="1506" y="70"/>
                    </a:lnTo>
                    <a:cubicBezTo>
                      <a:pt x="1506" y="70"/>
                      <a:pt x="1462" y="216"/>
                      <a:pt x="1429" y="516"/>
                    </a:cubicBezTo>
                    <a:lnTo>
                      <a:pt x="1429" y="491"/>
                    </a:lnTo>
                    <a:lnTo>
                      <a:pt x="1418" y="491"/>
                    </a:lnTo>
                    <a:cubicBezTo>
                      <a:pt x="1401" y="229"/>
                      <a:pt x="1366" y="97"/>
                      <a:pt x="1366" y="97"/>
                    </a:cubicBezTo>
                    <a:cubicBezTo>
                      <a:pt x="1338" y="185"/>
                      <a:pt x="1322" y="265"/>
                      <a:pt x="1308" y="348"/>
                    </a:cubicBezTo>
                    <a:cubicBezTo>
                      <a:pt x="1283" y="265"/>
                      <a:pt x="1253" y="185"/>
                      <a:pt x="1214" y="100"/>
                    </a:cubicBezTo>
                    <a:lnTo>
                      <a:pt x="1214" y="100"/>
                    </a:lnTo>
                    <a:cubicBezTo>
                      <a:pt x="1214" y="100"/>
                      <a:pt x="1201" y="232"/>
                      <a:pt x="1217" y="485"/>
                    </a:cubicBezTo>
                    <a:lnTo>
                      <a:pt x="1198" y="485"/>
                    </a:lnTo>
                    <a:cubicBezTo>
                      <a:pt x="1162" y="367"/>
                      <a:pt x="1132" y="276"/>
                      <a:pt x="1112" y="221"/>
                    </a:cubicBezTo>
                    <a:cubicBezTo>
                      <a:pt x="1104" y="152"/>
                      <a:pt x="1093" y="122"/>
                      <a:pt x="1093" y="122"/>
                    </a:cubicBezTo>
                    <a:cubicBezTo>
                      <a:pt x="1090" y="133"/>
                      <a:pt x="1088" y="147"/>
                      <a:pt x="1085" y="155"/>
                    </a:cubicBezTo>
                    <a:lnTo>
                      <a:pt x="1085" y="161"/>
                    </a:lnTo>
                    <a:cubicBezTo>
                      <a:pt x="1066" y="207"/>
                      <a:pt x="1052" y="260"/>
                      <a:pt x="1044" y="306"/>
                    </a:cubicBezTo>
                    <a:cubicBezTo>
                      <a:pt x="1019" y="207"/>
                      <a:pt x="989" y="106"/>
                      <a:pt x="942" y="4"/>
                    </a:cubicBezTo>
                    <a:cubicBezTo>
                      <a:pt x="942" y="4"/>
                      <a:pt x="921" y="157"/>
                      <a:pt x="935" y="458"/>
                    </a:cubicBezTo>
                    <a:lnTo>
                      <a:pt x="935" y="458"/>
                    </a:lnTo>
                    <a:cubicBezTo>
                      <a:pt x="923" y="234"/>
                      <a:pt x="898" y="122"/>
                      <a:pt x="898" y="122"/>
                    </a:cubicBezTo>
                    <a:cubicBezTo>
                      <a:pt x="868" y="207"/>
                      <a:pt x="846" y="290"/>
                      <a:pt x="832" y="372"/>
                    </a:cubicBezTo>
                    <a:cubicBezTo>
                      <a:pt x="813" y="290"/>
                      <a:pt x="785" y="207"/>
                      <a:pt x="746" y="122"/>
                    </a:cubicBezTo>
                    <a:cubicBezTo>
                      <a:pt x="746" y="122"/>
                      <a:pt x="730" y="246"/>
                      <a:pt x="735" y="485"/>
                    </a:cubicBezTo>
                    <a:lnTo>
                      <a:pt x="733" y="485"/>
                    </a:lnTo>
                    <a:cubicBezTo>
                      <a:pt x="730" y="163"/>
                      <a:pt x="691" y="1"/>
                      <a:pt x="69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" name="Google Shape;531;p30"/>
              <p:cNvSpPr/>
              <p:nvPr/>
            </p:nvSpPr>
            <p:spPr>
              <a:xfrm>
                <a:off x="139758" y="4239622"/>
                <a:ext cx="448912" cy="446554"/>
              </a:xfrm>
              <a:custGeom>
                <a:avLst/>
                <a:gdLst/>
                <a:ahLst/>
                <a:cxnLst/>
                <a:rect l="l" t="t" r="r" b="b"/>
                <a:pathLst>
                  <a:path w="1533" h="1525" extrusionOk="0">
                    <a:moveTo>
                      <a:pt x="0" y="0"/>
                    </a:moveTo>
                    <a:lnTo>
                      <a:pt x="55" y="311"/>
                    </a:lnTo>
                    <a:lnTo>
                      <a:pt x="99" y="575"/>
                    </a:lnTo>
                    <a:lnTo>
                      <a:pt x="264" y="1525"/>
                    </a:lnTo>
                    <a:lnTo>
                      <a:pt x="1269" y="1525"/>
                    </a:lnTo>
                    <a:lnTo>
                      <a:pt x="1434" y="575"/>
                    </a:lnTo>
                    <a:lnTo>
                      <a:pt x="1478" y="311"/>
                    </a:lnTo>
                    <a:lnTo>
                      <a:pt x="1533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" name="Google Shape;532;p30"/>
              <p:cNvSpPr/>
              <p:nvPr/>
            </p:nvSpPr>
            <p:spPr>
              <a:xfrm>
                <a:off x="155864" y="4330689"/>
                <a:ext cx="416701" cy="77598"/>
              </a:xfrm>
              <a:custGeom>
                <a:avLst/>
                <a:gdLst/>
                <a:ahLst/>
                <a:cxnLst/>
                <a:rect l="l" t="t" r="r" b="b"/>
                <a:pathLst>
                  <a:path w="1423" h="265" extrusionOk="0">
                    <a:moveTo>
                      <a:pt x="0" y="0"/>
                    </a:moveTo>
                    <a:lnTo>
                      <a:pt x="44" y="264"/>
                    </a:lnTo>
                    <a:lnTo>
                      <a:pt x="1379" y="264"/>
                    </a:lnTo>
                    <a:lnTo>
                      <a:pt x="142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599161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p35"/>
          <p:cNvSpPr txBox="1">
            <a:spLocks noGrp="1"/>
          </p:cNvSpPr>
          <p:nvPr>
            <p:ph type="subTitle" idx="1"/>
          </p:nvPr>
        </p:nvSpPr>
        <p:spPr>
          <a:xfrm>
            <a:off x="4694400" y="4146133"/>
            <a:ext cx="2803200" cy="63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 Vietnam Pro"/>
              <a:buNone/>
              <a:defRPr sz="2667">
                <a:latin typeface="Be Vietnam Pro"/>
                <a:ea typeface="Be Vietnam Pro"/>
                <a:cs typeface="Be Vietnam Pro"/>
                <a:sym typeface="Be Vietnam Pr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 Vietnam Pro"/>
              <a:buNone/>
              <a:defRPr sz="2667">
                <a:latin typeface="Be Vietnam Pro"/>
                <a:ea typeface="Be Vietnam Pro"/>
                <a:cs typeface="Be Vietnam Pro"/>
                <a:sym typeface="Be Vietnam Pr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 Vietnam Pro"/>
              <a:buNone/>
              <a:defRPr sz="2667">
                <a:latin typeface="Be Vietnam Pro"/>
                <a:ea typeface="Be Vietnam Pro"/>
                <a:cs typeface="Be Vietnam Pro"/>
                <a:sym typeface="Be Vietnam Pr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 Vietnam Pro"/>
              <a:buNone/>
              <a:defRPr sz="2667">
                <a:latin typeface="Be Vietnam Pro"/>
                <a:ea typeface="Be Vietnam Pro"/>
                <a:cs typeface="Be Vietnam Pro"/>
                <a:sym typeface="Be Vietnam Pr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 Vietnam Pro"/>
              <a:buNone/>
              <a:defRPr sz="2667">
                <a:latin typeface="Be Vietnam Pro"/>
                <a:ea typeface="Be Vietnam Pro"/>
                <a:cs typeface="Be Vietnam Pro"/>
                <a:sym typeface="Be Vietnam Pr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 Vietnam Pro"/>
              <a:buNone/>
              <a:defRPr sz="2667">
                <a:latin typeface="Be Vietnam Pro"/>
                <a:ea typeface="Be Vietnam Pro"/>
                <a:cs typeface="Be Vietnam Pro"/>
                <a:sym typeface="Be Vietnam Pr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 Vietnam Pro"/>
              <a:buNone/>
              <a:defRPr sz="2667">
                <a:latin typeface="Be Vietnam Pro"/>
                <a:ea typeface="Be Vietnam Pro"/>
                <a:cs typeface="Be Vietnam Pro"/>
                <a:sym typeface="Be Vietnam Pr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 Vietnam Pro"/>
              <a:buNone/>
              <a:defRPr sz="2667">
                <a:latin typeface="Be Vietnam Pro"/>
                <a:ea typeface="Be Vietnam Pro"/>
                <a:cs typeface="Be Vietnam Pro"/>
                <a:sym typeface="Be Vietnam Pr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 Vietnam Pro"/>
              <a:buNone/>
              <a:defRPr sz="2667">
                <a:latin typeface="Be Vietnam Pro"/>
                <a:ea typeface="Be Vietnam Pro"/>
                <a:cs typeface="Be Vietnam Pro"/>
                <a:sym typeface="Be Vietnam Pro"/>
              </a:defRPr>
            </a:lvl9pPr>
          </a:lstStyle>
          <a:p>
            <a:endParaRPr/>
          </a:p>
        </p:txBody>
      </p:sp>
      <p:sp>
        <p:nvSpPr>
          <p:cNvPr id="610" name="Google Shape;610;p35"/>
          <p:cNvSpPr txBox="1">
            <a:spLocks noGrp="1"/>
          </p:cNvSpPr>
          <p:nvPr>
            <p:ph type="subTitle" idx="2"/>
          </p:nvPr>
        </p:nvSpPr>
        <p:spPr>
          <a:xfrm>
            <a:off x="4694400" y="4655535"/>
            <a:ext cx="2803200" cy="960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1" name="Google Shape;611;p35"/>
          <p:cNvSpPr txBox="1">
            <a:spLocks noGrp="1"/>
          </p:cNvSpPr>
          <p:nvPr>
            <p:ph type="subTitle" idx="3"/>
          </p:nvPr>
        </p:nvSpPr>
        <p:spPr>
          <a:xfrm>
            <a:off x="7856567" y="4146133"/>
            <a:ext cx="2803200" cy="63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 Vietnam Pro"/>
              <a:buNone/>
              <a:defRPr sz="2667">
                <a:latin typeface="Be Vietnam Pro"/>
                <a:ea typeface="Be Vietnam Pro"/>
                <a:cs typeface="Be Vietnam Pro"/>
                <a:sym typeface="Be Vietnam Pr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 Vietnam Pro"/>
              <a:buNone/>
              <a:defRPr sz="2667">
                <a:latin typeface="Be Vietnam Pro"/>
                <a:ea typeface="Be Vietnam Pro"/>
                <a:cs typeface="Be Vietnam Pro"/>
                <a:sym typeface="Be Vietnam Pr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 Vietnam Pro"/>
              <a:buNone/>
              <a:defRPr sz="2667">
                <a:latin typeface="Be Vietnam Pro"/>
                <a:ea typeface="Be Vietnam Pro"/>
                <a:cs typeface="Be Vietnam Pro"/>
                <a:sym typeface="Be Vietnam Pr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 Vietnam Pro"/>
              <a:buNone/>
              <a:defRPr sz="2667">
                <a:latin typeface="Be Vietnam Pro"/>
                <a:ea typeface="Be Vietnam Pro"/>
                <a:cs typeface="Be Vietnam Pro"/>
                <a:sym typeface="Be Vietnam Pr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 Vietnam Pro"/>
              <a:buNone/>
              <a:defRPr sz="2667">
                <a:latin typeface="Be Vietnam Pro"/>
                <a:ea typeface="Be Vietnam Pro"/>
                <a:cs typeface="Be Vietnam Pro"/>
                <a:sym typeface="Be Vietnam Pr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 Vietnam Pro"/>
              <a:buNone/>
              <a:defRPr sz="2667">
                <a:latin typeface="Be Vietnam Pro"/>
                <a:ea typeface="Be Vietnam Pro"/>
                <a:cs typeface="Be Vietnam Pro"/>
                <a:sym typeface="Be Vietnam Pr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 Vietnam Pro"/>
              <a:buNone/>
              <a:defRPr sz="2667">
                <a:latin typeface="Be Vietnam Pro"/>
                <a:ea typeface="Be Vietnam Pro"/>
                <a:cs typeface="Be Vietnam Pro"/>
                <a:sym typeface="Be Vietnam Pr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 Vietnam Pro"/>
              <a:buNone/>
              <a:defRPr sz="2667">
                <a:latin typeface="Be Vietnam Pro"/>
                <a:ea typeface="Be Vietnam Pro"/>
                <a:cs typeface="Be Vietnam Pro"/>
                <a:sym typeface="Be Vietnam Pr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 Vietnam Pro"/>
              <a:buNone/>
              <a:defRPr sz="2667">
                <a:latin typeface="Be Vietnam Pro"/>
                <a:ea typeface="Be Vietnam Pro"/>
                <a:cs typeface="Be Vietnam Pro"/>
                <a:sym typeface="Be Vietnam Pro"/>
              </a:defRPr>
            </a:lvl9pPr>
          </a:lstStyle>
          <a:p>
            <a:endParaRPr/>
          </a:p>
        </p:txBody>
      </p:sp>
      <p:sp>
        <p:nvSpPr>
          <p:cNvPr id="612" name="Google Shape;612;p35"/>
          <p:cNvSpPr txBox="1">
            <a:spLocks noGrp="1"/>
          </p:cNvSpPr>
          <p:nvPr>
            <p:ph type="subTitle" idx="4"/>
          </p:nvPr>
        </p:nvSpPr>
        <p:spPr>
          <a:xfrm>
            <a:off x="7856567" y="4655533"/>
            <a:ext cx="2803200" cy="960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3" name="Google Shape;613;p35"/>
          <p:cNvSpPr txBox="1">
            <a:spLocks noGrp="1"/>
          </p:cNvSpPr>
          <p:nvPr>
            <p:ph type="subTitle" idx="5"/>
          </p:nvPr>
        </p:nvSpPr>
        <p:spPr>
          <a:xfrm>
            <a:off x="1532233" y="4146133"/>
            <a:ext cx="2803200" cy="63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 Vietnam Pro"/>
              <a:buNone/>
              <a:defRPr sz="2667">
                <a:latin typeface="Be Vietnam Pro"/>
                <a:ea typeface="Be Vietnam Pro"/>
                <a:cs typeface="Be Vietnam Pro"/>
                <a:sym typeface="Be Vietnam Pr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 Vietnam Pro"/>
              <a:buNone/>
              <a:defRPr sz="2667">
                <a:latin typeface="Be Vietnam Pro"/>
                <a:ea typeface="Be Vietnam Pro"/>
                <a:cs typeface="Be Vietnam Pro"/>
                <a:sym typeface="Be Vietnam Pr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 Vietnam Pro"/>
              <a:buNone/>
              <a:defRPr sz="2667">
                <a:latin typeface="Be Vietnam Pro"/>
                <a:ea typeface="Be Vietnam Pro"/>
                <a:cs typeface="Be Vietnam Pro"/>
                <a:sym typeface="Be Vietnam Pr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 Vietnam Pro"/>
              <a:buNone/>
              <a:defRPr sz="2667">
                <a:latin typeface="Be Vietnam Pro"/>
                <a:ea typeface="Be Vietnam Pro"/>
                <a:cs typeface="Be Vietnam Pro"/>
                <a:sym typeface="Be Vietnam Pr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 Vietnam Pro"/>
              <a:buNone/>
              <a:defRPr sz="2667">
                <a:latin typeface="Be Vietnam Pro"/>
                <a:ea typeface="Be Vietnam Pro"/>
                <a:cs typeface="Be Vietnam Pro"/>
                <a:sym typeface="Be Vietnam Pr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 Vietnam Pro"/>
              <a:buNone/>
              <a:defRPr sz="2667">
                <a:latin typeface="Be Vietnam Pro"/>
                <a:ea typeface="Be Vietnam Pro"/>
                <a:cs typeface="Be Vietnam Pro"/>
                <a:sym typeface="Be Vietnam Pr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 Vietnam Pro"/>
              <a:buNone/>
              <a:defRPr sz="2667">
                <a:latin typeface="Be Vietnam Pro"/>
                <a:ea typeface="Be Vietnam Pro"/>
                <a:cs typeface="Be Vietnam Pro"/>
                <a:sym typeface="Be Vietnam Pr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 Vietnam Pro"/>
              <a:buNone/>
              <a:defRPr sz="2667">
                <a:latin typeface="Be Vietnam Pro"/>
                <a:ea typeface="Be Vietnam Pro"/>
                <a:cs typeface="Be Vietnam Pro"/>
                <a:sym typeface="Be Vietnam Pr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 Vietnam Pro"/>
              <a:buNone/>
              <a:defRPr sz="2667">
                <a:latin typeface="Be Vietnam Pro"/>
                <a:ea typeface="Be Vietnam Pro"/>
                <a:cs typeface="Be Vietnam Pro"/>
                <a:sym typeface="Be Vietnam Pro"/>
              </a:defRPr>
            </a:lvl9pPr>
          </a:lstStyle>
          <a:p>
            <a:endParaRPr/>
          </a:p>
        </p:txBody>
      </p:sp>
      <p:sp>
        <p:nvSpPr>
          <p:cNvPr id="614" name="Google Shape;614;p35"/>
          <p:cNvSpPr txBox="1">
            <a:spLocks noGrp="1"/>
          </p:cNvSpPr>
          <p:nvPr>
            <p:ph type="subTitle" idx="6"/>
          </p:nvPr>
        </p:nvSpPr>
        <p:spPr>
          <a:xfrm>
            <a:off x="1532233" y="4655533"/>
            <a:ext cx="2803200" cy="960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5" name="Google Shape;615;p3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7181600" cy="141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>
            <a:endParaRPr/>
          </a:p>
        </p:txBody>
      </p:sp>
      <p:grpSp>
        <p:nvGrpSpPr>
          <p:cNvPr id="616" name="Google Shape;616;p35"/>
          <p:cNvGrpSpPr/>
          <p:nvPr/>
        </p:nvGrpSpPr>
        <p:grpSpPr>
          <a:xfrm>
            <a:off x="-70836" y="4427107"/>
            <a:ext cx="12333672" cy="2490272"/>
            <a:chOff x="-53127" y="3320330"/>
            <a:chExt cx="9250254" cy="1867704"/>
          </a:xfrm>
        </p:grpSpPr>
        <p:grpSp>
          <p:nvGrpSpPr>
            <p:cNvPr id="617" name="Google Shape;617;p35"/>
            <p:cNvGrpSpPr/>
            <p:nvPr/>
          </p:nvGrpSpPr>
          <p:grpSpPr>
            <a:xfrm>
              <a:off x="-53127" y="4685330"/>
              <a:ext cx="9250254" cy="502704"/>
              <a:chOff x="-53127" y="4685330"/>
              <a:chExt cx="9250254" cy="502704"/>
            </a:xfrm>
          </p:grpSpPr>
          <p:sp>
            <p:nvSpPr>
              <p:cNvPr id="618" name="Google Shape;618;p35"/>
              <p:cNvSpPr/>
              <p:nvPr/>
            </p:nvSpPr>
            <p:spPr>
              <a:xfrm>
                <a:off x="-47325" y="4685330"/>
                <a:ext cx="9238649" cy="502704"/>
              </a:xfrm>
              <a:custGeom>
                <a:avLst/>
                <a:gdLst/>
                <a:ahLst/>
                <a:cxnLst/>
                <a:rect l="l" t="t" r="r" b="b"/>
                <a:pathLst>
                  <a:path w="74209" h="12657" extrusionOk="0">
                    <a:moveTo>
                      <a:pt x="1" y="0"/>
                    </a:moveTo>
                    <a:lnTo>
                      <a:pt x="1" y="12656"/>
                    </a:lnTo>
                    <a:lnTo>
                      <a:pt x="74208" y="12656"/>
                    </a:lnTo>
                    <a:lnTo>
                      <a:pt x="74208" y="0"/>
                    </a:lnTo>
                    <a:close/>
                  </a:path>
                </a:pathLst>
              </a:custGeom>
              <a:solidFill>
                <a:srgbClr val="AA8C74">
                  <a:alpha val="511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9" name="Google Shape;619;p35"/>
              <p:cNvSpPr/>
              <p:nvPr/>
            </p:nvSpPr>
            <p:spPr>
              <a:xfrm>
                <a:off x="-53114" y="5187400"/>
                <a:ext cx="9250227" cy="124"/>
              </a:xfrm>
              <a:custGeom>
                <a:avLst/>
                <a:gdLst/>
                <a:ahLst/>
                <a:cxnLst/>
                <a:rect l="l" t="t" r="r" b="b"/>
                <a:pathLst>
                  <a:path w="74302" h="1" fill="none" extrusionOk="0">
                    <a:moveTo>
                      <a:pt x="1" y="1"/>
                    </a:moveTo>
                    <a:lnTo>
                      <a:pt x="74302" y="1"/>
                    </a:lnTo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chemeClr val="accent5"/>
                </a:solidFill>
                <a:prstDash val="solid"/>
                <a:miter lim="360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0" name="Google Shape;620;p35"/>
              <p:cNvSpPr/>
              <p:nvPr/>
            </p:nvSpPr>
            <p:spPr>
              <a:xfrm>
                <a:off x="-53114" y="5094029"/>
                <a:ext cx="9250227" cy="124"/>
              </a:xfrm>
              <a:custGeom>
                <a:avLst/>
                <a:gdLst/>
                <a:ahLst/>
                <a:cxnLst/>
                <a:rect l="l" t="t" r="r" b="b"/>
                <a:pathLst>
                  <a:path w="74302" h="1" fill="none" extrusionOk="0">
                    <a:moveTo>
                      <a:pt x="1" y="0"/>
                    </a:moveTo>
                    <a:lnTo>
                      <a:pt x="74302" y="0"/>
                    </a:lnTo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chemeClr val="accent5"/>
                </a:solidFill>
                <a:prstDash val="solid"/>
                <a:miter lim="360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1" name="Google Shape;621;p35"/>
              <p:cNvSpPr/>
              <p:nvPr/>
            </p:nvSpPr>
            <p:spPr>
              <a:xfrm>
                <a:off x="-53114" y="5024809"/>
                <a:ext cx="9250227" cy="124"/>
              </a:xfrm>
              <a:custGeom>
                <a:avLst/>
                <a:gdLst/>
                <a:ahLst/>
                <a:cxnLst/>
                <a:rect l="l" t="t" r="r" b="b"/>
                <a:pathLst>
                  <a:path w="74302" h="1" fill="none" extrusionOk="0">
                    <a:moveTo>
                      <a:pt x="1" y="0"/>
                    </a:moveTo>
                    <a:lnTo>
                      <a:pt x="74302" y="0"/>
                    </a:lnTo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chemeClr val="accent5"/>
                </a:solidFill>
                <a:prstDash val="solid"/>
                <a:miter lim="360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2" name="Google Shape;622;p35"/>
              <p:cNvSpPr/>
              <p:nvPr/>
            </p:nvSpPr>
            <p:spPr>
              <a:xfrm>
                <a:off x="-53114" y="4956461"/>
                <a:ext cx="9250227" cy="124"/>
              </a:xfrm>
              <a:custGeom>
                <a:avLst/>
                <a:gdLst/>
                <a:ahLst/>
                <a:cxnLst/>
                <a:rect l="l" t="t" r="r" b="b"/>
                <a:pathLst>
                  <a:path w="74302" h="1" fill="none" extrusionOk="0">
                    <a:moveTo>
                      <a:pt x="1" y="1"/>
                    </a:moveTo>
                    <a:lnTo>
                      <a:pt x="74302" y="1"/>
                    </a:lnTo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chemeClr val="accent5"/>
                </a:solidFill>
                <a:prstDash val="solid"/>
                <a:miter lim="360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3" name="Google Shape;623;p35"/>
              <p:cNvSpPr/>
              <p:nvPr/>
            </p:nvSpPr>
            <p:spPr>
              <a:xfrm>
                <a:off x="-53114" y="4887366"/>
                <a:ext cx="9250227" cy="124"/>
              </a:xfrm>
              <a:custGeom>
                <a:avLst/>
                <a:gdLst/>
                <a:ahLst/>
                <a:cxnLst/>
                <a:rect l="l" t="t" r="r" b="b"/>
                <a:pathLst>
                  <a:path w="74302" h="1" fill="none" extrusionOk="0">
                    <a:moveTo>
                      <a:pt x="1" y="0"/>
                    </a:moveTo>
                    <a:lnTo>
                      <a:pt x="74302" y="0"/>
                    </a:lnTo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chemeClr val="accent5"/>
                </a:solidFill>
                <a:prstDash val="solid"/>
                <a:miter lim="360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4" name="Google Shape;624;p35"/>
              <p:cNvSpPr/>
              <p:nvPr/>
            </p:nvSpPr>
            <p:spPr>
              <a:xfrm>
                <a:off x="-53114" y="4855371"/>
                <a:ext cx="9250227" cy="124"/>
              </a:xfrm>
              <a:custGeom>
                <a:avLst/>
                <a:gdLst/>
                <a:ahLst/>
                <a:cxnLst/>
                <a:rect l="l" t="t" r="r" b="b"/>
                <a:pathLst>
                  <a:path w="74302" h="1" fill="none" extrusionOk="0">
                    <a:moveTo>
                      <a:pt x="1" y="1"/>
                    </a:moveTo>
                    <a:lnTo>
                      <a:pt x="74302" y="1"/>
                    </a:lnTo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chemeClr val="accent5"/>
                </a:solidFill>
                <a:prstDash val="solid"/>
                <a:miter lim="360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5" name="Google Shape;625;p35"/>
              <p:cNvSpPr/>
              <p:nvPr/>
            </p:nvSpPr>
            <p:spPr>
              <a:xfrm>
                <a:off x="-53114" y="4823998"/>
                <a:ext cx="9250227" cy="124"/>
              </a:xfrm>
              <a:custGeom>
                <a:avLst/>
                <a:gdLst/>
                <a:ahLst/>
                <a:cxnLst/>
                <a:rect l="l" t="t" r="r" b="b"/>
                <a:pathLst>
                  <a:path w="74302" h="1" fill="none" extrusionOk="0">
                    <a:moveTo>
                      <a:pt x="1" y="0"/>
                    </a:moveTo>
                    <a:lnTo>
                      <a:pt x="74302" y="0"/>
                    </a:lnTo>
                  </a:path>
                </a:pathLst>
              </a:custGeom>
              <a:noFill/>
              <a:ln w="9525" cap="flat" cmpd="sng">
                <a:solidFill>
                  <a:schemeClr val="accent5"/>
                </a:solidFill>
                <a:prstDash val="solid"/>
                <a:miter lim="360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6" name="Google Shape;626;p35"/>
              <p:cNvSpPr/>
              <p:nvPr/>
            </p:nvSpPr>
            <p:spPr>
              <a:xfrm>
                <a:off x="-53127" y="4685550"/>
                <a:ext cx="9250254" cy="127249"/>
              </a:xfrm>
              <a:custGeom>
                <a:avLst/>
                <a:gdLst/>
                <a:ahLst/>
                <a:cxnLst/>
                <a:rect l="l" t="t" r="r" b="b"/>
                <a:pathLst>
                  <a:path w="29611" h="1022" extrusionOk="0">
                    <a:moveTo>
                      <a:pt x="0" y="1"/>
                    </a:moveTo>
                    <a:lnTo>
                      <a:pt x="0" y="1022"/>
                    </a:lnTo>
                    <a:lnTo>
                      <a:pt x="29610" y="1022"/>
                    </a:lnTo>
                    <a:lnTo>
                      <a:pt x="29610" y="1"/>
                    </a:lnTo>
                    <a:close/>
                  </a:path>
                </a:pathLst>
              </a:custGeom>
              <a:solidFill>
                <a:srgbClr val="AA8C74">
                  <a:alpha val="636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27" name="Google Shape;627;p35"/>
            <p:cNvGrpSpPr/>
            <p:nvPr/>
          </p:nvGrpSpPr>
          <p:grpSpPr>
            <a:xfrm>
              <a:off x="76074" y="3320330"/>
              <a:ext cx="895138" cy="1493793"/>
              <a:chOff x="10165686" y="3312980"/>
              <a:chExt cx="895138" cy="1493793"/>
            </a:xfrm>
          </p:grpSpPr>
          <p:grpSp>
            <p:nvGrpSpPr>
              <p:cNvPr id="628" name="Google Shape;628;p35"/>
              <p:cNvGrpSpPr/>
              <p:nvPr/>
            </p:nvGrpSpPr>
            <p:grpSpPr>
              <a:xfrm>
                <a:off x="10165686" y="3312980"/>
                <a:ext cx="895138" cy="1103814"/>
                <a:chOff x="10165686" y="3312980"/>
                <a:chExt cx="895138" cy="1103814"/>
              </a:xfrm>
            </p:grpSpPr>
            <p:sp>
              <p:nvSpPr>
                <p:cNvPr id="629" name="Google Shape;629;p35"/>
                <p:cNvSpPr/>
                <p:nvPr/>
              </p:nvSpPr>
              <p:spPr>
                <a:xfrm>
                  <a:off x="10165686" y="3901338"/>
                  <a:ext cx="386457" cy="1422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6" h="525" extrusionOk="0">
                      <a:moveTo>
                        <a:pt x="1" y="0"/>
                      </a:moveTo>
                      <a:cubicBezTo>
                        <a:pt x="2" y="0"/>
                        <a:pt x="3" y="1"/>
                        <a:pt x="5" y="1"/>
                      </a:cubicBezTo>
                      <a:lnTo>
                        <a:pt x="5" y="1"/>
                      </a:lnTo>
                      <a:cubicBezTo>
                        <a:pt x="3" y="0"/>
                        <a:pt x="2" y="0"/>
                        <a:pt x="1" y="0"/>
                      </a:cubicBezTo>
                      <a:close/>
                      <a:moveTo>
                        <a:pt x="5" y="1"/>
                      </a:moveTo>
                      <a:cubicBezTo>
                        <a:pt x="27" y="5"/>
                        <a:pt x="60" y="45"/>
                        <a:pt x="78" y="55"/>
                      </a:cubicBezTo>
                      <a:lnTo>
                        <a:pt x="108" y="77"/>
                      </a:lnTo>
                      <a:cubicBezTo>
                        <a:pt x="122" y="86"/>
                        <a:pt x="138" y="97"/>
                        <a:pt x="157" y="105"/>
                      </a:cubicBezTo>
                      <a:cubicBezTo>
                        <a:pt x="157" y="108"/>
                        <a:pt x="160" y="108"/>
                        <a:pt x="160" y="108"/>
                      </a:cubicBezTo>
                      <a:cubicBezTo>
                        <a:pt x="229" y="138"/>
                        <a:pt x="298" y="168"/>
                        <a:pt x="364" y="207"/>
                      </a:cubicBezTo>
                      <a:cubicBezTo>
                        <a:pt x="405" y="231"/>
                        <a:pt x="449" y="259"/>
                        <a:pt x="496" y="284"/>
                      </a:cubicBezTo>
                      <a:cubicBezTo>
                        <a:pt x="548" y="311"/>
                        <a:pt x="603" y="339"/>
                        <a:pt x="658" y="355"/>
                      </a:cubicBezTo>
                      <a:cubicBezTo>
                        <a:pt x="686" y="361"/>
                        <a:pt x="716" y="366"/>
                        <a:pt x="746" y="372"/>
                      </a:cubicBezTo>
                      <a:cubicBezTo>
                        <a:pt x="862" y="399"/>
                        <a:pt x="975" y="441"/>
                        <a:pt x="1085" y="482"/>
                      </a:cubicBezTo>
                      <a:cubicBezTo>
                        <a:pt x="1159" y="510"/>
                        <a:pt x="1239" y="524"/>
                        <a:pt x="1318" y="524"/>
                      </a:cubicBezTo>
                      <a:cubicBezTo>
                        <a:pt x="1342" y="524"/>
                        <a:pt x="1365" y="523"/>
                        <a:pt x="1387" y="520"/>
                      </a:cubicBezTo>
                      <a:cubicBezTo>
                        <a:pt x="1404" y="520"/>
                        <a:pt x="1426" y="509"/>
                        <a:pt x="1426" y="493"/>
                      </a:cubicBezTo>
                      <a:cubicBezTo>
                        <a:pt x="1420" y="479"/>
                        <a:pt x="1401" y="479"/>
                        <a:pt x="1385" y="479"/>
                      </a:cubicBezTo>
                      <a:cubicBezTo>
                        <a:pt x="1380" y="479"/>
                        <a:pt x="1376" y="479"/>
                        <a:pt x="1371" y="479"/>
                      </a:cubicBezTo>
                      <a:cubicBezTo>
                        <a:pt x="1313" y="479"/>
                        <a:pt x="1262" y="463"/>
                        <a:pt x="1211" y="438"/>
                      </a:cubicBezTo>
                      <a:cubicBezTo>
                        <a:pt x="1165" y="416"/>
                        <a:pt x="1121" y="388"/>
                        <a:pt x="1071" y="369"/>
                      </a:cubicBezTo>
                      <a:cubicBezTo>
                        <a:pt x="1021" y="347"/>
                        <a:pt x="972" y="330"/>
                        <a:pt x="922" y="311"/>
                      </a:cubicBezTo>
                      <a:cubicBezTo>
                        <a:pt x="865" y="284"/>
                        <a:pt x="812" y="248"/>
                        <a:pt x="757" y="220"/>
                      </a:cubicBezTo>
                      <a:cubicBezTo>
                        <a:pt x="746" y="215"/>
                        <a:pt x="733" y="209"/>
                        <a:pt x="724" y="204"/>
                      </a:cubicBezTo>
                      <a:cubicBezTo>
                        <a:pt x="669" y="176"/>
                        <a:pt x="606" y="160"/>
                        <a:pt x="548" y="138"/>
                      </a:cubicBezTo>
                      <a:cubicBezTo>
                        <a:pt x="540" y="135"/>
                        <a:pt x="532" y="132"/>
                        <a:pt x="523" y="127"/>
                      </a:cubicBezTo>
                      <a:cubicBezTo>
                        <a:pt x="477" y="110"/>
                        <a:pt x="427" y="88"/>
                        <a:pt x="380" y="72"/>
                      </a:cubicBezTo>
                      <a:cubicBezTo>
                        <a:pt x="261" y="31"/>
                        <a:pt x="127" y="14"/>
                        <a:pt x="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" name="Google Shape;630;p35"/>
                <p:cNvSpPr/>
                <p:nvPr/>
              </p:nvSpPr>
              <p:spPr>
                <a:xfrm>
                  <a:off x="10197123" y="3748490"/>
                  <a:ext cx="365589" cy="2729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9" h="1007" extrusionOk="0">
                      <a:moveTo>
                        <a:pt x="0" y="0"/>
                      </a:moveTo>
                      <a:cubicBezTo>
                        <a:pt x="55" y="66"/>
                        <a:pt x="105" y="138"/>
                        <a:pt x="165" y="201"/>
                      </a:cubicBezTo>
                      <a:cubicBezTo>
                        <a:pt x="196" y="234"/>
                        <a:pt x="234" y="270"/>
                        <a:pt x="267" y="300"/>
                      </a:cubicBezTo>
                      <a:cubicBezTo>
                        <a:pt x="289" y="319"/>
                        <a:pt x="308" y="336"/>
                        <a:pt x="330" y="358"/>
                      </a:cubicBezTo>
                      <a:cubicBezTo>
                        <a:pt x="363" y="394"/>
                        <a:pt x="399" y="427"/>
                        <a:pt x="429" y="462"/>
                      </a:cubicBezTo>
                      <a:cubicBezTo>
                        <a:pt x="462" y="495"/>
                        <a:pt x="495" y="531"/>
                        <a:pt x="531" y="561"/>
                      </a:cubicBezTo>
                      <a:cubicBezTo>
                        <a:pt x="537" y="561"/>
                        <a:pt x="537" y="564"/>
                        <a:pt x="540" y="564"/>
                      </a:cubicBezTo>
                      <a:cubicBezTo>
                        <a:pt x="663" y="663"/>
                        <a:pt x="801" y="746"/>
                        <a:pt x="941" y="826"/>
                      </a:cubicBezTo>
                      <a:cubicBezTo>
                        <a:pt x="952" y="834"/>
                        <a:pt x="966" y="839"/>
                        <a:pt x="977" y="842"/>
                      </a:cubicBezTo>
                      <a:cubicBezTo>
                        <a:pt x="994" y="850"/>
                        <a:pt x="1010" y="856"/>
                        <a:pt x="1024" y="867"/>
                      </a:cubicBezTo>
                      <a:cubicBezTo>
                        <a:pt x="1054" y="883"/>
                        <a:pt x="1087" y="905"/>
                        <a:pt x="1117" y="922"/>
                      </a:cubicBezTo>
                      <a:cubicBezTo>
                        <a:pt x="1183" y="958"/>
                        <a:pt x="1247" y="985"/>
                        <a:pt x="1315" y="1005"/>
                      </a:cubicBezTo>
                      <a:cubicBezTo>
                        <a:pt x="1321" y="1006"/>
                        <a:pt x="1326" y="1007"/>
                        <a:pt x="1330" y="1007"/>
                      </a:cubicBezTo>
                      <a:cubicBezTo>
                        <a:pt x="1334" y="1007"/>
                        <a:pt x="1338" y="1006"/>
                        <a:pt x="1340" y="1005"/>
                      </a:cubicBezTo>
                      <a:cubicBezTo>
                        <a:pt x="1349" y="1002"/>
                        <a:pt x="1349" y="999"/>
                        <a:pt x="1335" y="985"/>
                      </a:cubicBezTo>
                      <a:cubicBezTo>
                        <a:pt x="1335" y="977"/>
                        <a:pt x="1327" y="971"/>
                        <a:pt x="1321" y="963"/>
                      </a:cubicBezTo>
                      <a:cubicBezTo>
                        <a:pt x="1255" y="908"/>
                        <a:pt x="1183" y="856"/>
                        <a:pt x="1115" y="806"/>
                      </a:cubicBezTo>
                      <a:cubicBezTo>
                        <a:pt x="1062" y="765"/>
                        <a:pt x="1010" y="724"/>
                        <a:pt x="963" y="677"/>
                      </a:cubicBezTo>
                      <a:cubicBezTo>
                        <a:pt x="897" y="617"/>
                        <a:pt x="831" y="553"/>
                        <a:pt x="762" y="495"/>
                      </a:cubicBezTo>
                      <a:cubicBezTo>
                        <a:pt x="702" y="440"/>
                        <a:pt x="636" y="388"/>
                        <a:pt x="570" y="341"/>
                      </a:cubicBezTo>
                      <a:cubicBezTo>
                        <a:pt x="531" y="314"/>
                        <a:pt x="493" y="286"/>
                        <a:pt x="457" y="262"/>
                      </a:cubicBezTo>
                      <a:lnTo>
                        <a:pt x="454" y="262"/>
                      </a:lnTo>
                      <a:cubicBezTo>
                        <a:pt x="449" y="259"/>
                        <a:pt x="446" y="259"/>
                        <a:pt x="443" y="256"/>
                      </a:cubicBezTo>
                      <a:lnTo>
                        <a:pt x="369" y="204"/>
                      </a:lnTo>
                      <a:cubicBezTo>
                        <a:pt x="322" y="174"/>
                        <a:pt x="275" y="140"/>
                        <a:pt x="226" y="113"/>
                      </a:cubicBezTo>
                      <a:lnTo>
                        <a:pt x="143" y="72"/>
                      </a:lnTo>
                      <a:cubicBezTo>
                        <a:pt x="118" y="63"/>
                        <a:pt x="94" y="50"/>
                        <a:pt x="72" y="36"/>
                      </a:cubicBezTo>
                      <a:cubicBezTo>
                        <a:pt x="47" y="22"/>
                        <a:pt x="22" y="8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" name="Google Shape;631;p35"/>
                <p:cNvSpPr/>
                <p:nvPr/>
              </p:nvSpPr>
              <p:spPr>
                <a:xfrm>
                  <a:off x="10228289" y="3632769"/>
                  <a:ext cx="339572" cy="3582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3" h="1322" extrusionOk="0">
                      <a:moveTo>
                        <a:pt x="1" y="1"/>
                      </a:moveTo>
                      <a:cubicBezTo>
                        <a:pt x="39" y="67"/>
                        <a:pt x="81" y="127"/>
                        <a:pt x="122" y="191"/>
                      </a:cubicBezTo>
                      <a:cubicBezTo>
                        <a:pt x="147" y="232"/>
                        <a:pt x="174" y="273"/>
                        <a:pt x="202" y="312"/>
                      </a:cubicBezTo>
                      <a:cubicBezTo>
                        <a:pt x="251" y="386"/>
                        <a:pt x="306" y="457"/>
                        <a:pt x="367" y="526"/>
                      </a:cubicBezTo>
                      <a:cubicBezTo>
                        <a:pt x="389" y="554"/>
                        <a:pt x="414" y="581"/>
                        <a:pt x="441" y="606"/>
                      </a:cubicBezTo>
                      <a:cubicBezTo>
                        <a:pt x="482" y="645"/>
                        <a:pt x="524" y="683"/>
                        <a:pt x="568" y="719"/>
                      </a:cubicBezTo>
                      <a:cubicBezTo>
                        <a:pt x="672" y="812"/>
                        <a:pt x="779" y="903"/>
                        <a:pt x="884" y="991"/>
                      </a:cubicBezTo>
                      <a:cubicBezTo>
                        <a:pt x="939" y="1035"/>
                        <a:pt x="991" y="1082"/>
                        <a:pt x="1044" y="1126"/>
                      </a:cubicBezTo>
                      <a:cubicBezTo>
                        <a:pt x="1071" y="1151"/>
                        <a:pt x="1101" y="1173"/>
                        <a:pt x="1129" y="1200"/>
                      </a:cubicBezTo>
                      <a:cubicBezTo>
                        <a:pt x="1156" y="1228"/>
                        <a:pt x="1184" y="1255"/>
                        <a:pt x="1206" y="1291"/>
                      </a:cubicBezTo>
                      <a:cubicBezTo>
                        <a:pt x="1212" y="1305"/>
                        <a:pt x="1225" y="1316"/>
                        <a:pt x="1239" y="1321"/>
                      </a:cubicBezTo>
                      <a:cubicBezTo>
                        <a:pt x="1242" y="1321"/>
                        <a:pt x="1247" y="1321"/>
                        <a:pt x="1247" y="1319"/>
                      </a:cubicBezTo>
                      <a:cubicBezTo>
                        <a:pt x="1253" y="1310"/>
                        <a:pt x="1253" y="1305"/>
                        <a:pt x="1253" y="1302"/>
                      </a:cubicBezTo>
                      <a:lnTo>
                        <a:pt x="1253" y="1297"/>
                      </a:lnTo>
                      <a:lnTo>
                        <a:pt x="1242" y="1277"/>
                      </a:lnTo>
                      <a:cubicBezTo>
                        <a:pt x="1200" y="1206"/>
                        <a:pt x="1151" y="1132"/>
                        <a:pt x="1099" y="1068"/>
                      </a:cubicBezTo>
                      <a:lnTo>
                        <a:pt x="1096" y="1063"/>
                      </a:lnTo>
                      <a:cubicBezTo>
                        <a:pt x="1074" y="1035"/>
                        <a:pt x="1049" y="1013"/>
                        <a:pt x="1027" y="986"/>
                      </a:cubicBezTo>
                      <a:cubicBezTo>
                        <a:pt x="989" y="939"/>
                        <a:pt x="947" y="898"/>
                        <a:pt x="909" y="856"/>
                      </a:cubicBezTo>
                      <a:cubicBezTo>
                        <a:pt x="876" y="821"/>
                        <a:pt x="840" y="779"/>
                        <a:pt x="807" y="741"/>
                      </a:cubicBezTo>
                      <a:cubicBezTo>
                        <a:pt x="752" y="678"/>
                        <a:pt x="697" y="617"/>
                        <a:pt x="636" y="559"/>
                      </a:cubicBezTo>
                      <a:cubicBezTo>
                        <a:pt x="463" y="380"/>
                        <a:pt x="270" y="224"/>
                        <a:pt x="78" y="64"/>
                      </a:cubicBezTo>
                      <a:cubicBezTo>
                        <a:pt x="53" y="42"/>
                        <a:pt x="17" y="25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" name="Google Shape;632;p35"/>
                <p:cNvSpPr/>
                <p:nvPr/>
              </p:nvSpPr>
              <p:spPr>
                <a:xfrm>
                  <a:off x="10292518" y="3562036"/>
                  <a:ext cx="308136" cy="3796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7" h="1401" extrusionOk="0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6" y="30"/>
                        <a:pt x="25" y="66"/>
                        <a:pt x="39" y="94"/>
                      </a:cubicBezTo>
                      <a:cubicBezTo>
                        <a:pt x="55" y="124"/>
                        <a:pt x="69" y="160"/>
                        <a:pt x="88" y="193"/>
                      </a:cubicBezTo>
                      <a:cubicBezTo>
                        <a:pt x="116" y="256"/>
                        <a:pt x="146" y="311"/>
                        <a:pt x="177" y="369"/>
                      </a:cubicBezTo>
                      <a:lnTo>
                        <a:pt x="188" y="388"/>
                      </a:lnTo>
                      <a:cubicBezTo>
                        <a:pt x="234" y="476"/>
                        <a:pt x="287" y="559"/>
                        <a:pt x="350" y="636"/>
                      </a:cubicBezTo>
                      <a:cubicBezTo>
                        <a:pt x="353" y="636"/>
                        <a:pt x="353" y="641"/>
                        <a:pt x="353" y="641"/>
                      </a:cubicBezTo>
                      <a:cubicBezTo>
                        <a:pt x="391" y="688"/>
                        <a:pt x="435" y="732"/>
                        <a:pt x="476" y="782"/>
                      </a:cubicBezTo>
                      <a:lnTo>
                        <a:pt x="548" y="864"/>
                      </a:lnTo>
                      <a:cubicBezTo>
                        <a:pt x="584" y="903"/>
                        <a:pt x="620" y="944"/>
                        <a:pt x="655" y="980"/>
                      </a:cubicBezTo>
                      <a:cubicBezTo>
                        <a:pt x="699" y="1032"/>
                        <a:pt x="749" y="1082"/>
                        <a:pt x="793" y="1131"/>
                      </a:cubicBezTo>
                      <a:cubicBezTo>
                        <a:pt x="823" y="1170"/>
                        <a:pt x="859" y="1205"/>
                        <a:pt x="895" y="1236"/>
                      </a:cubicBezTo>
                      <a:cubicBezTo>
                        <a:pt x="900" y="1238"/>
                        <a:pt x="900" y="1241"/>
                        <a:pt x="903" y="1241"/>
                      </a:cubicBezTo>
                      <a:lnTo>
                        <a:pt x="997" y="1305"/>
                      </a:lnTo>
                      <a:cubicBezTo>
                        <a:pt x="1041" y="1332"/>
                        <a:pt x="1079" y="1365"/>
                        <a:pt x="1115" y="1401"/>
                      </a:cubicBezTo>
                      <a:cubicBezTo>
                        <a:pt x="1137" y="1379"/>
                        <a:pt x="1123" y="1346"/>
                        <a:pt x="1101" y="1316"/>
                      </a:cubicBezTo>
                      <a:cubicBezTo>
                        <a:pt x="1057" y="1252"/>
                        <a:pt x="1013" y="1192"/>
                        <a:pt x="963" y="1128"/>
                      </a:cubicBezTo>
                      <a:cubicBezTo>
                        <a:pt x="944" y="1104"/>
                        <a:pt x="928" y="1082"/>
                        <a:pt x="906" y="1057"/>
                      </a:cubicBezTo>
                      <a:cubicBezTo>
                        <a:pt x="892" y="1040"/>
                        <a:pt x="881" y="1027"/>
                        <a:pt x="867" y="1007"/>
                      </a:cubicBezTo>
                      <a:cubicBezTo>
                        <a:pt x="848" y="980"/>
                        <a:pt x="823" y="952"/>
                        <a:pt x="804" y="925"/>
                      </a:cubicBezTo>
                      <a:lnTo>
                        <a:pt x="564" y="628"/>
                      </a:lnTo>
                      <a:cubicBezTo>
                        <a:pt x="534" y="586"/>
                        <a:pt x="504" y="548"/>
                        <a:pt x="468" y="507"/>
                      </a:cubicBezTo>
                      <a:lnTo>
                        <a:pt x="419" y="443"/>
                      </a:lnTo>
                      <a:cubicBezTo>
                        <a:pt x="358" y="380"/>
                        <a:pt x="300" y="314"/>
                        <a:pt x="240" y="248"/>
                      </a:cubicBezTo>
                      <a:cubicBezTo>
                        <a:pt x="218" y="223"/>
                        <a:pt x="193" y="201"/>
                        <a:pt x="174" y="176"/>
                      </a:cubicBezTo>
                      <a:cubicBezTo>
                        <a:pt x="119" y="113"/>
                        <a:pt x="64" y="53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" name="Google Shape;633;p35"/>
                <p:cNvSpPr/>
                <p:nvPr/>
              </p:nvSpPr>
              <p:spPr>
                <a:xfrm>
                  <a:off x="10370839" y="3495640"/>
                  <a:ext cx="251495" cy="4013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8" h="1481" extrusionOk="0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6" y="39"/>
                        <a:pt x="33" y="86"/>
                        <a:pt x="47" y="124"/>
                      </a:cubicBezTo>
                      <a:cubicBezTo>
                        <a:pt x="69" y="182"/>
                        <a:pt x="91" y="245"/>
                        <a:pt x="110" y="306"/>
                      </a:cubicBezTo>
                      <a:cubicBezTo>
                        <a:pt x="130" y="358"/>
                        <a:pt x="149" y="413"/>
                        <a:pt x="171" y="465"/>
                      </a:cubicBezTo>
                      <a:cubicBezTo>
                        <a:pt x="193" y="534"/>
                        <a:pt x="226" y="600"/>
                        <a:pt x="259" y="661"/>
                      </a:cubicBezTo>
                      <a:cubicBezTo>
                        <a:pt x="262" y="669"/>
                        <a:pt x="267" y="672"/>
                        <a:pt x="270" y="680"/>
                      </a:cubicBezTo>
                      <a:cubicBezTo>
                        <a:pt x="295" y="727"/>
                        <a:pt x="325" y="771"/>
                        <a:pt x="358" y="818"/>
                      </a:cubicBezTo>
                      <a:cubicBezTo>
                        <a:pt x="366" y="823"/>
                        <a:pt x="372" y="834"/>
                        <a:pt x="380" y="840"/>
                      </a:cubicBezTo>
                      <a:cubicBezTo>
                        <a:pt x="391" y="853"/>
                        <a:pt x="405" y="867"/>
                        <a:pt x="413" y="878"/>
                      </a:cubicBezTo>
                      <a:cubicBezTo>
                        <a:pt x="427" y="892"/>
                        <a:pt x="441" y="906"/>
                        <a:pt x="452" y="922"/>
                      </a:cubicBezTo>
                      <a:cubicBezTo>
                        <a:pt x="454" y="928"/>
                        <a:pt x="454" y="930"/>
                        <a:pt x="460" y="933"/>
                      </a:cubicBezTo>
                      <a:cubicBezTo>
                        <a:pt x="520" y="1032"/>
                        <a:pt x="589" y="1126"/>
                        <a:pt x="655" y="1222"/>
                      </a:cubicBezTo>
                      <a:cubicBezTo>
                        <a:pt x="658" y="1225"/>
                        <a:pt x="658" y="1230"/>
                        <a:pt x="661" y="1233"/>
                      </a:cubicBezTo>
                      <a:cubicBezTo>
                        <a:pt x="672" y="1247"/>
                        <a:pt x="680" y="1261"/>
                        <a:pt x="694" y="1272"/>
                      </a:cubicBezTo>
                      <a:cubicBezTo>
                        <a:pt x="708" y="1280"/>
                        <a:pt x="724" y="1291"/>
                        <a:pt x="738" y="1302"/>
                      </a:cubicBezTo>
                      <a:cubicBezTo>
                        <a:pt x="785" y="1332"/>
                        <a:pt x="818" y="1382"/>
                        <a:pt x="848" y="1428"/>
                      </a:cubicBezTo>
                      <a:cubicBezTo>
                        <a:pt x="859" y="1442"/>
                        <a:pt x="864" y="1456"/>
                        <a:pt x="878" y="1467"/>
                      </a:cubicBezTo>
                      <a:lnTo>
                        <a:pt x="900" y="1478"/>
                      </a:lnTo>
                      <a:cubicBezTo>
                        <a:pt x="903" y="1479"/>
                        <a:pt x="907" y="1480"/>
                        <a:pt x="911" y="1480"/>
                      </a:cubicBezTo>
                      <a:cubicBezTo>
                        <a:pt x="915" y="1480"/>
                        <a:pt x="919" y="1479"/>
                        <a:pt x="922" y="1478"/>
                      </a:cubicBezTo>
                      <a:lnTo>
                        <a:pt x="928" y="1478"/>
                      </a:lnTo>
                      <a:cubicBezTo>
                        <a:pt x="908" y="1431"/>
                        <a:pt x="881" y="1395"/>
                        <a:pt x="864" y="1360"/>
                      </a:cubicBezTo>
                      <a:cubicBezTo>
                        <a:pt x="840" y="1318"/>
                        <a:pt x="818" y="1274"/>
                        <a:pt x="793" y="1233"/>
                      </a:cubicBezTo>
                      <a:lnTo>
                        <a:pt x="752" y="1162"/>
                      </a:lnTo>
                      <a:cubicBezTo>
                        <a:pt x="708" y="1079"/>
                        <a:pt x="661" y="999"/>
                        <a:pt x="611" y="919"/>
                      </a:cubicBezTo>
                      <a:cubicBezTo>
                        <a:pt x="600" y="897"/>
                        <a:pt x="589" y="881"/>
                        <a:pt x="575" y="864"/>
                      </a:cubicBezTo>
                      <a:cubicBezTo>
                        <a:pt x="548" y="820"/>
                        <a:pt x="518" y="779"/>
                        <a:pt x="490" y="732"/>
                      </a:cubicBezTo>
                      <a:cubicBezTo>
                        <a:pt x="468" y="699"/>
                        <a:pt x="449" y="669"/>
                        <a:pt x="432" y="636"/>
                      </a:cubicBezTo>
                      <a:cubicBezTo>
                        <a:pt x="413" y="614"/>
                        <a:pt x="399" y="586"/>
                        <a:pt x="383" y="559"/>
                      </a:cubicBezTo>
                      <a:cubicBezTo>
                        <a:pt x="325" y="457"/>
                        <a:pt x="262" y="361"/>
                        <a:pt x="198" y="264"/>
                      </a:cubicBezTo>
                      <a:lnTo>
                        <a:pt x="94" y="121"/>
                      </a:lnTo>
                      <a:cubicBezTo>
                        <a:pt x="66" y="83"/>
                        <a:pt x="39" y="28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" name="Google Shape;634;p35"/>
                <p:cNvSpPr/>
                <p:nvPr/>
              </p:nvSpPr>
              <p:spPr>
                <a:xfrm>
                  <a:off x="10460272" y="3423280"/>
                  <a:ext cx="188079" cy="4268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575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23" y="91"/>
                        <a:pt x="47" y="182"/>
                        <a:pt x="69" y="276"/>
                      </a:cubicBezTo>
                      <a:lnTo>
                        <a:pt x="102" y="399"/>
                      </a:lnTo>
                      <a:cubicBezTo>
                        <a:pt x="119" y="460"/>
                        <a:pt x="135" y="526"/>
                        <a:pt x="152" y="589"/>
                      </a:cubicBezTo>
                      <a:cubicBezTo>
                        <a:pt x="179" y="686"/>
                        <a:pt x="210" y="782"/>
                        <a:pt x="245" y="873"/>
                      </a:cubicBezTo>
                      <a:cubicBezTo>
                        <a:pt x="256" y="897"/>
                        <a:pt x="265" y="925"/>
                        <a:pt x="276" y="952"/>
                      </a:cubicBezTo>
                      <a:cubicBezTo>
                        <a:pt x="298" y="1005"/>
                        <a:pt x="322" y="1057"/>
                        <a:pt x="344" y="1104"/>
                      </a:cubicBezTo>
                      <a:cubicBezTo>
                        <a:pt x="397" y="1214"/>
                        <a:pt x="463" y="1321"/>
                        <a:pt x="534" y="1420"/>
                      </a:cubicBezTo>
                      <a:cubicBezTo>
                        <a:pt x="567" y="1470"/>
                        <a:pt x="611" y="1517"/>
                        <a:pt x="653" y="1561"/>
                      </a:cubicBezTo>
                      <a:cubicBezTo>
                        <a:pt x="655" y="1566"/>
                        <a:pt x="661" y="1569"/>
                        <a:pt x="669" y="1572"/>
                      </a:cubicBezTo>
                      <a:cubicBezTo>
                        <a:pt x="672" y="1574"/>
                        <a:pt x="675" y="1574"/>
                        <a:pt x="680" y="1574"/>
                      </a:cubicBezTo>
                      <a:lnTo>
                        <a:pt x="683" y="1574"/>
                      </a:lnTo>
                      <a:cubicBezTo>
                        <a:pt x="686" y="1574"/>
                        <a:pt x="694" y="1574"/>
                        <a:pt x="694" y="1566"/>
                      </a:cubicBezTo>
                      <a:cubicBezTo>
                        <a:pt x="694" y="1560"/>
                        <a:pt x="691" y="1557"/>
                        <a:pt x="685" y="1557"/>
                      </a:cubicBezTo>
                      <a:cubicBezTo>
                        <a:pt x="683" y="1557"/>
                        <a:pt x="680" y="1557"/>
                        <a:pt x="677" y="1558"/>
                      </a:cubicBezTo>
                      <a:cubicBezTo>
                        <a:pt x="647" y="1519"/>
                        <a:pt x="653" y="1467"/>
                        <a:pt x="642" y="1420"/>
                      </a:cubicBezTo>
                      <a:cubicBezTo>
                        <a:pt x="631" y="1376"/>
                        <a:pt x="614" y="1335"/>
                        <a:pt x="592" y="1296"/>
                      </a:cubicBezTo>
                      <a:cubicBezTo>
                        <a:pt x="573" y="1255"/>
                        <a:pt x="554" y="1211"/>
                        <a:pt x="534" y="1170"/>
                      </a:cubicBezTo>
                      <a:cubicBezTo>
                        <a:pt x="463" y="1010"/>
                        <a:pt x="400" y="851"/>
                        <a:pt x="333" y="691"/>
                      </a:cubicBezTo>
                      <a:cubicBezTo>
                        <a:pt x="328" y="672"/>
                        <a:pt x="317" y="650"/>
                        <a:pt x="311" y="631"/>
                      </a:cubicBezTo>
                      <a:cubicBezTo>
                        <a:pt x="292" y="584"/>
                        <a:pt x="273" y="537"/>
                        <a:pt x="256" y="493"/>
                      </a:cubicBezTo>
                      <a:cubicBezTo>
                        <a:pt x="245" y="465"/>
                        <a:pt x="232" y="432"/>
                        <a:pt x="218" y="405"/>
                      </a:cubicBezTo>
                      <a:cubicBezTo>
                        <a:pt x="215" y="397"/>
                        <a:pt x="207" y="388"/>
                        <a:pt x="204" y="377"/>
                      </a:cubicBezTo>
                      <a:cubicBezTo>
                        <a:pt x="190" y="350"/>
                        <a:pt x="174" y="328"/>
                        <a:pt x="160" y="298"/>
                      </a:cubicBezTo>
                      <a:lnTo>
                        <a:pt x="160" y="295"/>
                      </a:lnTo>
                      <a:cubicBezTo>
                        <a:pt x="146" y="265"/>
                        <a:pt x="138" y="226"/>
                        <a:pt x="124" y="193"/>
                      </a:cubicBezTo>
                      <a:cubicBezTo>
                        <a:pt x="122" y="190"/>
                        <a:pt x="122" y="182"/>
                        <a:pt x="119" y="179"/>
                      </a:cubicBezTo>
                      <a:cubicBezTo>
                        <a:pt x="94" y="116"/>
                        <a:pt x="50" y="39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" name="Google Shape;635;p35"/>
                <p:cNvSpPr/>
                <p:nvPr/>
              </p:nvSpPr>
              <p:spPr>
                <a:xfrm>
                  <a:off x="10545910" y="3366640"/>
                  <a:ext cx="130084" cy="4425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" h="1633" extrusionOk="0">
                      <a:moveTo>
                        <a:pt x="1" y="0"/>
                      </a:moveTo>
                      <a:cubicBezTo>
                        <a:pt x="12" y="130"/>
                        <a:pt x="51" y="262"/>
                        <a:pt x="64" y="391"/>
                      </a:cubicBezTo>
                      <a:cubicBezTo>
                        <a:pt x="67" y="402"/>
                        <a:pt x="67" y="408"/>
                        <a:pt x="67" y="419"/>
                      </a:cubicBezTo>
                      <a:cubicBezTo>
                        <a:pt x="84" y="542"/>
                        <a:pt x="106" y="663"/>
                        <a:pt x="133" y="787"/>
                      </a:cubicBezTo>
                      <a:cubicBezTo>
                        <a:pt x="133" y="798"/>
                        <a:pt x="136" y="812"/>
                        <a:pt x="139" y="820"/>
                      </a:cubicBezTo>
                      <a:cubicBezTo>
                        <a:pt x="174" y="963"/>
                        <a:pt x="218" y="1104"/>
                        <a:pt x="273" y="1241"/>
                      </a:cubicBezTo>
                      <a:cubicBezTo>
                        <a:pt x="328" y="1376"/>
                        <a:pt x="394" y="1505"/>
                        <a:pt x="469" y="1632"/>
                      </a:cubicBezTo>
                      <a:cubicBezTo>
                        <a:pt x="474" y="1632"/>
                        <a:pt x="474" y="1629"/>
                        <a:pt x="474" y="1627"/>
                      </a:cubicBezTo>
                      <a:cubicBezTo>
                        <a:pt x="480" y="1602"/>
                        <a:pt x="477" y="1574"/>
                        <a:pt x="466" y="1549"/>
                      </a:cubicBezTo>
                      <a:cubicBezTo>
                        <a:pt x="463" y="1536"/>
                        <a:pt x="461" y="1522"/>
                        <a:pt x="455" y="1514"/>
                      </a:cubicBezTo>
                      <a:cubicBezTo>
                        <a:pt x="425" y="1412"/>
                        <a:pt x="394" y="1310"/>
                        <a:pt x="370" y="1206"/>
                      </a:cubicBezTo>
                      <a:cubicBezTo>
                        <a:pt x="350" y="1120"/>
                        <a:pt x="328" y="1032"/>
                        <a:pt x="312" y="944"/>
                      </a:cubicBezTo>
                      <a:cubicBezTo>
                        <a:pt x="301" y="886"/>
                        <a:pt x="287" y="826"/>
                        <a:pt x="276" y="763"/>
                      </a:cubicBezTo>
                      <a:cubicBezTo>
                        <a:pt x="260" y="680"/>
                        <a:pt x="246" y="595"/>
                        <a:pt x="229" y="512"/>
                      </a:cubicBezTo>
                      <a:cubicBezTo>
                        <a:pt x="218" y="471"/>
                        <a:pt x="213" y="430"/>
                        <a:pt x="202" y="388"/>
                      </a:cubicBezTo>
                      <a:cubicBezTo>
                        <a:pt x="199" y="375"/>
                        <a:pt x="194" y="364"/>
                        <a:pt x="191" y="350"/>
                      </a:cubicBezTo>
                      <a:cubicBezTo>
                        <a:pt x="188" y="339"/>
                        <a:pt x="185" y="333"/>
                        <a:pt x="180" y="325"/>
                      </a:cubicBezTo>
                      <a:cubicBezTo>
                        <a:pt x="172" y="306"/>
                        <a:pt x="158" y="284"/>
                        <a:pt x="147" y="264"/>
                      </a:cubicBezTo>
                      <a:cubicBezTo>
                        <a:pt x="144" y="256"/>
                        <a:pt x="144" y="248"/>
                        <a:pt x="139" y="240"/>
                      </a:cubicBezTo>
                      <a:cubicBezTo>
                        <a:pt x="136" y="229"/>
                        <a:pt x="136" y="223"/>
                        <a:pt x="133" y="212"/>
                      </a:cubicBezTo>
                      <a:cubicBezTo>
                        <a:pt x="125" y="187"/>
                        <a:pt x="111" y="171"/>
                        <a:pt x="103" y="152"/>
                      </a:cubicBezTo>
                      <a:cubicBezTo>
                        <a:pt x="81" y="124"/>
                        <a:pt x="64" y="91"/>
                        <a:pt x="48" y="64"/>
                      </a:cubicBezTo>
                      <a:cubicBezTo>
                        <a:pt x="37" y="47"/>
                        <a:pt x="23" y="6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" name="Google Shape;636;p35"/>
                <p:cNvSpPr/>
                <p:nvPr/>
              </p:nvSpPr>
              <p:spPr>
                <a:xfrm>
                  <a:off x="10625045" y="3312980"/>
                  <a:ext cx="74256" cy="4609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" h="1701" extrusionOk="0">
                      <a:moveTo>
                        <a:pt x="1" y="0"/>
                      </a:moveTo>
                      <a:cubicBezTo>
                        <a:pt x="14" y="55"/>
                        <a:pt x="23" y="113"/>
                        <a:pt x="28" y="168"/>
                      </a:cubicBezTo>
                      <a:cubicBezTo>
                        <a:pt x="36" y="218"/>
                        <a:pt x="42" y="270"/>
                        <a:pt x="53" y="317"/>
                      </a:cubicBezTo>
                      <a:cubicBezTo>
                        <a:pt x="67" y="380"/>
                        <a:pt x="89" y="438"/>
                        <a:pt x="97" y="498"/>
                      </a:cubicBezTo>
                      <a:cubicBezTo>
                        <a:pt x="102" y="517"/>
                        <a:pt x="105" y="534"/>
                        <a:pt x="105" y="556"/>
                      </a:cubicBezTo>
                      <a:cubicBezTo>
                        <a:pt x="113" y="644"/>
                        <a:pt x="102" y="735"/>
                        <a:pt x="97" y="823"/>
                      </a:cubicBezTo>
                      <a:lnTo>
                        <a:pt x="97" y="839"/>
                      </a:lnTo>
                      <a:cubicBezTo>
                        <a:pt x="91" y="985"/>
                        <a:pt x="108" y="1126"/>
                        <a:pt x="130" y="1271"/>
                      </a:cubicBezTo>
                      <a:cubicBezTo>
                        <a:pt x="144" y="1354"/>
                        <a:pt x="160" y="1439"/>
                        <a:pt x="174" y="1522"/>
                      </a:cubicBezTo>
                      <a:cubicBezTo>
                        <a:pt x="185" y="1574"/>
                        <a:pt x="196" y="1624"/>
                        <a:pt x="213" y="1673"/>
                      </a:cubicBezTo>
                      <a:cubicBezTo>
                        <a:pt x="218" y="1679"/>
                        <a:pt x="224" y="1690"/>
                        <a:pt x="226" y="1701"/>
                      </a:cubicBezTo>
                      <a:cubicBezTo>
                        <a:pt x="229" y="1698"/>
                        <a:pt x="232" y="1692"/>
                        <a:pt x="237" y="1687"/>
                      </a:cubicBezTo>
                      <a:cubicBezTo>
                        <a:pt x="240" y="1684"/>
                        <a:pt x="243" y="1676"/>
                        <a:pt x="243" y="1673"/>
                      </a:cubicBezTo>
                      <a:cubicBezTo>
                        <a:pt x="243" y="1670"/>
                        <a:pt x="246" y="1662"/>
                        <a:pt x="246" y="1657"/>
                      </a:cubicBezTo>
                      <a:cubicBezTo>
                        <a:pt x="251" y="1648"/>
                        <a:pt x="251" y="1643"/>
                        <a:pt x="251" y="1635"/>
                      </a:cubicBezTo>
                      <a:cubicBezTo>
                        <a:pt x="254" y="1604"/>
                        <a:pt x="257" y="1577"/>
                        <a:pt x="259" y="1541"/>
                      </a:cubicBezTo>
                      <a:cubicBezTo>
                        <a:pt x="268" y="1442"/>
                        <a:pt x="273" y="1346"/>
                        <a:pt x="270" y="1249"/>
                      </a:cubicBezTo>
                      <a:lnTo>
                        <a:pt x="270" y="1219"/>
                      </a:lnTo>
                      <a:cubicBezTo>
                        <a:pt x="273" y="1164"/>
                        <a:pt x="273" y="1109"/>
                        <a:pt x="273" y="1054"/>
                      </a:cubicBezTo>
                      <a:cubicBezTo>
                        <a:pt x="273" y="991"/>
                        <a:pt x="273" y="930"/>
                        <a:pt x="270" y="867"/>
                      </a:cubicBezTo>
                      <a:cubicBezTo>
                        <a:pt x="270" y="820"/>
                        <a:pt x="268" y="771"/>
                        <a:pt x="262" y="724"/>
                      </a:cubicBezTo>
                      <a:cubicBezTo>
                        <a:pt x="257" y="658"/>
                        <a:pt x="246" y="592"/>
                        <a:pt x="232" y="528"/>
                      </a:cubicBezTo>
                      <a:cubicBezTo>
                        <a:pt x="215" y="451"/>
                        <a:pt x="191" y="377"/>
                        <a:pt x="160" y="300"/>
                      </a:cubicBezTo>
                      <a:cubicBezTo>
                        <a:pt x="147" y="267"/>
                        <a:pt x="130" y="231"/>
                        <a:pt x="111" y="198"/>
                      </a:cubicBezTo>
                      <a:cubicBezTo>
                        <a:pt x="94" y="163"/>
                        <a:pt x="75" y="124"/>
                        <a:pt x="53" y="91"/>
                      </a:cubicBezTo>
                      <a:cubicBezTo>
                        <a:pt x="39" y="63"/>
                        <a:pt x="9" y="30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7" name="Google Shape;637;p35"/>
                <p:cNvSpPr/>
                <p:nvPr/>
              </p:nvSpPr>
              <p:spPr>
                <a:xfrm>
                  <a:off x="10685479" y="3364472"/>
                  <a:ext cx="265045" cy="4051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8" h="1495" extrusionOk="0">
                      <a:moveTo>
                        <a:pt x="977" y="0"/>
                      </a:moveTo>
                      <a:cubicBezTo>
                        <a:pt x="873" y="39"/>
                        <a:pt x="801" y="118"/>
                        <a:pt x="738" y="201"/>
                      </a:cubicBezTo>
                      <a:cubicBezTo>
                        <a:pt x="666" y="278"/>
                        <a:pt x="587" y="355"/>
                        <a:pt x="501" y="424"/>
                      </a:cubicBezTo>
                      <a:cubicBezTo>
                        <a:pt x="485" y="438"/>
                        <a:pt x="468" y="451"/>
                        <a:pt x="455" y="468"/>
                      </a:cubicBezTo>
                      <a:cubicBezTo>
                        <a:pt x="433" y="493"/>
                        <a:pt x="422" y="520"/>
                        <a:pt x="405" y="545"/>
                      </a:cubicBezTo>
                      <a:cubicBezTo>
                        <a:pt x="402" y="548"/>
                        <a:pt x="402" y="550"/>
                        <a:pt x="400" y="553"/>
                      </a:cubicBezTo>
                      <a:cubicBezTo>
                        <a:pt x="386" y="572"/>
                        <a:pt x="367" y="592"/>
                        <a:pt x="353" y="608"/>
                      </a:cubicBezTo>
                      <a:cubicBezTo>
                        <a:pt x="336" y="633"/>
                        <a:pt x="320" y="660"/>
                        <a:pt x="306" y="685"/>
                      </a:cubicBezTo>
                      <a:cubicBezTo>
                        <a:pt x="303" y="688"/>
                        <a:pt x="303" y="691"/>
                        <a:pt x="298" y="696"/>
                      </a:cubicBezTo>
                      <a:cubicBezTo>
                        <a:pt x="237" y="806"/>
                        <a:pt x="196" y="916"/>
                        <a:pt x="155" y="1032"/>
                      </a:cubicBezTo>
                      <a:cubicBezTo>
                        <a:pt x="127" y="1101"/>
                        <a:pt x="105" y="1169"/>
                        <a:pt x="83" y="1238"/>
                      </a:cubicBezTo>
                      <a:cubicBezTo>
                        <a:pt x="69" y="1280"/>
                        <a:pt x="58" y="1318"/>
                        <a:pt x="45" y="1359"/>
                      </a:cubicBezTo>
                      <a:cubicBezTo>
                        <a:pt x="34" y="1387"/>
                        <a:pt x="28" y="1412"/>
                        <a:pt x="20" y="1439"/>
                      </a:cubicBezTo>
                      <a:cubicBezTo>
                        <a:pt x="17" y="1447"/>
                        <a:pt x="1" y="1486"/>
                        <a:pt x="17" y="1494"/>
                      </a:cubicBezTo>
                      <a:lnTo>
                        <a:pt x="23" y="1494"/>
                      </a:lnTo>
                      <a:cubicBezTo>
                        <a:pt x="42" y="1486"/>
                        <a:pt x="47" y="1447"/>
                        <a:pt x="56" y="1431"/>
                      </a:cubicBezTo>
                      <a:lnTo>
                        <a:pt x="56" y="1428"/>
                      </a:lnTo>
                      <a:cubicBezTo>
                        <a:pt x="61" y="1406"/>
                        <a:pt x="69" y="1390"/>
                        <a:pt x="78" y="1373"/>
                      </a:cubicBezTo>
                      <a:cubicBezTo>
                        <a:pt x="91" y="1343"/>
                        <a:pt x="113" y="1310"/>
                        <a:pt x="130" y="1280"/>
                      </a:cubicBezTo>
                      <a:cubicBezTo>
                        <a:pt x="171" y="1208"/>
                        <a:pt x="215" y="1139"/>
                        <a:pt x="256" y="1068"/>
                      </a:cubicBezTo>
                      <a:cubicBezTo>
                        <a:pt x="278" y="1035"/>
                        <a:pt x="295" y="1007"/>
                        <a:pt x="311" y="977"/>
                      </a:cubicBezTo>
                      <a:cubicBezTo>
                        <a:pt x="358" y="905"/>
                        <a:pt x="402" y="834"/>
                        <a:pt x="449" y="759"/>
                      </a:cubicBezTo>
                      <a:cubicBezTo>
                        <a:pt x="482" y="715"/>
                        <a:pt x="515" y="671"/>
                        <a:pt x="551" y="627"/>
                      </a:cubicBezTo>
                      <a:cubicBezTo>
                        <a:pt x="587" y="572"/>
                        <a:pt x="628" y="520"/>
                        <a:pt x="666" y="465"/>
                      </a:cubicBezTo>
                      <a:cubicBezTo>
                        <a:pt x="738" y="366"/>
                        <a:pt x="807" y="264"/>
                        <a:pt x="873" y="162"/>
                      </a:cubicBezTo>
                      <a:cubicBezTo>
                        <a:pt x="909" y="107"/>
                        <a:pt x="942" y="55"/>
                        <a:pt x="9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8" name="Google Shape;638;p35"/>
                <p:cNvSpPr/>
                <p:nvPr/>
              </p:nvSpPr>
              <p:spPr>
                <a:xfrm>
                  <a:off x="10690628" y="3482089"/>
                  <a:ext cx="323312" cy="291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3" h="1077" extrusionOk="0">
                      <a:moveTo>
                        <a:pt x="1192" y="1"/>
                      </a:moveTo>
                      <a:lnTo>
                        <a:pt x="1192" y="1"/>
                      </a:lnTo>
                      <a:cubicBezTo>
                        <a:pt x="1060" y="31"/>
                        <a:pt x="945" y="100"/>
                        <a:pt x="840" y="180"/>
                      </a:cubicBezTo>
                      <a:cubicBezTo>
                        <a:pt x="771" y="224"/>
                        <a:pt x="705" y="270"/>
                        <a:pt x="645" y="323"/>
                      </a:cubicBezTo>
                      <a:cubicBezTo>
                        <a:pt x="595" y="361"/>
                        <a:pt x="551" y="400"/>
                        <a:pt x="507" y="441"/>
                      </a:cubicBezTo>
                      <a:cubicBezTo>
                        <a:pt x="389" y="546"/>
                        <a:pt x="284" y="664"/>
                        <a:pt x="188" y="788"/>
                      </a:cubicBezTo>
                      <a:cubicBezTo>
                        <a:pt x="141" y="843"/>
                        <a:pt x="100" y="898"/>
                        <a:pt x="64" y="956"/>
                      </a:cubicBezTo>
                      <a:cubicBezTo>
                        <a:pt x="56" y="958"/>
                        <a:pt x="53" y="967"/>
                        <a:pt x="50" y="972"/>
                      </a:cubicBezTo>
                      <a:cubicBezTo>
                        <a:pt x="45" y="980"/>
                        <a:pt x="42" y="983"/>
                        <a:pt x="39" y="991"/>
                      </a:cubicBezTo>
                      <a:cubicBezTo>
                        <a:pt x="28" y="1000"/>
                        <a:pt x="17" y="1019"/>
                        <a:pt x="12" y="1033"/>
                      </a:cubicBezTo>
                      <a:cubicBezTo>
                        <a:pt x="9" y="1038"/>
                        <a:pt x="9" y="1046"/>
                        <a:pt x="4" y="1052"/>
                      </a:cubicBezTo>
                      <a:cubicBezTo>
                        <a:pt x="1" y="1055"/>
                        <a:pt x="1" y="1060"/>
                        <a:pt x="1" y="1063"/>
                      </a:cubicBezTo>
                      <a:lnTo>
                        <a:pt x="1" y="1066"/>
                      </a:lnTo>
                      <a:lnTo>
                        <a:pt x="1" y="1077"/>
                      </a:lnTo>
                      <a:lnTo>
                        <a:pt x="4" y="1074"/>
                      </a:lnTo>
                      <a:cubicBezTo>
                        <a:pt x="17" y="1066"/>
                        <a:pt x="31" y="1041"/>
                        <a:pt x="45" y="1022"/>
                      </a:cubicBezTo>
                      <a:cubicBezTo>
                        <a:pt x="53" y="1013"/>
                        <a:pt x="59" y="1008"/>
                        <a:pt x="64" y="1000"/>
                      </a:cubicBezTo>
                      <a:cubicBezTo>
                        <a:pt x="83" y="972"/>
                        <a:pt x="111" y="945"/>
                        <a:pt x="136" y="923"/>
                      </a:cubicBezTo>
                      <a:cubicBezTo>
                        <a:pt x="188" y="870"/>
                        <a:pt x="243" y="821"/>
                        <a:pt x="298" y="774"/>
                      </a:cubicBezTo>
                      <a:cubicBezTo>
                        <a:pt x="334" y="744"/>
                        <a:pt x="372" y="711"/>
                        <a:pt x="408" y="680"/>
                      </a:cubicBezTo>
                      <a:cubicBezTo>
                        <a:pt x="482" y="614"/>
                        <a:pt x="554" y="554"/>
                        <a:pt x="631" y="488"/>
                      </a:cubicBezTo>
                      <a:cubicBezTo>
                        <a:pt x="650" y="471"/>
                        <a:pt x="669" y="455"/>
                        <a:pt x="686" y="436"/>
                      </a:cubicBezTo>
                      <a:cubicBezTo>
                        <a:pt x="700" y="419"/>
                        <a:pt x="711" y="403"/>
                        <a:pt x="725" y="386"/>
                      </a:cubicBezTo>
                      <a:cubicBezTo>
                        <a:pt x="738" y="367"/>
                        <a:pt x="755" y="353"/>
                        <a:pt x="771" y="337"/>
                      </a:cubicBezTo>
                      <a:cubicBezTo>
                        <a:pt x="903" y="215"/>
                        <a:pt x="1035" y="97"/>
                        <a:pt x="119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9" name="Google Shape;639;p35"/>
                <p:cNvSpPr/>
                <p:nvPr/>
              </p:nvSpPr>
              <p:spPr>
                <a:xfrm>
                  <a:off x="10691441" y="3603772"/>
                  <a:ext cx="353665" cy="1718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5" h="634" extrusionOk="0">
                      <a:moveTo>
                        <a:pt x="1305" y="0"/>
                      </a:moveTo>
                      <a:lnTo>
                        <a:pt x="1305" y="0"/>
                      </a:lnTo>
                      <a:cubicBezTo>
                        <a:pt x="1225" y="9"/>
                        <a:pt x="1148" y="20"/>
                        <a:pt x="1068" y="25"/>
                      </a:cubicBezTo>
                      <a:cubicBezTo>
                        <a:pt x="1041" y="28"/>
                        <a:pt x="1013" y="28"/>
                        <a:pt x="986" y="36"/>
                      </a:cubicBezTo>
                      <a:cubicBezTo>
                        <a:pt x="939" y="42"/>
                        <a:pt x="895" y="61"/>
                        <a:pt x="851" y="77"/>
                      </a:cubicBezTo>
                      <a:cubicBezTo>
                        <a:pt x="810" y="91"/>
                        <a:pt x="771" y="105"/>
                        <a:pt x="730" y="121"/>
                      </a:cubicBezTo>
                      <a:cubicBezTo>
                        <a:pt x="716" y="124"/>
                        <a:pt x="702" y="132"/>
                        <a:pt x="691" y="135"/>
                      </a:cubicBezTo>
                      <a:cubicBezTo>
                        <a:pt x="664" y="149"/>
                        <a:pt x="633" y="163"/>
                        <a:pt x="606" y="176"/>
                      </a:cubicBezTo>
                      <a:cubicBezTo>
                        <a:pt x="468" y="242"/>
                        <a:pt x="342" y="320"/>
                        <a:pt x="221" y="413"/>
                      </a:cubicBezTo>
                      <a:cubicBezTo>
                        <a:pt x="160" y="463"/>
                        <a:pt x="100" y="509"/>
                        <a:pt x="45" y="564"/>
                      </a:cubicBezTo>
                      <a:lnTo>
                        <a:pt x="42" y="567"/>
                      </a:lnTo>
                      <a:cubicBezTo>
                        <a:pt x="34" y="578"/>
                        <a:pt x="9" y="603"/>
                        <a:pt x="1" y="619"/>
                      </a:cubicBezTo>
                      <a:lnTo>
                        <a:pt x="1" y="633"/>
                      </a:lnTo>
                      <a:cubicBezTo>
                        <a:pt x="91" y="575"/>
                        <a:pt x="171" y="518"/>
                        <a:pt x="273" y="479"/>
                      </a:cubicBezTo>
                      <a:cubicBezTo>
                        <a:pt x="303" y="468"/>
                        <a:pt x="339" y="457"/>
                        <a:pt x="369" y="443"/>
                      </a:cubicBezTo>
                      <a:cubicBezTo>
                        <a:pt x="400" y="427"/>
                        <a:pt x="433" y="408"/>
                        <a:pt x="463" y="386"/>
                      </a:cubicBezTo>
                      <a:cubicBezTo>
                        <a:pt x="468" y="383"/>
                        <a:pt x="477" y="377"/>
                        <a:pt x="482" y="372"/>
                      </a:cubicBezTo>
                      <a:cubicBezTo>
                        <a:pt x="576" y="311"/>
                        <a:pt x="683" y="267"/>
                        <a:pt x="790" y="220"/>
                      </a:cubicBezTo>
                      <a:cubicBezTo>
                        <a:pt x="961" y="146"/>
                        <a:pt x="1134" y="75"/>
                        <a:pt x="130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40" name="Google Shape;640;p35"/>
                <p:cNvSpPr/>
                <p:nvPr/>
              </p:nvSpPr>
              <p:spPr>
                <a:xfrm>
                  <a:off x="10677349" y="3728435"/>
                  <a:ext cx="383476" cy="677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5" h="250" extrusionOk="0">
                      <a:moveTo>
                        <a:pt x="1022" y="0"/>
                      </a:moveTo>
                      <a:cubicBezTo>
                        <a:pt x="999" y="0"/>
                        <a:pt x="974" y="3"/>
                        <a:pt x="952" y="3"/>
                      </a:cubicBezTo>
                      <a:cubicBezTo>
                        <a:pt x="900" y="5"/>
                        <a:pt x="848" y="5"/>
                        <a:pt x="796" y="8"/>
                      </a:cubicBezTo>
                      <a:lnTo>
                        <a:pt x="787" y="8"/>
                      </a:lnTo>
                      <a:cubicBezTo>
                        <a:pt x="735" y="8"/>
                        <a:pt x="683" y="11"/>
                        <a:pt x="630" y="19"/>
                      </a:cubicBezTo>
                      <a:cubicBezTo>
                        <a:pt x="589" y="25"/>
                        <a:pt x="548" y="36"/>
                        <a:pt x="507" y="47"/>
                      </a:cubicBezTo>
                      <a:lnTo>
                        <a:pt x="504" y="47"/>
                      </a:lnTo>
                      <a:cubicBezTo>
                        <a:pt x="430" y="66"/>
                        <a:pt x="350" y="85"/>
                        <a:pt x="270" y="104"/>
                      </a:cubicBezTo>
                      <a:cubicBezTo>
                        <a:pt x="212" y="118"/>
                        <a:pt x="168" y="140"/>
                        <a:pt x="119" y="170"/>
                      </a:cubicBezTo>
                      <a:cubicBezTo>
                        <a:pt x="116" y="173"/>
                        <a:pt x="108" y="176"/>
                        <a:pt x="105" y="181"/>
                      </a:cubicBezTo>
                      <a:cubicBezTo>
                        <a:pt x="88" y="190"/>
                        <a:pt x="6" y="217"/>
                        <a:pt x="3" y="236"/>
                      </a:cubicBezTo>
                      <a:cubicBezTo>
                        <a:pt x="1" y="246"/>
                        <a:pt x="10" y="249"/>
                        <a:pt x="25" y="249"/>
                      </a:cubicBezTo>
                      <a:cubicBezTo>
                        <a:pt x="58" y="249"/>
                        <a:pt x="118" y="232"/>
                        <a:pt x="130" y="228"/>
                      </a:cubicBezTo>
                      <a:cubicBezTo>
                        <a:pt x="190" y="214"/>
                        <a:pt x="253" y="201"/>
                        <a:pt x="319" y="187"/>
                      </a:cubicBezTo>
                      <a:cubicBezTo>
                        <a:pt x="391" y="173"/>
                        <a:pt x="463" y="165"/>
                        <a:pt x="534" y="157"/>
                      </a:cubicBezTo>
                      <a:cubicBezTo>
                        <a:pt x="562" y="154"/>
                        <a:pt x="595" y="151"/>
                        <a:pt x="622" y="151"/>
                      </a:cubicBezTo>
                      <a:cubicBezTo>
                        <a:pt x="652" y="146"/>
                        <a:pt x="685" y="146"/>
                        <a:pt x="718" y="143"/>
                      </a:cubicBezTo>
                      <a:cubicBezTo>
                        <a:pt x="768" y="140"/>
                        <a:pt x="823" y="137"/>
                        <a:pt x="878" y="129"/>
                      </a:cubicBezTo>
                      <a:cubicBezTo>
                        <a:pt x="939" y="124"/>
                        <a:pt x="999" y="118"/>
                        <a:pt x="1057" y="113"/>
                      </a:cubicBezTo>
                      <a:cubicBezTo>
                        <a:pt x="1178" y="102"/>
                        <a:pt x="1302" y="88"/>
                        <a:pt x="1415" y="49"/>
                      </a:cubicBezTo>
                      <a:lnTo>
                        <a:pt x="1415" y="49"/>
                      </a:lnTo>
                      <a:cubicBezTo>
                        <a:pt x="1406" y="50"/>
                        <a:pt x="1397" y="50"/>
                        <a:pt x="1388" y="50"/>
                      </a:cubicBezTo>
                      <a:cubicBezTo>
                        <a:pt x="1281" y="50"/>
                        <a:pt x="1171" y="8"/>
                        <a:pt x="1057" y="3"/>
                      </a:cubicBezTo>
                      <a:cubicBezTo>
                        <a:pt x="1046" y="1"/>
                        <a:pt x="1034" y="0"/>
                        <a:pt x="102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41" name="Google Shape;641;p35"/>
                <p:cNvSpPr/>
                <p:nvPr/>
              </p:nvSpPr>
              <p:spPr>
                <a:xfrm>
                  <a:off x="10645912" y="3826811"/>
                  <a:ext cx="384289" cy="463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8" h="171" extrusionOk="0">
                      <a:moveTo>
                        <a:pt x="1417" y="118"/>
                      </a:moveTo>
                      <a:lnTo>
                        <a:pt x="1417" y="118"/>
                      </a:lnTo>
                      <a:cubicBezTo>
                        <a:pt x="1417" y="118"/>
                        <a:pt x="1418" y="118"/>
                        <a:pt x="1418" y="118"/>
                      </a:cubicBezTo>
                      <a:cubicBezTo>
                        <a:pt x="1418" y="118"/>
                        <a:pt x="1417" y="118"/>
                        <a:pt x="1417" y="118"/>
                      </a:cubicBezTo>
                      <a:close/>
                      <a:moveTo>
                        <a:pt x="669" y="0"/>
                      </a:moveTo>
                      <a:cubicBezTo>
                        <a:pt x="576" y="0"/>
                        <a:pt x="480" y="0"/>
                        <a:pt x="383" y="8"/>
                      </a:cubicBezTo>
                      <a:cubicBezTo>
                        <a:pt x="320" y="11"/>
                        <a:pt x="257" y="19"/>
                        <a:pt x="193" y="41"/>
                      </a:cubicBezTo>
                      <a:cubicBezTo>
                        <a:pt x="177" y="44"/>
                        <a:pt x="163" y="52"/>
                        <a:pt x="147" y="58"/>
                      </a:cubicBezTo>
                      <a:cubicBezTo>
                        <a:pt x="127" y="66"/>
                        <a:pt x="111" y="77"/>
                        <a:pt x="92" y="80"/>
                      </a:cubicBezTo>
                      <a:cubicBezTo>
                        <a:pt x="86" y="80"/>
                        <a:pt x="80" y="81"/>
                        <a:pt x="74" y="81"/>
                      </a:cubicBezTo>
                      <a:cubicBezTo>
                        <a:pt x="64" y="81"/>
                        <a:pt x="53" y="80"/>
                        <a:pt x="43" y="80"/>
                      </a:cubicBezTo>
                      <a:cubicBezTo>
                        <a:pt x="33" y="80"/>
                        <a:pt x="24" y="81"/>
                        <a:pt x="14" y="83"/>
                      </a:cubicBezTo>
                      <a:cubicBezTo>
                        <a:pt x="12" y="85"/>
                        <a:pt x="3" y="85"/>
                        <a:pt x="1" y="91"/>
                      </a:cubicBezTo>
                      <a:lnTo>
                        <a:pt x="1" y="96"/>
                      </a:lnTo>
                      <a:cubicBezTo>
                        <a:pt x="3" y="99"/>
                        <a:pt x="9" y="107"/>
                        <a:pt x="12" y="110"/>
                      </a:cubicBezTo>
                      <a:cubicBezTo>
                        <a:pt x="14" y="113"/>
                        <a:pt x="17" y="116"/>
                        <a:pt x="25" y="121"/>
                      </a:cubicBezTo>
                      <a:cubicBezTo>
                        <a:pt x="25" y="124"/>
                        <a:pt x="28" y="124"/>
                        <a:pt x="28" y="124"/>
                      </a:cubicBezTo>
                      <a:cubicBezTo>
                        <a:pt x="42" y="132"/>
                        <a:pt x="56" y="132"/>
                        <a:pt x="70" y="138"/>
                      </a:cubicBezTo>
                      <a:cubicBezTo>
                        <a:pt x="86" y="140"/>
                        <a:pt x="100" y="151"/>
                        <a:pt x="119" y="160"/>
                      </a:cubicBezTo>
                      <a:cubicBezTo>
                        <a:pt x="136" y="167"/>
                        <a:pt x="152" y="171"/>
                        <a:pt x="168" y="171"/>
                      </a:cubicBezTo>
                      <a:cubicBezTo>
                        <a:pt x="180" y="171"/>
                        <a:pt x="192" y="169"/>
                        <a:pt x="204" y="165"/>
                      </a:cubicBezTo>
                      <a:lnTo>
                        <a:pt x="235" y="154"/>
                      </a:lnTo>
                      <a:cubicBezTo>
                        <a:pt x="284" y="138"/>
                        <a:pt x="342" y="135"/>
                        <a:pt x="394" y="135"/>
                      </a:cubicBezTo>
                      <a:cubicBezTo>
                        <a:pt x="422" y="135"/>
                        <a:pt x="449" y="138"/>
                        <a:pt x="477" y="138"/>
                      </a:cubicBezTo>
                      <a:lnTo>
                        <a:pt x="548" y="127"/>
                      </a:lnTo>
                      <a:cubicBezTo>
                        <a:pt x="568" y="124"/>
                        <a:pt x="592" y="121"/>
                        <a:pt x="617" y="121"/>
                      </a:cubicBezTo>
                      <a:cubicBezTo>
                        <a:pt x="643" y="118"/>
                        <a:pt x="668" y="117"/>
                        <a:pt x="693" y="117"/>
                      </a:cubicBezTo>
                      <a:cubicBezTo>
                        <a:pt x="718" y="117"/>
                        <a:pt x="742" y="118"/>
                        <a:pt x="768" y="121"/>
                      </a:cubicBezTo>
                      <a:cubicBezTo>
                        <a:pt x="834" y="124"/>
                        <a:pt x="895" y="124"/>
                        <a:pt x="961" y="124"/>
                      </a:cubicBezTo>
                      <a:lnTo>
                        <a:pt x="1101" y="124"/>
                      </a:lnTo>
                      <a:cubicBezTo>
                        <a:pt x="1156" y="127"/>
                        <a:pt x="1211" y="127"/>
                        <a:pt x="1267" y="127"/>
                      </a:cubicBezTo>
                      <a:cubicBezTo>
                        <a:pt x="1294" y="127"/>
                        <a:pt x="1319" y="127"/>
                        <a:pt x="1344" y="124"/>
                      </a:cubicBezTo>
                      <a:cubicBezTo>
                        <a:pt x="1354" y="122"/>
                        <a:pt x="1382" y="115"/>
                        <a:pt x="1401" y="115"/>
                      </a:cubicBezTo>
                      <a:cubicBezTo>
                        <a:pt x="1408" y="115"/>
                        <a:pt x="1413" y="116"/>
                        <a:pt x="1417" y="118"/>
                      </a:cubicBezTo>
                      <a:lnTo>
                        <a:pt x="1417" y="118"/>
                      </a:lnTo>
                      <a:cubicBezTo>
                        <a:pt x="1346" y="80"/>
                        <a:pt x="1269" y="44"/>
                        <a:pt x="1200" y="44"/>
                      </a:cubicBezTo>
                      <a:cubicBezTo>
                        <a:pt x="1178" y="41"/>
                        <a:pt x="1154" y="41"/>
                        <a:pt x="1129" y="41"/>
                      </a:cubicBezTo>
                      <a:cubicBezTo>
                        <a:pt x="1104" y="41"/>
                        <a:pt x="1085" y="41"/>
                        <a:pt x="1063" y="39"/>
                      </a:cubicBezTo>
                      <a:cubicBezTo>
                        <a:pt x="1035" y="36"/>
                        <a:pt x="1008" y="28"/>
                        <a:pt x="980" y="22"/>
                      </a:cubicBezTo>
                      <a:cubicBezTo>
                        <a:pt x="925" y="11"/>
                        <a:pt x="870" y="8"/>
                        <a:pt x="815" y="3"/>
                      </a:cubicBezTo>
                      <a:cubicBezTo>
                        <a:pt x="766" y="0"/>
                        <a:pt x="716" y="0"/>
                        <a:pt x="66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42" name="Google Shape;642;p35"/>
                <p:cNvSpPr/>
                <p:nvPr/>
              </p:nvSpPr>
              <p:spPr>
                <a:xfrm>
                  <a:off x="10604719" y="3904319"/>
                  <a:ext cx="431444" cy="531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2" h="196" extrusionOk="0">
                      <a:moveTo>
                        <a:pt x="531" y="0"/>
                      </a:moveTo>
                      <a:cubicBezTo>
                        <a:pt x="487" y="0"/>
                        <a:pt x="443" y="2"/>
                        <a:pt x="400" y="6"/>
                      </a:cubicBezTo>
                      <a:lnTo>
                        <a:pt x="398" y="6"/>
                      </a:lnTo>
                      <a:cubicBezTo>
                        <a:pt x="334" y="11"/>
                        <a:pt x="274" y="20"/>
                        <a:pt x="216" y="31"/>
                      </a:cubicBezTo>
                      <a:cubicBezTo>
                        <a:pt x="179" y="37"/>
                        <a:pt x="136" y="47"/>
                        <a:pt x="98" y="47"/>
                      </a:cubicBezTo>
                      <a:cubicBezTo>
                        <a:pt x="87" y="47"/>
                        <a:pt x="77" y="46"/>
                        <a:pt x="67" y="44"/>
                      </a:cubicBezTo>
                      <a:cubicBezTo>
                        <a:pt x="60" y="43"/>
                        <a:pt x="40" y="38"/>
                        <a:pt x="24" y="38"/>
                      </a:cubicBezTo>
                      <a:cubicBezTo>
                        <a:pt x="11" y="38"/>
                        <a:pt x="0" y="41"/>
                        <a:pt x="1" y="53"/>
                      </a:cubicBezTo>
                      <a:cubicBezTo>
                        <a:pt x="1" y="55"/>
                        <a:pt x="1" y="58"/>
                        <a:pt x="4" y="61"/>
                      </a:cubicBezTo>
                      <a:lnTo>
                        <a:pt x="10" y="66"/>
                      </a:lnTo>
                      <a:cubicBezTo>
                        <a:pt x="23" y="80"/>
                        <a:pt x="51" y="80"/>
                        <a:pt x="65" y="80"/>
                      </a:cubicBezTo>
                      <a:cubicBezTo>
                        <a:pt x="87" y="80"/>
                        <a:pt x="111" y="83"/>
                        <a:pt x="136" y="88"/>
                      </a:cubicBezTo>
                      <a:cubicBezTo>
                        <a:pt x="205" y="102"/>
                        <a:pt x="271" y="127"/>
                        <a:pt x="334" y="149"/>
                      </a:cubicBezTo>
                      <a:cubicBezTo>
                        <a:pt x="367" y="157"/>
                        <a:pt x="400" y="165"/>
                        <a:pt x="436" y="168"/>
                      </a:cubicBezTo>
                      <a:cubicBezTo>
                        <a:pt x="453" y="170"/>
                        <a:pt x="470" y="171"/>
                        <a:pt x="487" y="171"/>
                      </a:cubicBezTo>
                      <a:cubicBezTo>
                        <a:pt x="534" y="171"/>
                        <a:pt x="583" y="165"/>
                        <a:pt x="632" y="163"/>
                      </a:cubicBezTo>
                      <a:cubicBezTo>
                        <a:pt x="645" y="157"/>
                        <a:pt x="659" y="157"/>
                        <a:pt x="673" y="157"/>
                      </a:cubicBezTo>
                      <a:cubicBezTo>
                        <a:pt x="688" y="156"/>
                        <a:pt x="702" y="156"/>
                        <a:pt x="716" y="156"/>
                      </a:cubicBezTo>
                      <a:cubicBezTo>
                        <a:pt x="755" y="156"/>
                        <a:pt x="791" y="159"/>
                        <a:pt x="830" y="163"/>
                      </a:cubicBezTo>
                      <a:cubicBezTo>
                        <a:pt x="865" y="165"/>
                        <a:pt x="896" y="165"/>
                        <a:pt x="929" y="168"/>
                      </a:cubicBezTo>
                      <a:cubicBezTo>
                        <a:pt x="984" y="171"/>
                        <a:pt x="1044" y="176"/>
                        <a:pt x="1102" y="179"/>
                      </a:cubicBezTo>
                      <a:cubicBezTo>
                        <a:pt x="1152" y="182"/>
                        <a:pt x="1201" y="185"/>
                        <a:pt x="1251" y="185"/>
                      </a:cubicBezTo>
                      <a:lnTo>
                        <a:pt x="1435" y="185"/>
                      </a:lnTo>
                      <a:cubicBezTo>
                        <a:pt x="1483" y="185"/>
                        <a:pt x="1531" y="192"/>
                        <a:pt x="1579" y="193"/>
                      </a:cubicBezTo>
                      <a:lnTo>
                        <a:pt x="1579" y="193"/>
                      </a:lnTo>
                      <a:cubicBezTo>
                        <a:pt x="1507" y="163"/>
                        <a:pt x="1433" y="135"/>
                        <a:pt x="1358" y="121"/>
                      </a:cubicBezTo>
                      <a:cubicBezTo>
                        <a:pt x="1308" y="110"/>
                        <a:pt x="1262" y="94"/>
                        <a:pt x="1215" y="75"/>
                      </a:cubicBezTo>
                      <a:cubicBezTo>
                        <a:pt x="1042" y="14"/>
                        <a:pt x="852" y="11"/>
                        <a:pt x="665" y="3"/>
                      </a:cubicBezTo>
                      <a:cubicBezTo>
                        <a:pt x="621" y="2"/>
                        <a:pt x="576" y="0"/>
                        <a:pt x="531" y="0"/>
                      </a:cubicBezTo>
                      <a:close/>
                      <a:moveTo>
                        <a:pt x="1588" y="189"/>
                      </a:moveTo>
                      <a:cubicBezTo>
                        <a:pt x="1586" y="189"/>
                        <a:pt x="1586" y="190"/>
                        <a:pt x="1586" y="193"/>
                      </a:cubicBezTo>
                      <a:lnTo>
                        <a:pt x="1586" y="193"/>
                      </a:lnTo>
                      <a:cubicBezTo>
                        <a:pt x="1584" y="193"/>
                        <a:pt x="1581" y="193"/>
                        <a:pt x="1579" y="193"/>
                      </a:cubicBezTo>
                      <a:lnTo>
                        <a:pt x="1579" y="193"/>
                      </a:lnTo>
                      <a:cubicBezTo>
                        <a:pt x="1582" y="194"/>
                        <a:pt x="1584" y="195"/>
                        <a:pt x="1586" y="196"/>
                      </a:cubicBezTo>
                      <a:cubicBezTo>
                        <a:pt x="1586" y="195"/>
                        <a:pt x="1586" y="194"/>
                        <a:pt x="1586" y="193"/>
                      </a:cubicBezTo>
                      <a:lnTo>
                        <a:pt x="1586" y="193"/>
                      </a:lnTo>
                      <a:cubicBezTo>
                        <a:pt x="1588" y="193"/>
                        <a:pt x="1590" y="193"/>
                        <a:pt x="1592" y="193"/>
                      </a:cubicBezTo>
                      <a:cubicBezTo>
                        <a:pt x="1592" y="191"/>
                        <a:pt x="1589" y="189"/>
                        <a:pt x="1588" y="189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43" name="Google Shape;643;p35"/>
                <p:cNvSpPr/>
                <p:nvPr/>
              </p:nvSpPr>
              <p:spPr>
                <a:xfrm>
                  <a:off x="10575450" y="3968277"/>
                  <a:ext cx="435509" cy="861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7" h="318" extrusionOk="0">
                      <a:moveTo>
                        <a:pt x="305" y="1"/>
                      </a:moveTo>
                      <a:cubicBezTo>
                        <a:pt x="272" y="1"/>
                        <a:pt x="244" y="1"/>
                        <a:pt x="208" y="12"/>
                      </a:cubicBezTo>
                      <a:cubicBezTo>
                        <a:pt x="187" y="20"/>
                        <a:pt x="165" y="27"/>
                        <a:pt x="143" y="27"/>
                      </a:cubicBezTo>
                      <a:cubicBezTo>
                        <a:pt x="136" y="27"/>
                        <a:pt x="130" y="27"/>
                        <a:pt x="123" y="26"/>
                      </a:cubicBezTo>
                      <a:cubicBezTo>
                        <a:pt x="109" y="23"/>
                        <a:pt x="98" y="17"/>
                        <a:pt x="90" y="15"/>
                      </a:cubicBezTo>
                      <a:cubicBezTo>
                        <a:pt x="81" y="13"/>
                        <a:pt x="58" y="9"/>
                        <a:pt x="39" y="9"/>
                      </a:cubicBezTo>
                      <a:cubicBezTo>
                        <a:pt x="18" y="9"/>
                        <a:pt x="0" y="14"/>
                        <a:pt x="8" y="31"/>
                      </a:cubicBezTo>
                      <a:cubicBezTo>
                        <a:pt x="10" y="42"/>
                        <a:pt x="16" y="50"/>
                        <a:pt x="27" y="53"/>
                      </a:cubicBezTo>
                      <a:cubicBezTo>
                        <a:pt x="35" y="56"/>
                        <a:pt x="38" y="59"/>
                        <a:pt x="43" y="59"/>
                      </a:cubicBezTo>
                      <a:cubicBezTo>
                        <a:pt x="52" y="59"/>
                        <a:pt x="54" y="64"/>
                        <a:pt x="57" y="64"/>
                      </a:cubicBezTo>
                      <a:cubicBezTo>
                        <a:pt x="93" y="72"/>
                        <a:pt x="123" y="83"/>
                        <a:pt x="159" y="94"/>
                      </a:cubicBezTo>
                      <a:cubicBezTo>
                        <a:pt x="222" y="114"/>
                        <a:pt x="288" y="127"/>
                        <a:pt x="354" y="141"/>
                      </a:cubicBezTo>
                      <a:cubicBezTo>
                        <a:pt x="415" y="155"/>
                        <a:pt x="481" y="166"/>
                        <a:pt x="544" y="174"/>
                      </a:cubicBezTo>
                      <a:cubicBezTo>
                        <a:pt x="550" y="177"/>
                        <a:pt x="558" y="177"/>
                        <a:pt x="563" y="177"/>
                      </a:cubicBezTo>
                      <a:cubicBezTo>
                        <a:pt x="585" y="180"/>
                        <a:pt x="602" y="180"/>
                        <a:pt x="621" y="180"/>
                      </a:cubicBezTo>
                      <a:cubicBezTo>
                        <a:pt x="635" y="177"/>
                        <a:pt x="646" y="177"/>
                        <a:pt x="660" y="177"/>
                      </a:cubicBezTo>
                      <a:cubicBezTo>
                        <a:pt x="687" y="177"/>
                        <a:pt x="709" y="194"/>
                        <a:pt x="731" y="202"/>
                      </a:cubicBezTo>
                      <a:cubicBezTo>
                        <a:pt x="751" y="205"/>
                        <a:pt x="764" y="207"/>
                        <a:pt x="781" y="207"/>
                      </a:cubicBezTo>
                      <a:lnTo>
                        <a:pt x="814" y="207"/>
                      </a:lnTo>
                      <a:cubicBezTo>
                        <a:pt x="894" y="207"/>
                        <a:pt x="973" y="213"/>
                        <a:pt x="1053" y="224"/>
                      </a:cubicBezTo>
                      <a:cubicBezTo>
                        <a:pt x="1075" y="229"/>
                        <a:pt x="1103" y="232"/>
                        <a:pt x="1128" y="235"/>
                      </a:cubicBezTo>
                      <a:cubicBezTo>
                        <a:pt x="1213" y="246"/>
                        <a:pt x="1301" y="262"/>
                        <a:pt x="1383" y="279"/>
                      </a:cubicBezTo>
                      <a:cubicBezTo>
                        <a:pt x="1419" y="287"/>
                        <a:pt x="1452" y="301"/>
                        <a:pt x="1485" y="306"/>
                      </a:cubicBezTo>
                      <a:cubicBezTo>
                        <a:pt x="1507" y="315"/>
                        <a:pt x="1529" y="315"/>
                        <a:pt x="1551" y="315"/>
                      </a:cubicBezTo>
                      <a:cubicBezTo>
                        <a:pt x="1554" y="315"/>
                        <a:pt x="1558" y="315"/>
                        <a:pt x="1563" y="315"/>
                      </a:cubicBezTo>
                      <a:cubicBezTo>
                        <a:pt x="1571" y="315"/>
                        <a:pt x="1580" y="315"/>
                        <a:pt x="1588" y="315"/>
                      </a:cubicBezTo>
                      <a:cubicBezTo>
                        <a:pt x="1595" y="315"/>
                        <a:pt x="1601" y="315"/>
                        <a:pt x="1605" y="317"/>
                      </a:cubicBezTo>
                      <a:lnTo>
                        <a:pt x="1605" y="317"/>
                      </a:lnTo>
                      <a:cubicBezTo>
                        <a:pt x="1575" y="303"/>
                        <a:pt x="1543" y="287"/>
                        <a:pt x="1507" y="276"/>
                      </a:cubicBezTo>
                      <a:cubicBezTo>
                        <a:pt x="1447" y="243"/>
                        <a:pt x="1389" y="210"/>
                        <a:pt x="1328" y="188"/>
                      </a:cubicBezTo>
                      <a:cubicBezTo>
                        <a:pt x="1315" y="180"/>
                        <a:pt x="1301" y="177"/>
                        <a:pt x="1287" y="169"/>
                      </a:cubicBezTo>
                      <a:cubicBezTo>
                        <a:pt x="1207" y="138"/>
                        <a:pt x="1128" y="114"/>
                        <a:pt x="1045" y="97"/>
                      </a:cubicBezTo>
                      <a:cubicBezTo>
                        <a:pt x="987" y="83"/>
                        <a:pt x="924" y="78"/>
                        <a:pt x="866" y="56"/>
                      </a:cubicBezTo>
                      <a:cubicBezTo>
                        <a:pt x="828" y="42"/>
                        <a:pt x="786" y="26"/>
                        <a:pt x="745" y="23"/>
                      </a:cubicBezTo>
                      <a:cubicBezTo>
                        <a:pt x="738" y="21"/>
                        <a:pt x="731" y="21"/>
                        <a:pt x="723" y="21"/>
                      </a:cubicBezTo>
                      <a:cubicBezTo>
                        <a:pt x="706" y="21"/>
                        <a:pt x="687" y="24"/>
                        <a:pt x="668" y="26"/>
                      </a:cubicBezTo>
                      <a:cubicBezTo>
                        <a:pt x="635" y="26"/>
                        <a:pt x="607" y="26"/>
                        <a:pt x="577" y="23"/>
                      </a:cubicBezTo>
                      <a:cubicBezTo>
                        <a:pt x="525" y="15"/>
                        <a:pt x="478" y="9"/>
                        <a:pt x="426" y="4"/>
                      </a:cubicBezTo>
                      <a:cubicBezTo>
                        <a:pt x="385" y="1"/>
                        <a:pt x="346" y="1"/>
                        <a:pt x="305" y="1"/>
                      </a:cubicBezTo>
                      <a:close/>
                      <a:moveTo>
                        <a:pt x="1605" y="317"/>
                      </a:moveTo>
                      <a:cubicBezTo>
                        <a:pt x="1606" y="317"/>
                        <a:pt x="1606" y="317"/>
                        <a:pt x="1606" y="317"/>
                      </a:cubicBezTo>
                      <a:cubicBezTo>
                        <a:pt x="1606" y="317"/>
                        <a:pt x="1606" y="317"/>
                        <a:pt x="1605" y="317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44" name="Google Shape;644;p35"/>
                <p:cNvSpPr/>
                <p:nvPr/>
              </p:nvSpPr>
              <p:spPr>
                <a:xfrm>
                  <a:off x="10555396" y="4006760"/>
                  <a:ext cx="359356" cy="155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6" h="572" extrusionOk="0">
                      <a:moveTo>
                        <a:pt x="70" y="1"/>
                      </a:moveTo>
                      <a:cubicBezTo>
                        <a:pt x="29" y="1"/>
                        <a:pt x="0" y="26"/>
                        <a:pt x="29" y="41"/>
                      </a:cubicBezTo>
                      <a:cubicBezTo>
                        <a:pt x="35" y="49"/>
                        <a:pt x="46" y="49"/>
                        <a:pt x="60" y="52"/>
                      </a:cubicBezTo>
                      <a:cubicBezTo>
                        <a:pt x="84" y="54"/>
                        <a:pt x="104" y="63"/>
                        <a:pt x="126" y="71"/>
                      </a:cubicBezTo>
                      <a:cubicBezTo>
                        <a:pt x="153" y="85"/>
                        <a:pt x="181" y="107"/>
                        <a:pt x="203" y="123"/>
                      </a:cubicBezTo>
                      <a:cubicBezTo>
                        <a:pt x="216" y="131"/>
                        <a:pt x="227" y="140"/>
                        <a:pt x="238" y="148"/>
                      </a:cubicBezTo>
                      <a:cubicBezTo>
                        <a:pt x="326" y="208"/>
                        <a:pt x="417" y="269"/>
                        <a:pt x="514" y="316"/>
                      </a:cubicBezTo>
                      <a:cubicBezTo>
                        <a:pt x="547" y="332"/>
                        <a:pt x="582" y="351"/>
                        <a:pt x="621" y="365"/>
                      </a:cubicBezTo>
                      <a:cubicBezTo>
                        <a:pt x="665" y="382"/>
                        <a:pt x="712" y="398"/>
                        <a:pt x="758" y="415"/>
                      </a:cubicBezTo>
                      <a:cubicBezTo>
                        <a:pt x="791" y="428"/>
                        <a:pt x="827" y="439"/>
                        <a:pt x="860" y="451"/>
                      </a:cubicBezTo>
                      <a:cubicBezTo>
                        <a:pt x="871" y="453"/>
                        <a:pt x="882" y="456"/>
                        <a:pt x="891" y="464"/>
                      </a:cubicBezTo>
                      <a:cubicBezTo>
                        <a:pt x="902" y="470"/>
                        <a:pt x="913" y="481"/>
                        <a:pt x="924" y="489"/>
                      </a:cubicBezTo>
                      <a:cubicBezTo>
                        <a:pt x="929" y="492"/>
                        <a:pt x="940" y="495"/>
                        <a:pt x="951" y="497"/>
                      </a:cubicBezTo>
                      <a:cubicBezTo>
                        <a:pt x="962" y="503"/>
                        <a:pt x="973" y="503"/>
                        <a:pt x="984" y="506"/>
                      </a:cubicBezTo>
                      <a:cubicBezTo>
                        <a:pt x="1025" y="517"/>
                        <a:pt x="1067" y="522"/>
                        <a:pt x="1108" y="530"/>
                      </a:cubicBezTo>
                      <a:lnTo>
                        <a:pt x="1325" y="572"/>
                      </a:lnTo>
                      <a:cubicBezTo>
                        <a:pt x="1312" y="558"/>
                        <a:pt x="1298" y="544"/>
                        <a:pt x="1281" y="533"/>
                      </a:cubicBezTo>
                      <a:lnTo>
                        <a:pt x="1259" y="511"/>
                      </a:lnTo>
                      <a:cubicBezTo>
                        <a:pt x="1240" y="492"/>
                        <a:pt x="1218" y="475"/>
                        <a:pt x="1193" y="462"/>
                      </a:cubicBezTo>
                      <a:cubicBezTo>
                        <a:pt x="1171" y="448"/>
                        <a:pt x="1146" y="442"/>
                        <a:pt x="1124" y="428"/>
                      </a:cubicBezTo>
                      <a:cubicBezTo>
                        <a:pt x="1108" y="420"/>
                        <a:pt x="1094" y="406"/>
                        <a:pt x="1078" y="393"/>
                      </a:cubicBezTo>
                      <a:cubicBezTo>
                        <a:pt x="1050" y="371"/>
                        <a:pt x="1014" y="354"/>
                        <a:pt x="984" y="338"/>
                      </a:cubicBezTo>
                      <a:cubicBezTo>
                        <a:pt x="904" y="299"/>
                        <a:pt x="827" y="261"/>
                        <a:pt x="747" y="228"/>
                      </a:cubicBezTo>
                      <a:cubicBezTo>
                        <a:pt x="717" y="217"/>
                        <a:pt x="681" y="203"/>
                        <a:pt x="651" y="186"/>
                      </a:cubicBezTo>
                      <a:cubicBezTo>
                        <a:pt x="615" y="164"/>
                        <a:pt x="585" y="140"/>
                        <a:pt x="552" y="123"/>
                      </a:cubicBezTo>
                      <a:cubicBezTo>
                        <a:pt x="527" y="112"/>
                        <a:pt x="503" y="104"/>
                        <a:pt x="478" y="96"/>
                      </a:cubicBezTo>
                      <a:cubicBezTo>
                        <a:pt x="450" y="90"/>
                        <a:pt x="428" y="82"/>
                        <a:pt x="401" y="76"/>
                      </a:cubicBezTo>
                      <a:cubicBezTo>
                        <a:pt x="296" y="52"/>
                        <a:pt x="189" y="27"/>
                        <a:pt x="87" y="2"/>
                      </a:cubicBezTo>
                      <a:cubicBezTo>
                        <a:pt x="81" y="1"/>
                        <a:pt x="76" y="1"/>
                        <a:pt x="7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45" name="Google Shape;645;p35"/>
                <p:cNvSpPr/>
                <p:nvPr/>
              </p:nvSpPr>
              <p:spPr>
                <a:xfrm>
                  <a:off x="10549704" y="4039281"/>
                  <a:ext cx="215722" cy="207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6" h="766" extrusionOk="0">
                      <a:moveTo>
                        <a:pt x="20" y="0"/>
                      </a:moveTo>
                      <a:cubicBezTo>
                        <a:pt x="1" y="3"/>
                        <a:pt x="6" y="22"/>
                        <a:pt x="20" y="36"/>
                      </a:cubicBezTo>
                      <a:cubicBezTo>
                        <a:pt x="23" y="39"/>
                        <a:pt x="23" y="42"/>
                        <a:pt x="26" y="42"/>
                      </a:cubicBezTo>
                      <a:cubicBezTo>
                        <a:pt x="50" y="55"/>
                        <a:pt x="67" y="77"/>
                        <a:pt x="83" y="97"/>
                      </a:cubicBezTo>
                      <a:cubicBezTo>
                        <a:pt x="92" y="108"/>
                        <a:pt x="103" y="119"/>
                        <a:pt x="108" y="127"/>
                      </a:cubicBezTo>
                      <a:cubicBezTo>
                        <a:pt x="125" y="149"/>
                        <a:pt x="144" y="174"/>
                        <a:pt x="160" y="193"/>
                      </a:cubicBezTo>
                      <a:cubicBezTo>
                        <a:pt x="185" y="229"/>
                        <a:pt x="213" y="259"/>
                        <a:pt x="235" y="292"/>
                      </a:cubicBezTo>
                      <a:cubicBezTo>
                        <a:pt x="240" y="295"/>
                        <a:pt x="243" y="303"/>
                        <a:pt x="246" y="306"/>
                      </a:cubicBezTo>
                      <a:cubicBezTo>
                        <a:pt x="273" y="344"/>
                        <a:pt x="301" y="377"/>
                        <a:pt x="325" y="416"/>
                      </a:cubicBezTo>
                      <a:cubicBezTo>
                        <a:pt x="331" y="424"/>
                        <a:pt x="336" y="432"/>
                        <a:pt x="342" y="441"/>
                      </a:cubicBezTo>
                      <a:cubicBezTo>
                        <a:pt x="353" y="463"/>
                        <a:pt x="367" y="479"/>
                        <a:pt x="380" y="496"/>
                      </a:cubicBezTo>
                      <a:cubicBezTo>
                        <a:pt x="411" y="531"/>
                        <a:pt x="452" y="562"/>
                        <a:pt x="491" y="589"/>
                      </a:cubicBezTo>
                      <a:cubicBezTo>
                        <a:pt x="515" y="608"/>
                        <a:pt x="537" y="628"/>
                        <a:pt x="565" y="641"/>
                      </a:cubicBezTo>
                      <a:cubicBezTo>
                        <a:pt x="587" y="655"/>
                        <a:pt x="612" y="661"/>
                        <a:pt x="631" y="674"/>
                      </a:cubicBezTo>
                      <a:cubicBezTo>
                        <a:pt x="653" y="688"/>
                        <a:pt x="669" y="705"/>
                        <a:pt x="689" y="718"/>
                      </a:cubicBezTo>
                      <a:cubicBezTo>
                        <a:pt x="724" y="741"/>
                        <a:pt x="757" y="752"/>
                        <a:pt x="796" y="765"/>
                      </a:cubicBezTo>
                      <a:cubicBezTo>
                        <a:pt x="749" y="724"/>
                        <a:pt x="724" y="661"/>
                        <a:pt x="686" y="617"/>
                      </a:cubicBezTo>
                      <a:cubicBezTo>
                        <a:pt x="658" y="581"/>
                        <a:pt x="625" y="551"/>
                        <a:pt x="598" y="518"/>
                      </a:cubicBezTo>
                      <a:cubicBezTo>
                        <a:pt x="570" y="476"/>
                        <a:pt x="551" y="427"/>
                        <a:pt x="515" y="397"/>
                      </a:cubicBezTo>
                      <a:cubicBezTo>
                        <a:pt x="496" y="380"/>
                        <a:pt x="477" y="369"/>
                        <a:pt x="463" y="353"/>
                      </a:cubicBezTo>
                      <a:cubicBezTo>
                        <a:pt x="449" y="333"/>
                        <a:pt x="441" y="314"/>
                        <a:pt x="427" y="292"/>
                      </a:cubicBezTo>
                      <a:cubicBezTo>
                        <a:pt x="419" y="275"/>
                        <a:pt x="400" y="262"/>
                        <a:pt x="386" y="248"/>
                      </a:cubicBezTo>
                      <a:cubicBezTo>
                        <a:pt x="378" y="242"/>
                        <a:pt x="367" y="231"/>
                        <a:pt x="356" y="220"/>
                      </a:cubicBezTo>
                      <a:cubicBezTo>
                        <a:pt x="317" y="187"/>
                        <a:pt x="276" y="152"/>
                        <a:pt x="235" y="124"/>
                      </a:cubicBezTo>
                      <a:cubicBezTo>
                        <a:pt x="218" y="113"/>
                        <a:pt x="199" y="99"/>
                        <a:pt x="180" y="91"/>
                      </a:cubicBezTo>
                      <a:cubicBezTo>
                        <a:pt x="158" y="77"/>
                        <a:pt x="133" y="58"/>
                        <a:pt x="108" y="44"/>
                      </a:cubicBezTo>
                      <a:cubicBezTo>
                        <a:pt x="92" y="36"/>
                        <a:pt x="78" y="25"/>
                        <a:pt x="61" y="14"/>
                      </a:cubicBezTo>
                      <a:cubicBezTo>
                        <a:pt x="53" y="9"/>
                        <a:pt x="42" y="0"/>
                        <a:pt x="3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46" name="Google Shape;646;p35"/>
                <p:cNvSpPr/>
                <p:nvPr/>
              </p:nvSpPr>
              <p:spPr>
                <a:xfrm>
                  <a:off x="10411761" y="3756891"/>
                  <a:ext cx="285100" cy="6599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2" h="2435" extrusionOk="0">
                      <a:moveTo>
                        <a:pt x="1042" y="1"/>
                      </a:moveTo>
                      <a:cubicBezTo>
                        <a:pt x="1038" y="1"/>
                        <a:pt x="1033" y="3"/>
                        <a:pt x="1030" y="8"/>
                      </a:cubicBezTo>
                      <a:cubicBezTo>
                        <a:pt x="945" y="225"/>
                        <a:pt x="799" y="404"/>
                        <a:pt x="686" y="602"/>
                      </a:cubicBezTo>
                      <a:cubicBezTo>
                        <a:pt x="579" y="792"/>
                        <a:pt x="501" y="998"/>
                        <a:pt x="419" y="1196"/>
                      </a:cubicBezTo>
                      <a:cubicBezTo>
                        <a:pt x="331" y="1411"/>
                        <a:pt x="251" y="1623"/>
                        <a:pt x="171" y="1838"/>
                      </a:cubicBezTo>
                      <a:cubicBezTo>
                        <a:pt x="133" y="1934"/>
                        <a:pt x="94" y="2033"/>
                        <a:pt x="67" y="2132"/>
                      </a:cubicBezTo>
                      <a:cubicBezTo>
                        <a:pt x="42" y="2220"/>
                        <a:pt x="1" y="2325"/>
                        <a:pt x="20" y="2415"/>
                      </a:cubicBezTo>
                      <a:cubicBezTo>
                        <a:pt x="22" y="2427"/>
                        <a:pt x="34" y="2434"/>
                        <a:pt x="47" y="2434"/>
                      </a:cubicBezTo>
                      <a:cubicBezTo>
                        <a:pt x="56" y="2434"/>
                        <a:pt x="65" y="2430"/>
                        <a:pt x="69" y="2421"/>
                      </a:cubicBezTo>
                      <a:cubicBezTo>
                        <a:pt x="89" y="2377"/>
                        <a:pt x="91" y="2330"/>
                        <a:pt x="102" y="2283"/>
                      </a:cubicBezTo>
                      <a:cubicBezTo>
                        <a:pt x="111" y="2234"/>
                        <a:pt x="124" y="2182"/>
                        <a:pt x="144" y="2129"/>
                      </a:cubicBezTo>
                      <a:cubicBezTo>
                        <a:pt x="174" y="2033"/>
                        <a:pt x="207" y="1939"/>
                        <a:pt x="240" y="1843"/>
                      </a:cubicBezTo>
                      <a:cubicBezTo>
                        <a:pt x="314" y="1631"/>
                        <a:pt x="386" y="1414"/>
                        <a:pt x="468" y="1202"/>
                      </a:cubicBezTo>
                      <a:cubicBezTo>
                        <a:pt x="551" y="990"/>
                        <a:pt x="634" y="778"/>
                        <a:pt x="746" y="586"/>
                      </a:cubicBezTo>
                      <a:cubicBezTo>
                        <a:pt x="801" y="492"/>
                        <a:pt x="865" y="404"/>
                        <a:pt x="920" y="308"/>
                      </a:cubicBezTo>
                      <a:cubicBezTo>
                        <a:pt x="972" y="214"/>
                        <a:pt x="1013" y="118"/>
                        <a:pt x="1046" y="13"/>
                      </a:cubicBezTo>
                      <a:cubicBezTo>
                        <a:pt x="1051" y="5"/>
                        <a:pt x="1048" y="1"/>
                        <a:pt x="10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647" name="Google Shape;647;p35"/>
              <p:cNvSpPr/>
              <p:nvPr/>
            </p:nvSpPr>
            <p:spPr>
              <a:xfrm>
                <a:off x="10288199" y="4298625"/>
                <a:ext cx="308124" cy="508148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1875" extrusionOk="0">
                    <a:moveTo>
                      <a:pt x="0" y="1"/>
                    </a:moveTo>
                    <a:lnTo>
                      <a:pt x="0" y="1426"/>
                    </a:lnTo>
                    <a:cubicBezTo>
                      <a:pt x="0" y="1674"/>
                      <a:pt x="201" y="1875"/>
                      <a:pt x="449" y="1875"/>
                    </a:cubicBezTo>
                    <a:lnTo>
                      <a:pt x="1115" y="1875"/>
                    </a:lnTo>
                    <a:cubicBezTo>
                      <a:pt x="1362" y="1875"/>
                      <a:pt x="1563" y="1674"/>
                      <a:pt x="1563" y="1426"/>
                    </a:cubicBezTo>
                    <a:lnTo>
                      <a:pt x="156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8" name="Google Shape;648;p35"/>
            <p:cNvGrpSpPr/>
            <p:nvPr/>
          </p:nvGrpSpPr>
          <p:grpSpPr>
            <a:xfrm flipH="1">
              <a:off x="8090291" y="3904970"/>
              <a:ext cx="677202" cy="909152"/>
              <a:chOff x="4504350" y="3581675"/>
              <a:chExt cx="764854" cy="1026827"/>
            </a:xfrm>
          </p:grpSpPr>
          <p:sp>
            <p:nvSpPr>
              <p:cNvPr id="649" name="Google Shape;649;p35"/>
              <p:cNvSpPr/>
              <p:nvPr/>
            </p:nvSpPr>
            <p:spPr>
              <a:xfrm>
                <a:off x="4504350" y="3581675"/>
                <a:ext cx="764854" cy="1026827"/>
              </a:xfrm>
              <a:custGeom>
                <a:avLst/>
                <a:gdLst/>
                <a:ahLst/>
                <a:cxnLst/>
                <a:rect l="l" t="t" r="r" b="b"/>
                <a:pathLst>
                  <a:path w="7734" h="10383" extrusionOk="0">
                    <a:moveTo>
                      <a:pt x="3865" y="1"/>
                    </a:moveTo>
                    <a:cubicBezTo>
                      <a:pt x="1733" y="1"/>
                      <a:pt x="0" y="149"/>
                      <a:pt x="0" y="329"/>
                    </a:cubicBezTo>
                    <a:lnTo>
                      <a:pt x="704" y="10116"/>
                    </a:lnTo>
                    <a:cubicBezTo>
                      <a:pt x="704" y="10264"/>
                      <a:pt x="2122" y="10383"/>
                      <a:pt x="3865" y="10383"/>
                    </a:cubicBezTo>
                    <a:cubicBezTo>
                      <a:pt x="5612" y="10383"/>
                      <a:pt x="7030" y="10260"/>
                      <a:pt x="7030" y="10116"/>
                    </a:cubicBezTo>
                    <a:lnTo>
                      <a:pt x="7734" y="329"/>
                    </a:lnTo>
                    <a:cubicBezTo>
                      <a:pt x="7734" y="145"/>
                      <a:pt x="6002" y="1"/>
                      <a:pt x="3865" y="1"/>
                    </a:cubicBezTo>
                    <a:close/>
                  </a:path>
                </a:pathLst>
              </a:custGeom>
              <a:solidFill>
                <a:srgbClr val="B7CBA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0" name="Google Shape;650;p35"/>
              <p:cNvSpPr/>
              <p:nvPr/>
            </p:nvSpPr>
            <p:spPr>
              <a:xfrm>
                <a:off x="4523931" y="3589883"/>
                <a:ext cx="725296" cy="54689"/>
              </a:xfrm>
              <a:custGeom>
                <a:avLst/>
                <a:gdLst/>
                <a:ahLst/>
                <a:cxnLst/>
                <a:rect l="l" t="t" r="r" b="b"/>
                <a:pathLst>
                  <a:path w="7334" h="553" extrusionOk="0">
                    <a:moveTo>
                      <a:pt x="3667" y="1"/>
                    </a:moveTo>
                    <a:cubicBezTo>
                      <a:pt x="1643" y="1"/>
                      <a:pt x="1" y="123"/>
                      <a:pt x="1" y="278"/>
                    </a:cubicBezTo>
                    <a:cubicBezTo>
                      <a:pt x="1" y="430"/>
                      <a:pt x="1643" y="553"/>
                      <a:pt x="3667" y="553"/>
                    </a:cubicBezTo>
                    <a:cubicBezTo>
                      <a:pt x="5696" y="553"/>
                      <a:pt x="7334" y="430"/>
                      <a:pt x="7334" y="278"/>
                    </a:cubicBezTo>
                    <a:cubicBezTo>
                      <a:pt x="7334" y="123"/>
                      <a:pt x="5696" y="1"/>
                      <a:pt x="3667" y="1"/>
                    </a:cubicBezTo>
                    <a:close/>
                  </a:path>
                </a:pathLst>
              </a:custGeom>
              <a:solidFill>
                <a:srgbClr val="97AF8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9829179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p3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>
            <a:endParaRPr/>
          </a:p>
        </p:txBody>
      </p:sp>
      <p:sp>
        <p:nvSpPr>
          <p:cNvPr id="653" name="Google Shape;653;p36"/>
          <p:cNvSpPr txBox="1">
            <a:spLocks noGrp="1"/>
          </p:cNvSpPr>
          <p:nvPr>
            <p:ph type="subTitle" idx="1"/>
          </p:nvPr>
        </p:nvSpPr>
        <p:spPr>
          <a:xfrm>
            <a:off x="2250733" y="2203476"/>
            <a:ext cx="4763600" cy="6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4" name="Google Shape;654;p36"/>
          <p:cNvSpPr txBox="1">
            <a:spLocks noGrp="1"/>
          </p:cNvSpPr>
          <p:nvPr>
            <p:ph type="subTitle" idx="2"/>
          </p:nvPr>
        </p:nvSpPr>
        <p:spPr>
          <a:xfrm>
            <a:off x="2250733" y="1782976"/>
            <a:ext cx="4763600" cy="5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 Vietnam Pro"/>
              <a:buNone/>
              <a:defRPr sz="2667">
                <a:latin typeface="Be Vietnam Pro"/>
                <a:ea typeface="Be Vietnam Pro"/>
                <a:cs typeface="Be Vietnam Pro"/>
                <a:sym typeface="Be Vietnam Pr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 Vietnam Pro"/>
              <a:buNone/>
              <a:defRPr sz="2667">
                <a:latin typeface="Be Vietnam Pro"/>
                <a:ea typeface="Be Vietnam Pro"/>
                <a:cs typeface="Be Vietnam Pro"/>
                <a:sym typeface="Be Vietnam Pr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 Vietnam Pro"/>
              <a:buNone/>
              <a:defRPr sz="2667">
                <a:latin typeface="Be Vietnam Pro"/>
                <a:ea typeface="Be Vietnam Pro"/>
                <a:cs typeface="Be Vietnam Pro"/>
                <a:sym typeface="Be Vietnam Pr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 Vietnam Pro"/>
              <a:buNone/>
              <a:defRPr sz="2667">
                <a:latin typeface="Be Vietnam Pro"/>
                <a:ea typeface="Be Vietnam Pro"/>
                <a:cs typeface="Be Vietnam Pro"/>
                <a:sym typeface="Be Vietnam Pr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 Vietnam Pro"/>
              <a:buNone/>
              <a:defRPr sz="2667">
                <a:latin typeface="Be Vietnam Pro"/>
                <a:ea typeface="Be Vietnam Pro"/>
                <a:cs typeface="Be Vietnam Pro"/>
                <a:sym typeface="Be Vietnam Pr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 Vietnam Pro"/>
              <a:buNone/>
              <a:defRPr sz="2667">
                <a:latin typeface="Be Vietnam Pro"/>
                <a:ea typeface="Be Vietnam Pro"/>
                <a:cs typeface="Be Vietnam Pro"/>
                <a:sym typeface="Be Vietnam Pr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 Vietnam Pro"/>
              <a:buNone/>
              <a:defRPr sz="2667">
                <a:latin typeface="Be Vietnam Pro"/>
                <a:ea typeface="Be Vietnam Pro"/>
                <a:cs typeface="Be Vietnam Pro"/>
                <a:sym typeface="Be Vietnam Pr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 Vietnam Pro"/>
              <a:buNone/>
              <a:defRPr sz="2667">
                <a:latin typeface="Be Vietnam Pro"/>
                <a:ea typeface="Be Vietnam Pro"/>
                <a:cs typeface="Be Vietnam Pro"/>
                <a:sym typeface="Be Vietnam Pr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 Vietnam Pro"/>
              <a:buNone/>
              <a:defRPr sz="2667">
                <a:latin typeface="Be Vietnam Pro"/>
                <a:ea typeface="Be Vietnam Pro"/>
                <a:cs typeface="Be Vietnam Pro"/>
                <a:sym typeface="Be Vietnam Pro"/>
              </a:defRPr>
            </a:lvl9pPr>
          </a:lstStyle>
          <a:p>
            <a:endParaRPr/>
          </a:p>
        </p:txBody>
      </p:sp>
      <p:sp>
        <p:nvSpPr>
          <p:cNvPr id="655" name="Google Shape;655;p36"/>
          <p:cNvSpPr txBox="1">
            <a:spLocks noGrp="1"/>
          </p:cNvSpPr>
          <p:nvPr>
            <p:ph type="subTitle" idx="3"/>
          </p:nvPr>
        </p:nvSpPr>
        <p:spPr>
          <a:xfrm>
            <a:off x="2250733" y="3630225"/>
            <a:ext cx="4763600" cy="6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6" name="Google Shape;656;p36"/>
          <p:cNvSpPr txBox="1">
            <a:spLocks noGrp="1"/>
          </p:cNvSpPr>
          <p:nvPr>
            <p:ph type="subTitle" idx="4"/>
          </p:nvPr>
        </p:nvSpPr>
        <p:spPr>
          <a:xfrm flipH="1">
            <a:off x="2250733" y="3209731"/>
            <a:ext cx="4763600" cy="5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 Vietnam Pro"/>
              <a:buNone/>
              <a:defRPr sz="2667">
                <a:latin typeface="Be Vietnam Pro"/>
                <a:ea typeface="Be Vietnam Pro"/>
                <a:cs typeface="Be Vietnam Pro"/>
                <a:sym typeface="Be Vietnam Pr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 Vietnam Pro"/>
              <a:buNone/>
              <a:defRPr sz="2667">
                <a:latin typeface="Be Vietnam Pro"/>
                <a:ea typeface="Be Vietnam Pro"/>
                <a:cs typeface="Be Vietnam Pro"/>
                <a:sym typeface="Be Vietnam Pr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 Vietnam Pro"/>
              <a:buNone/>
              <a:defRPr sz="2667">
                <a:latin typeface="Be Vietnam Pro"/>
                <a:ea typeface="Be Vietnam Pro"/>
                <a:cs typeface="Be Vietnam Pro"/>
                <a:sym typeface="Be Vietnam Pr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 Vietnam Pro"/>
              <a:buNone/>
              <a:defRPr sz="2667">
                <a:latin typeface="Be Vietnam Pro"/>
                <a:ea typeface="Be Vietnam Pro"/>
                <a:cs typeface="Be Vietnam Pro"/>
                <a:sym typeface="Be Vietnam Pr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 Vietnam Pro"/>
              <a:buNone/>
              <a:defRPr sz="2667">
                <a:latin typeface="Be Vietnam Pro"/>
                <a:ea typeface="Be Vietnam Pro"/>
                <a:cs typeface="Be Vietnam Pro"/>
                <a:sym typeface="Be Vietnam Pr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 Vietnam Pro"/>
              <a:buNone/>
              <a:defRPr sz="2667">
                <a:latin typeface="Be Vietnam Pro"/>
                <a:ea typeface="Be Vietnam Pro"/>
                <a:cs typeface="Be Vietnam Pro"/>
                <a:sym typeface="Be Vietnam Pr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 Vietnam Pro"/>
              <a:buNone/>
              <a:defRPr sz="2667">
                <a:latin typeface="Be Vietnam Pro"/>
                <a:ea typeface="Be Vietnam Pro"/>
                <a:cs typeface="Be Vietnam Pro"/>
                <a:sym typeface="Be Vietnam Pr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 Vietnam Pro"/>
              <a:buNone/>
              <a:defRPr sz="2667">
                <a:latin typeface="Be Vietnam Pro"/>
                <a:ea typeface="Be Vietnam Pro"/>
                <a:cs typeface="Be Vietnam Pro"/>
                <a:sym typeface="Be Vietnam Pr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 Vietnam Pro"/>
              <a:buNone/>
              <a:defRPr sz="2667">
                <a:latin typeface="Be Vietnam Pro"/>
                <a:ea typeface="Be Vietnam Pro"/>
                <a:cs typeface="Be Vietnam Pro"/>
                <a:sym typeface="Be Vietnam Pro"/>
              </a:defRPr>
            </a:lvl9pPr>
          </a:lstStyle>
          <a:p>
            <a:endParaRPr/>
          </a:p>
        </p:txBody>
      </p:sp>
      <p:sp>
        <p:nvSpPr>
          <p:cNvPr id="657" name="Google Shape;657;p36"/>
          <p:cNvSpPr txBox="1">
            <a:spLocks noGrp="1"/>
          </p:cNvSpPr>
          <p:nvPr>
            <p:ph type="subTitle" idx="5"/>
          </p:nvPr>
        </p:nvSpPr>
        <p:spPr>
          <a:xfrm>
            <a:off x="2250733" y="5056976"/>
            <a:ext cx="4763600" cy="6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8" name="Google Shape;658;p36"/>
          <p:cNvSpPr txBox="1">
            <a:spLocks noGrp="1"/>
          </p:cNvSpPr>
          <p:nvPr>
            <p:ph type="subTitle" idx="6"/>
          </p:nvPr>
        </p:nvSpPr>
        <p:spPr>
          <a:xfrm flipH="1">
            <a:off x="2250733" y="4636484"/>
            <a:ext cx="4763600" cy="5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 Vietnam Pro"/>
              <a:buNone/>
              <a:defRPr sz="2667">
                <a:latin typeface="Be Vietnam Pro"/>
                <a:ea typeface="Be Vietnam Pro"/>
                <a:cs typeface="Be Vietnam Pro"/>
                <a:sym typeface="Be Vietnam Pr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 Vietnam Pro"/>
              <a:buNone/>
              <a:defRPr sz="2667">
                <a:latin typeface="Be Vietnam Pro"/>
                <a:ea typeface="Be Vietnam Pro"/>
                <a:cs typeface="Be Vietnam Pro"/>
                <a:sym typeface="Be Vietnam Pr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 Vietnam Pro"/>
              <a:buNone/>
              <a:defRPr sz="2667">
                <a:latin typeface="Be Vietnam Pro"/>
                <a:ea typeface="Be Vietnam Pro"/>
                <a:cs typeface="Be Vietnam Pro"/>
                <a:sym typeface="Be Vietnam Pr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 Vietnam Pro"/>
              <a:buNone/>
              <a:defRPr sz="2667">
                <a:latin typeface="Be Vietnam Pro"/>
                <a:ea typeface="Be Vietnam Pro"/>
                <a:cs typeface="Be Vietnam Pro"/>
                <a:sym typeface="Be Vietnam Pr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 Vietnam Pro"/>
              <a:buNone/>
              <a:defRPr sz="2667">
                <a:latin typeface="Be Vietnam Pro"/>
                <a:ea typeface="Be Vietnam Pro"/>
                <a:cs typeface="Be Vietnam Pro"/>
                <a:sym typeface="Be Vietnam Pr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 Vietnam Pro"/>
              <a:buNone/>
              <a:defRPr sz="2667">
                <a:latin typeface="Be Vietnam Pro"/>
                <a:ea typeface="Be Vietnam Pro"/>
                <a:cs typeface="Be Vietnam Pro"/>
                <a:sym typeface="Be Vietnam Pr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 Vietnam Pro"/>
              <a:buNone/>
              <a:defRPr sz="2667">
                <a:latin typeface="Be Vietnam Pro"/>
                <a:ea typeface="Be Vietnam Pro"/>
                <a:cs typeface="Be Vietnam Pro"/>
                <a:sym typeface="Be Vietnam Pr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 Vietnam Pro"/>
              <a:buNone/>
              <a:defRPr sz="2667">
                <a:latin typeface="Be Vietnam Pro"/>
                <a:ea typeface="Be Vietnam Pro"/>
                <a:cs typeface="Be Vietnam Pro"/>
                <a:sym typeface="Be Vietnam Pr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 Vietnam Pro"/>
              <a:buNone/>
              <a:defRPr sz="2667">
                <a:latin typeface="Be Vietnam Pro"/>
                <a:ea typeface="Be Vietnam Pro"/>
                <a:cs typeface="Be Vietnam Pro"/>
                <a:sym typeface="Be Vietnam Pro"/>
              </a:defRPr>
            </a:lvl9pPr>
          </a:lstStyle>
          <a:p>
            <a:endParaRPr/>
          </a:p>
        </p:txBody>
      </p:sp>
      <p:grpSp>
        <p:nvGrpSpPr>
          <p:cNvPr id="659" name="Google Shape;659;p36"/>
          <p:cNvGrpSpPr/>
          <p:nvPr/>
        </p:nvGrpSpPr>
        <p:grpSpPr>
          <a:xfrm>
            <a:off x="-70836" y="6247107"/>
            <a:ext cx="12333672" cy="670272"/>
            <a:chOff x="-53127" y="4685330"/>
            <a:chExt cx="9250254" cy="502704"/>
          </a:xfrm>
        </p:grpSpPr>
        <p:sp>
          <p:nvSpPr>
            <p:cNvPr id="660" name="Google Shape;660;p36"/>
            <p:cNvSpPr/>
            <p:nvPr/>
          </p:nvSpPr>
          <p:spPr>
            <a:xfrm>
              <a:off x="-47325" y="4685330"/>
              <a:ext cx="9238649" cy="502704"/>
            </a:xfrm>
            <a:custGeom>
              <a:avLst/>
              <a:gdLst/>
              <a:ahLst/>
              <a:cxnLst/>
              <a:rect l="l" t="t" r="r" b="b"/>
              <a:pathLst>
                <a:path w="74209" h="12657" extrusionOk="0">
                  <a:moveTo>
                    <a:pt x="1" y="0"/>
                  </a:moveTo>
                  <a:lnTo>
                    <a:pt x="1" y="12656"/>
                  </a:lnTo>
                  <a:lnTo>
                    <a:pt x="74208" y="12656"/>
                  </a:lnTo>
                  <a:lnTo>
                    <a:pt x="74208" y="0"/>
                  </a:lnTo>
                  <a:close/>
                </a:path>
              </a:pathLst>
            </a:custGeom>
            <a:solidFill>
              <a:srgbClr val="AA8C74">
                <a:alpha val="511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" name="Google Shape;661;p36"/>
            <p:cNvSpPr/>
            <p:nvPr/>
          </p:nvSpPr>
          <p:spPr>
            <a:xfrm>
              <a:off x="-53114" y="5187400"/>
              <a:ext cx="9250227" cy="124"/>
            </a:xfrm>
            <a:custGeom>
              <a:avLst/>
              <a:gdLst/>
              <a:ahLst/>
              <a:cxnLst/>
              <a:rect l="l" t="t" r="r" b="b"/>
              <a:pathLst>
                <a:path w="74302" h="1" fill="none" extrusionOk="0">
                  <a:moveTo>
                    <a:pt x="1" y="1"/>
                  </a:moveTo>
                  <a:lnTo>
                    <a:pt x="74302" y="1"/>
                  </a:lnTo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accent5"/>
              </a:solidFill>
              <a:prstDash val="solid"/>
              <a:miter lim="3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" name="Google Shape;662;p36"/>
            <p:cNvSpPr/>
            <p:nvPr/>
          </p:nvSpPr>
          <p:spPr>
            <a:xfrm>
              <a:off x="-53114" y="5094029"/>
              <a:ext cx="9250227" cy="124"/>
            </a:xfrm>
            <a:custGeom>
              <a:avLst/>
              <a:gdLst/>
              <a:ahLst/>
              <a:cxnLst/>
              <a:rect l="l" t="t" r="r" b="b"/>
              <a:pathLst>
                <a:path w="74302" h="1" fill="none" extrusionOk="0">
                  <a:moveTo>
                    <a:pt x="1" y="0"/>
                  </a:moveTo>
                  <a:lnTo>
                    <a:pt x="74302" y="0"/>
                  </a:lnTo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accent5"/>
              </a:solidFill>
              <a:prstDash val="solid"/>
              <a:miter lim="3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" name="Google Shape;663;p36"/>
            <p:cNvSpPr/>
            <p:nvPr/>
          </p:nvSpPr>
          <p:spPr>
            <a:xfrm>
              <a:off x="-53114" y="5024809"/>
              <a:ext cx="9250227" cy="124"/>
            </a:xfrm>
            <a:custGeom>
              <a:avLst/>
              <a:gdLst/>
              <a:ahLst/>
              <a:cxnLst/>
              <a:rect l="l" t="t" r="r" b="b"/>
              <a:pathLst>
                <a:path w="74302" h="1" fill="none" extrusionOk="0">
                  <a:moveTo>
                    <a:pt x="1" y="0"/>
                  </a:moveTo>
                  <a:lnTo>
                    <a:pt x="74302" y="0"/>
                  </a:lnTo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accent5"/>
              </a:solidFill>
              <a:prstDash val="solid"/>
              <a:miter lim="3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4" name="Google Shape;664;p36"/>
            <p:cNvSpPr/>
            <p:nvPr/>
          </p:nvSpPr>
          <p:spPr>
            <a:xfrm>
              <a:off x="-53114" y="4956461"/>
              <a:ext cx="9250227" cy="124"/>
            </a:xfrm>
            <a:custGeom>
              <a:avLst/>
              <a:gdLst/>
              <a:ahLst/>
              <a:cxnLst/>
              <a:rect l="l" t="t" r="r" b="b"/>
              <a:pathLst>
                <a:path w="74302" h="1" fill="none" extrusionOk="0">
                  <a:moveTo>
                    <a:pt x="1" y="1"/>
                  </a:moveTo>
                  <a:lnTo>
                    <a:pt x="74302" y="1"/>
                  </a:lnTo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accent5"/>
              </a:solidFill>
              <a:prstDash val="solid"/>
              <a:miter lim="3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5" name="Google Shape;665;p36"/>
            <p:cNvSpPr/>
            <p:nvPr/>
          </p:nvSpPr>
          <p:spPr>
            <a:xfrm>
              <a:off x="-53114" y="4887366"/>
              <a:ext cx="9250227" cy="124"/>
            </a:xfrm>
            <a:custGeom>
              <a:avLst/>
              <a:gdLst/>
              <a:ahLst/>
              <a:cxnLst/>
              <a:rect l="l" t="t" r="r" b="b"/>
              <a:pathLst>
                <a:path w="74302" h="1" fill="none" extrusionOk="0">
                  <a:moveTo>
                    <a:pt x="1" y="0"/>
                  </a:moveTo>
                  <a:lnTo>
                    <a:pt x="74302" y="0"/>
                  </a:lnTo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accent5"/>
              </a:solidFill>
              <a:prstDash val="solid"/>
              <a:miter lim="3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" name="Google Shape;666;p36"/>
            <p:cNvSpPr/>
            <p:nvPr/>
          </p:nvSpPr>
          <p:spPr>
            <a:xfrm>
              <a:off x="-53114" y="4855371"/>
              <a:ext cx="9250227" cy="124"/>
            </a:xfrm>
            <a:custGeom>
              <a:avLst/>
              <a:gdLst/>
              <a:ahLst/>
              <a:cxnLst/>
              <a:rect l="l" t="t" r="r" b="b"/>
              <a:pathLst>
                <a:path w="74302" h="1" fill="none" extrusionOk="0">
                  <a:moveTo>
                    <a:pt x="1" y="1"/>
                  </a:moveTo>
                  <a:lnTo>
                    <a:pt x="74302" y="1"/>
                  </a:lnTo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accent5"/>
              </a:solidFill>
              <a:prstDash val="solid"/>
              <a:miter lim="3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7" name="Google Shape;667;p36"/>
            <p:cNvSpPr/>
            <p:nvPr/>
          </p:nvSpPr>
          <p:spPr>
            <a:xfrm>
              <a:off x="-53114" y="4823998"/>
              <a:ext cx="9250227" cy="124"/>
            </a:xfrm>
            <a:custGeom>
              <a:avLst/>
              <a:gdLst/>
              <a:ahLst/>
              <a:cxnLst/>
              <a:rect l="l" t="t" r="r" b="b"/>
              <a:pathLst>
                <a:path w="74302" h="1" fill="none" extrusionOk="0">
                  <a:moveTo>
                    <a:pt x="1" y="0"/>
                  </a:moveTo>
                  <a:lnTo>
                    <a:pt x="74302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3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" name="Google Shape;668;p36"/>
            <p:cNvSpPr/>
            <p:nvPr/>
          </p:nvSpPr>
          <p:spPr>
            <a:xfrm>
              <a:off x="-53127" y="4685550"/>
              <a:ext cx="9250254" cy="127249"/>
            </a:xfrm>
            <a:custGeom>
              <a:avLst/>
              <a:gdLst/>
              <a:ahLst/>
              <a:cxnLst/>
              <a:rect l="l" t="t" r="r" b="b"/>
              <a:pathLst>
                <a:path w="29611" h="1022" extrusionOk="0">
                  <a:moveTo>
                    <a:pt x="0" y="1"/>
                  </a:moveTo>
                  <a:lnTo>
                    <a:pt x="0" y="1022"/>
                  </a:lnTo>
                  <a:lnTo>
                    <a:pt x="29610" y="1022"/>
                  </a:lnTo>
                  <a:lnTo>
                    <a:pt x="29610" y="1"/>
                  </a:lnTo>
                  <a:close/>
                </a:path>
              </a:pathLst>
            </a:custGeom>
            <a:solidFill>
              <a:srgbClr val="AA8C74">
                <a:alpha val="63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00442424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p3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6394400" cy="14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>
            <a:endParaRPr/>
          </a:p>
        </p:txBody>
      </p:sp>
      <p:sp>
        <p:nvSpPr>
          <p:cNvPr id="671" name="Google Shape;671;p37"/>
          <p:cNvSpPr txBox="1">
            <a:spLocks noGrp="1"/>
          </p:cNvSpPr>
          <p:nvPr>
            <p:ph type="subTitle" idx="1"/>
          </p:nvPr>
        </p:nvSpPr>
        <p:spPr>
          <a:xfrm>
            <a:off x="2080033" y="2871613"/>
            <a:ext cx="35572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2" name="Google Shape;672;p37"/>
          <p:cNvSpPr txBox="1">
            <a:spLocks noGrp="1"/>
          </p:cNvSpPr>
          <p:nvPr>
            <p:ph type="subTitle" idx="2"/>
          </p:nvPr>
        </p:nvSpPr>
        <p:spPr>
          <a:xfrm>
            <a:off x="7455833" y="2871613"/>
            <a:ext cx="35572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3" name="Google Shape;673;p37"/>
          <p:cNvSpPr txBox="1">
            <a:spLocks noGrp="1"/>
          </p:cNvSpPr>
          <p:nvPr>
            <p:ph type="subTitle" idx="3"/>
          </p:nvPr>
        </p:nvSpPr>
        <p:spPr>
          <a:xfrm>
            <a:off x="2080033" y="4707200"/>
            <a:ext cx="35572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4" name="Google Shape;674;p37"/>
          <p:cNvSpPr txBox="1">
            <a:spLocks noGrp="1"/>
          </p:cNvSpPr>
          <p:nvPr>
            <p:ph type="subTitle" idx="4"/>
          </p:nvPr>
        </p:nvSpPr>
        <p:spPr>
          <a:xfrm>
            <a:off x="7455833" y="4707200"/>
            <a:ext cx="35572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5" name="Google Shape;675;p37"/>
          <p:cNvSpPr txBox="1">
            <a:spLocks noGrp="1"/>
          </p:cNvSpPr>
          <p:nvPr>
            <p:ph type="subTitle" idx="5"/>
          </p:nvPr>
        </p:nvSpPr>
        <p:spPr>
          <a:xfrm>
            <a:off x="2080033" y="2495767"/>
            <a:ext cx="3557200" cy="582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667">
                <a:solidFill>
                  <a:schemeClr val="dk1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76" name="Google Shape;676;p37"/>
          <p:cNvSpPr txBox="1">
            <a:spLocks noGrp="1"/>
          </p:cNvSpPr>
          <p:nvPr>
            <p:ph type="subTitle" idx="6"/>
          </p:nvPr>
        </p:nvSpPr>
        <p:spPr>
          <a:xfrm>
            <a:off x="7455833" y="2495767"/>
            <a:ext cx="3557200" cy="582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667">
                <a:solidFill>
                  <a:schemeClr val="dk1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77" name="Google Shape;677;p37"/>
          <p:cNvSpPr txBox="1">
            <a:spLocks noGrp="1"/>
          </p:cNvSpPr>
          <p:nvPr>
            <p:ph type="subTitle" idx="7"/>
          </p:nvPr>
        </p:nvSpPr>
        <p:spPr>
          <a:xfrm>
            <a:off x="2080033" y="4325199"/>
            <a:ext cx="3557200" cy="582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667">
                <a:solidFill>
                  <a:schemeClr val="dk1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78" name="Google Shape;678;p37"/>
          <p:cNvSpPr txBox="1">
            <a:spLocks noGrp="1"/>
          </p:cNvSpPr>
          <p:nvPr>
            <p:ph type="subTitle" idx="8"/>
          </p:nvPr>
        </p:nvSpPr>
        <p:spPr>
          <a:xfrm>
            <a:off x="7455833" y="4325199"/>
            <a:ext cx="3557200" cy="582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667">
                <a:solidFill>
                  <a:schemeClr val="dk1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679" name="Google Shape;679;p37"/>
          <p:cNvGrpSpPr/>
          <p:nvPr/>
        </p:nvGrpSpPr>
        <p:grpSpPr>
          <a:xfrm>
            <a:off x="-70836" y="6247107"/>
            <a:ext cx="12333672" cy="670272"/>
            <a:chOff x="-53127" y="4685330"/>
            <a:chExt cx="9250254" cy="502704"/>
          </a:xfrm>
        </p:grpSpPr>
        <p:sp>
          <p:nvSpPr>
            <p:cNvPr id="680" name="Google Shape;680;p37"/>
            <p:cNvSpPr/>
            <p:nvPr/>
          </p:nvSpPr>
          <p:spPr>
            <a:xfrm>
              <a:off x="-47325" y="4685330"/>
              <a:ext cx="9238649" cy="502704"/>
            </a:xfrm>
            <a:custGeom>
              <a:avLst/>
              <a:gdLst/>
              <a:ahLst/>
              <a:cxnLst/>
              <a:rect l="l" t="t" r="r" b="b"/>
              <a:pathLst>
                <a:path w="74209" h="12657" extrusionOk="0">
                  <a:moveTo>
                    <a:pt x="1" y="0"/>
                  </a:moveTo>
                  <a:lnTo>
                    <a:pt x="1" y="12656"/>
                  </a:lnTo>
                  <a:lnTo>
                    <a:pt x="74208" y="12656"/>
                  </a:lnTo>
                  <a:lnTo>
                    <a:pt x="74208" y="0"/>
                  </a:lnTo>
                  <a:close/>
                </a:path>
              </a:pathLst>
            </a:custGeom>
            <a:solidFill>
              <a:srgbClr val="AA8C74">
                <a:alpha val="511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37"/>
            <p:cNvSpPr/>
            <p:nvPr/>
          </p:nvSpPr>
          <p:spPr>
            <a:xfrm>
              <a:off x="-53114" y="5187400"/>
              <a:ext cx="9250227" cy="124"/>
            </a:xfrm>
            <a:custGeom>
              <a:avLst/>
              <a:gdLst/>
              <a:ahLst/>
              <a:cxnLst/>
              <a:rect l="l" t="t" r="r" b="b"/>
              <a:pathLst>
                <a:path w="74302" h="1" fill="none" extrusionOk="0">
                  <a:moveTo>
                    <a:pt x="1" y="1"/>
                  </a:moveTo>
                  <a:lnTo>
                    <a:pt x="74302" y="1"/>
                  </a:lnTo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accent5"/>
              </a:solidFill>
              <a:prstDash val="solid"/>
              <a:miter lim="3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37"/>
            <p:cNvSpPr/>
            <p:nvPr/>
          </p:nvSpPr>
          <p:spPr>
            <a:xfrm>
              <a:off x="-53114" y="5094029"/>
              <a:ext cx="9250227" cy="124"/>
            </a:xfrm>
            <a:custGeom>
              <a:avLst/>
              <a:gdLst/>
              <a:ahLst/>
              <a:cxnLst/>
              <a:rect l="l" t="t" r="r" b="b"/>
              <a:pathLst>
                <a:path w="74302" h="1" fill="none" extrusionOk="0">
                  <a:moveTo>
                    <a:pt x="1" y="0"/>
                  </a:moveTo>
                  <a:lnTo>
                    <a:pt x="74302" y="0"/>
                  </a:lnTo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accent5"/>
              </a:solidFill>
              <a:prstDash val="solid"/>
              <a:miter lim="3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37"/>
            <p:cNvSpPr/>
            <p:nvPr/>
          </p:nvSpPr>
          <p:spPr>
            <a:xfrm>
              <a:off x="-53114" y="5024809"/>
              <a:ext cx="9250227" cy="124"/>
            </a:xfrm>
            <a:custGeom>
              <a:avLst/>
              <a:gdLst/>
              <a:ahLst/>
              <a:cxnLst/>
              <a:rect l="l" t="t" r="r" b="b"/>
              <a:pathLst>
                <a:path w="74302" h="1" fill="none" extrusionOk="0">
                  <a:moveTo>
                    <a:pt x="1" y="0"/>
                  </a:moveTo>
                  <a:lnTo>
                    <a:pt x="74302" y="0"/>
                  </a:lnTo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accent5"/>
              </a:solidFill>
              <a:prstDash val="solid"/>
              <a:miter lim="3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" name="Google Shape;684;p37"/>
            <p:cNvSpPr/>
            <p:nvPr/>
          </p:nvSpPr>
          <p:spPr>
            <a:xfrm>
              <a:off x="-53114" y="4956461"/>
              <a:ext cx="9250227" cy="124"/>
            </a:xfrm>
            <a:custGeom>
              <a:avLst/>
              <a:gdLst/>
              <a:ahLst/>
              <a:cxnLst/>
              <a:rect l="l" t="t" r="r" b="b"/>
              <a:pathLst>
                <a:path w="74302" h="1" fill="none" extrusionOk="0">
                  <a:moveTo>
                    <a:pt x="1" y="1"/>
                  </a:moveTo>
                  <a:lnTo>
                    <a:pt x="74302" y="1"/>
                  </a:lnTo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accent5"/>
              </a:solidFill>
              <a:prstDash val="solid"/>
              <a:miter lim="3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37"/>
            <p:cNvSpPr/>
            <p:nvPr/>
          </p:nvSpPr>
          <p:spPr>
            <a:xfrm>
              <a:off x="-53114" y="4887366"/>
              <a:ext cx="9250227" cy="124"/>
            </a:xfrm>
            <a:custGeom>
              <a:avLst/>
              <a:gdLst/>
              <a:ahLst/>
              <a:cxnLst/>
              <a:rect l="l" t="t" r="r" b="b"/>
              <a:pathLst>
                <a:path w="74302" h="1" fill="none" extrusionOk="0">
                  <a:moveTo>
                    <a:pt x="1" y="0"/>
                  </a:moveTo>
                  <a:lnTo>
                    <a:pt x="74302" y="0"/>
                  </a:lnTo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accent5"/>
              </a:solidFill>
              <a:prstDash val="solid"/>
              <a:miter lim="3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" name="Google Shape;686;p37"/>
            <p:cNvSpPr/>
            <p:nvPr/>
          </p:nvSpPr>
          <p:spPr>
            <a:xfrm>
              <a:off x="-53114" y="4855371"/>
              <a:ext cx="9250227" cy="124"/>
            </a:xfrm>
            <a:custGeom>
              <a:avLst/>
              <a:gdLst/>
              <a:ahLst/>
              <a:cxnLst/>
              <a:rect l="l" t="t" r="r" b="b"/>
              <a:pathLst>
                <a:path w="74302" h="1" fill="none" extrusionOk="0">
                  <a:moveTo>
                    <a:pt x="1" y="1"/>
                  </a:moveTo>
                  <a:lnTo>
                    <a:pt x="74302" y="1"/>
                  </a:lnTo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accent5"/>
              </a:solidFill>
              <a:prstDash val="solid"/>
              <a:miter lim="3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" name="Google Shape;687;p37"/>
            <p:cNvSpPr/>
            <p:nvPr/>
          </p:nvSpPr>
          <p:spPr>
            <a:xfrm>
              <a:off x="-53114" y="4823998"/>
              <a:ext cx="9250227" cy="124"/>
            </a:xfrm>
            <a:custGeom>
              <a:avLst/>
              <a:gdLst/>
              <a:ahLst/>
              <a:cxnLst/>
              <a:rect l="l" t="t" r="r" b="b"/>
              <a:pathLst>
                <a:path w="74302" h="1" fill="none" extrusionOk="0">
                  <a:moveTo>
                    <a:pt x="1" y="0"/>
                  </a:moveTo>
                  <a:lnTo>
                    <a:pt x="74302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3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37"/>
            <p:cNvSpPr/>
            <p:nvPr/>
          </p:nvSpPr>
          <p:spPr>
            <a:xfrm>
              <a:off x="-53127" y="4685550"/>
              <a:ext cx="9250254" cy="127249"/>
            </a:xfrm>
            <a:custGeom>
              <a:avLst/>
              <a:gdLst/>
              <a:ahLst/>
              <a:cxnLst/>
              <a:rect l="l" t="t" r="r" b="b"/>
              <a:pathLst>
                <a:path w="29611" h="1022" extrusionOk="0">
                  <a:moveTo>
                    <a:pt x="0" y="1"/>
                  </a:moveTo>
                  <a:lnTo>
                    <a:pt x="0" y="1022"/>
                  </a:lnTo>
                  <a:lnTo>
                    <a:pt x="29610" y="1022"/>
                  </a:lnTo>
                  <a:lnTo>
                    <a:pt x="29610" y="1"/>
                  </a:lnTo>
                  <a:close/>
                </a:path>
              </a:pathLst>
            </a:custGeom>
            <a:solidFill>
              <a:srgbClr val="AA8C74">
                <a:alpha val="63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86407968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p38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>
            <a:endParaRPr/>
          </a:p>
        </p:txBody>
      </p:sp>
      <p:sp>
        <p:nvSpPr>
          <p:cNvPr id="691" name="Google Shape;691;p38"/>
          <p:cNvSpPr txBox="1">
            <a:spLocks noGrp="1"/>
          </p:cNvSpPr>
          <p:nvPr>
            <p:ph type="subTitle" idx="1"/>
          </p:nvPr>
        </p:nvSpPr>
        <p:spPr>
          <a:xfrm>
            <a:off x="2301753" y="4924460"/>
            <a:ext cx="3370000" cy="7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2" name="Google Shape;692;p38"/>
          <p:cNvSpPr txBox="1">
            <a:spLocks noGrp="1"/>
          </p:cNvSpPr>
          <p:nvPr>
            <p:ph type="subTitle" idx="2"/>
          </p:nvPr>
        </p:nvSpPr>
        <p:spPr>
          <a:xfrm>
            <a:off x="7478228" y="2352069"/>
            <a:ext cx="3370000" cy="7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3" name="Google Shape;693;p38"/>
          <p:cNvSpPr txBox="1">
            <a:spLocks noGrp="1"/>
          </p:cNvSpPr>
          <p:nvPr>
            <p:ph type="subTitle" idx="3"/>
          </p:nvPr>
        </p:nvSpPr>
        <p:spPr>
          <a:xfrm>
            <a:off x="7478228" y="2113471"/>
            <a:ext cx="3370000" cy="4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 Vietnam Pro"/>
              <a:buNone/>
              <a:defRPr sz="2667">
                <a:latin typeface="Be Vietnam Pro"/>
                <a:ea typeface="Be Vietnam Pro"/>
                <a:cs typeface="Be Vietnam Pro"/>
                <a:sym typeface="Be Vietnam Pr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 Vietnam Pro"/>
              <a:buNone/>
              <a:defRPr sz="2667">
                <a:latin typeface="Be Vietnam Pro"/>
                <a:ea typeface="Be Vietnam Pro"/>
                <a:cs typeface="Be Vietnam Pro"/>
                <a:sym typeface="Be Vietnam Pr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 Vietnam Pro"/>
              <a:buNone/>
              <a:defRPr sz="2667">
                <a:latin typeface="Be Vietnam Pro"/>
                <a:ea typeface="Be Vietnam Pro"/>
                <a:cs typeface="Be Vietnam Pro"/>
                <a:sym typeface="Be Vietnam Pr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 Vietnam Pro"/>
              <a:buNone/>
              <a:defRPr sz="2667">
                <a:latin typeface="Be Vietnam Pro"/>
                <a:ea typeface="Be Vietnam Pro"/>
                <a:cs typeface="Be Vietnam Pro"/>
                <a:sym typeface="Be Vietnam Pr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 Vietnam Pro"/>
              <a:buNone/>
              <a:defRPr sz="2667">
                <a:latin typeface="Be Vietnam Pro"/>
                <a:ea typeface="Be Vietnam Pro"/>
                <a:cs typeface="Be Vietnam Pro"/>
                <a:sym typeface="Be Vietnam Pr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 Vietnam Pro"/>
              <a:buNone/>
              <a:defRPr sz="2667">
                <a:latin typeface="Be Vietnam Pro"/>
                <a:ea typeface="Be Vietnam Pro"/>
                <a:cs typeface="Be Vietnam Pro"/>
                <a:sym typeface="Be Vietnam Pr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 Vietnam Pro"/>
              <a:buNone/>
              <a:defRPr sz="2667">
                <a:latin typeface="Be Vietnam Pro"/>
                <a:ea typeface="Be Vietnam Pro"/>
                <a:cs typeface="Be Vietnam Pro"/>
                <a:sym typeface="Be Vietnam Pr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 Vietnam Pro"/>
              <a:buNone/>
              <a:defRPr sz="2667">
                <a:latin typeface="Be Vietnam Pro"/>
                <a:ea typeface="Be Vietnam Pro"/>
                <a:cs typeface="Be Vietnam Pro"/>
                <a:sym typeface="Be Vietnam Pr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 Vietnam Pro"/>
              <a:buNone/>
              <a:defRPr sz="2667">
                <a:latin typeface="Be Vietnam Pro"/>
                <a:ea typeface="Be Vietnam Pro"/>
                <a:cs typeface="Be Vietnam Pro"/>
                <a:sym typeface="Be Vietnam Pro"/>
              </a:defRPr>
            </a:lvl9pPr>
          </a:lstStyle>
          <a:p>
            <a:endParaRPr/>
          </a:p>
        </p:txBody>
      </p:sp>
      <p:sp>
        <p:nvSpPr>
          <p:cNvPr id="694" name="Google Shape;694;p38"/>
          <p:cNvSpPr txBox="1">
            <a:spLocks noGrp="1"/>
          </p:cNvSpPr>
          <p:nvPr>
            <p:ph type="subTitle" idx="4"/>
          </p:nvPr>
        </p:nvSpPr>
        <p:spPr>
          <a:xfrm>
            <a:off x="2301753" y="4685860"/>
            <a:ext cx="3370000" cy="4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 Vietnam Pro"/>
              <a:buNone/>
              <a:defRPr sz="2667">
                <a:latin typeface="Be Vietnam Pro"/>
                <a:ea typeface="Be Vietnam Pro"/>
                <a:cs typeface="Be Vietnam Pro"/>
                <a:sym typeface="Be Vietnam Pr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 Vietnam Pro"/>
              <a:buNone/>
              <a:defRPr sz="2667">
                <a:latin typeface="Be Vietnam Pro"/>
                <a:ea typeface="Be Vietnam Pro"/>
                <a:cs typeface="Be Vietnam Pro"/>
                <a:sym typeface="Be Vietnam Pr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 Vietnam Pro"/>
              <a:buNone/>
              <a:defRPr sz="2667">
                <a:latin typeface="Be Vietnam Pro"/>
                <a:ea typeface="Be Vietnam Pro"/>
                <a:cs typeface="Be Vietnam Pro"/>
                <a:sym typeface="Be Vietnam Pr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 Vietnam Pro"/>
              <a:buNone/>
              <a:defRPr sz="2667">
                <a:latin typeface="Be Vietnam Pro"/>
                <a:ea typeface="Be Vietnam Pro"/>
                <a:cs typeface="Be Vietnam Pro"/>
                <a:sym typeface="Be Vietnam Pr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 Vietnam Pro"/>
              <a:buNone/>
              <a:defRPr sz="2667">
                <a:latin typeface="Be Vietnam Pro"/>
                <a:ea typeface="Be Vietnam Pro"/>
                <a:cs typeface="Be Vietnam Pro"/>
                <a:sym typeface="Be Vietnam Pr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 Vietnam Pro"/>
              <a:buNone/>
              <a:defRPr sz="2667">
                <a:latin typeface="Be Vietnam Pro"/>
                <a:ea typeface="Be Vietnam Pro"/>
                <a:cs typeface="Be Vietnam Pro"/>
                <a:sym typeface="Be Vietnam Pr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 Vietnam Pro"/>
              <a:buNone/>
              <a:defRPr sz="2667">
                <a:latin typeface="Be Vietnam Pro"/>
                <a:ea typeface="Be Vietnam Pro"/>
                <a:cs typeface="Be Vietnam Pro"/>
                <a:sym typeface="Be Vietnam Pr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 Vietnam Pro"/>
              <a:buNone/>
              <a:defRPr sz="2667">
                <a:latin typeface="Be Vietnam Pro"/>
                <a:ea typeface="Be Vietnam Pro"/>
                <a:cs typeface="Be Vietnam Pro"/>
                <a:sym typeface="Be Vietnam Pr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 Vietnam Pro"/>
              <a:buNone/>
              <a:defRPr sz="2667">
                <a:latin typeface="Be Vietnam Pro"/>
                <a:ea typeface="Be Vietnam Pro"/>
                <a:cs typeface="Be Vietnam Pro"/>
                <a:sym typeface="Be Vietnam Pro"/>
              </a:defRPr>
            </a:lvl9pPr>
          </a:lstStyle>
          <a:p>
            <a:endParaRPr/>
          </a:p>
        </p:txBody>
      </p:sp>
      <p:sp>
        <p:nvSpPr>
          <p:cNvPr id="695" name="Google Shape;695;p38"/>
          <p:cNvSpPr txBox="1">
            <a:spLocks noGrp="1"/>
          </p:cNvSpPr>
          <p:nvPr>
            <p:ph type="subTitle" idx="5"/>
          </p:nvPr>
        </p:nvSpPr>
        <p:spPr>
          <a:xfrm>
            <a:off x="2301753" y="2352060"/>
            <a:ext cx="3370000" cy="7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6" name="Google Shape;696;p38"/>
          <p:cNvSpPr txBox="1">
            <a:spLocks noGrp="1"/>
          </p:cNvSpPr>
          <p:nvPr>
            <p:ph type="subTitle" idx="6"/>
          </p:nvPr>
        </p:nvSpPr>
        <p:spPr>
          <a:xfrm flipH="1">
            <a:off x="2301753" y="2113471"/>
            <a:ext cx="3370000" cy="4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 Vietnam Pro"/>
              <a:buNone/>
              <a:defRPr sz="2667">
                <a:latin typeface="Be Vietnam Pro"/>
                <a:ea typeface="Be Vietnam Pro"/>
                <a:cs typeface="Be Vietnam Pro"/>
                <a:sym typeface="Be Vietnam Pr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 Vietnam Pro"/>
              <a:buNone/>
              <a:defRPr sz="2667">
                <a:latin typeface="Be Vietnam Pro"/>
                <a:ea typeface="Be Vietnam Pro"/>
                <a:cs typeface="Be Vietnam Pro"/>
                <a:sym typeface="Be Vietnam Pr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 Vietnam Pro"/>
              <a:buNone/>
              <a:defRPr sz="2667">
                <a:latin typeface="Be Vietnam Pro"/>
                <a:ea typeface="Be Vietnam Pro"/>
                <a:cs typeface="Be Vietnam Pro"/>
                <a:sym typeface="Be Vietnam Pr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 Vietnam Pro"/>
              <a:buNone/>
              <a:defRPr sz="2667">
                <a:latin typeface="Be Vietnam Pro"/>
                <a:ea typeface="Be Vietnam Pro"/>
                <a:cs typeface="Be Vietnam Pro"/>
                <a:sym typeface="Be Vietnam Pr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 Vietnam Pro"/>
              <a:buNone/>
              <a:defRPr sz="2667">
                <a:latin typeface="Be Vietnam Pro"/>
                <a:ea typeface="Be Vietnam Pro"/>
                <a:cs typeface="Be Vietnam Pro"/>
                <a:sym typeface="Be Vietnam Pr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 Vietnam Pro"/>
              <a:buNone/>
              <a:defRPr sz="2667">
                <a:latin typeface="Be Vietnam Pro"/>
                <a:ea typeface="Be Vietnam Pro"/>
                <a:cs typeface="Be Vietnam Pro"/>
                <a:sym typeface="Be Vietnam Pr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 Vietnam Pro"/>
              <a:buNone/>
              <a:defRPr sz="2667">
                <a:latin typeface="Be Vietnam Pro"/>
                <a:ea typeface="Be Vietnam Pro"/>
                <a:cs typeface="Be Vietnam Pro"/>
                <a:sym typeface="Be Vietnam Pr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 Vietnam Pro"/>
              <a:buNone/>
              <a:defRPr sz="2667">
                <a:latin typeface="Be Vietnam Pro"/>
                <a:ea typeface="Be Vietnam Pro"/>
                <a:cs typeface="Be Vietnam Pro"/>
                <a:sym typeface="Be Vietnam Pr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 Vietnam Pro"/>
              <a:buNone/>
              <a:defRPr sz="2667">
                <a:latin typeface="Be Vietnam Pro"/>
                <a:ea typeface="Be Vietnam Pro"/>
                <a:cs typeface="Be Vietnam Pro"/>
                <a:sym typeface="Be Vietnam Pro"/>
              </a:defRPr>
            </a:lvl9pPr>
          </a:lstStyle>
          <a:p>
            <a:endParaRPr/>
          </a:p>
        </p:txBody>
      </p:sp>
      <p:sp>
        <p:nvSpPr>
          <p:cNvPr id="697" name="Google Shape;697;p38"/>
          <p:cNvSpPr txBox="1">
            <a:spLocks noGrp="1"/>
          </p:cNvSpPr>
          <p:nvPr>
            <p:ph type="subTitle" idx="7"/>
          </p:nvPr>
        </p:nvSpPr>
        <p:spPr>
          <a:xfrm>
            <a:off x="7478228" y="4924943"/>
            <a:ext cx="3370000" cy="7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8" name="Google Shape;698;p38"/>
          <p:cNvSpPr txBox="1">
            <a:spLocks noGrp="1"/>
          </p:cNvSpPr>
          <p:nvPr>
            <p:ph type="subTitle" idx="8"/>
          </p:nvPr>
        </p:nvSpPr>
        <p:spPr>
          <a:xfrm>
            <a:off x="7478228" y="4685867"/>
            <a:ext cx="3370000" cy="4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 Vietnam Pro"/>
              <a:buNone/>
              <a:defRPr sz="2667">
                <a:latin typeface="Be Vietnam Pro"/>
                <a:ea typeface="Be Vietnam Pro"/>
                <a:cs typeface="Be Vietnam Pro"/>
                <a:sym typeface="Be Vietnam Pr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 Vietnam Pro"/>
              <a:buNone/>
              <a:defRPr sz="2667">
                <a:latin typeface="Be Vietnam Pro"/>
                <a:ea typeface="Be Vietnam Pro"/>
                <a:cs typeface="Be Vietnam Pro"/>
                <a:sym typeface="Be Vietnam Pr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 Vietnam Pro"/>
              <a:buNone/>
              <a:defRPr sz="2667">
                <a:latin typeface="Be Vietnam Pro"/>
                <a:ea typeface="Be Vietnam Pro"/>
                <a:cs typeface="Be Vietnam Pro"/>
                <a:sym typeface="Be Vietnam Pr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 Vietnam Pro"/>
              <a:buNone/>
              <a:defRPr sz="2667">
                <a:latin typeface="Be Vietnam Pro"/>
                <a:ea typeface="Be Vietnam Pro"/>
                <a:cs typeface="Be Vietnam Pro"/>
                <a:sym typeface="Be Vietnam Pr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 Vietnam Pro"/>
              <a:buNone/>
              <a:defRPr sz="2667">
                <a:latin typeface="Be Vietnam Pro"/>
                <a:ea typeface="Be Vietnam Pro"/>
                <a:cs typeface="Be Vietnam Pro"/>
                <a:sym typeface="Be Vietnam Pr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 Vietnam Pro"/>
              <a:buNone/>
              <a:defRPr sz="2667">
                <a:latin typeface="Be Vietnam Pro"/>
                <a:ea typeface="Be Vietnam Pro"/>
                <a:cs typeface="Be Vietnam Pro"/>
                <a:sym typeface="Be Vietnam Pr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 Vietnam Pro"/>
              <a:buNone/>
              <a:defRPr sz="2667">
                <a:latin typeface="Be Vietnam Pro"/>
                <a:ea typeface="Be Vietnam Pro"/>
                <a:cs typeface="Be Vietnam Pro"/>
                <a:sym typeface="Be Vietnam Pr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 Vietnam Pro"/>
              <a:buNone/>
              <a:defRPr sz="2667">
                <a:latin typeface="Be Vietnam Pro"/>
                <a:ea typeface="Be Vietnam Pro"/>
                <a:cs typeface="Be Vietnam Pro"/>
                <a:sym typeface="Be Vietnam Pr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 Vietnam Pro"/>
              <a:buNone/>
              <a:defRPr sz="2667">
                <a:latin typeface="Be Vietnam Pro"/>
                <a:ea typeface="Be Vietnam Pro"/>
                <a:cs typeface="Be Vietnam Pro"/>
                <a:sym typeface="Be Vietnam Pro"/>
              </a:defRPr>
            </a:lvl9pPr>
          </a:lstStyle>
          <a:p>
            <a:endParaRPr/>
          </a:p>
        </p:txBody>
      </p:sp>
      <p:sp>
        <p:nvSpPr>
          <p:cNvPr id="699" name="Google Shape;699;p38"/>
          <p:cNvSpPr txBox="1">
            <a:spLocks noGrp="1"/>
          </p:cNvSpPr>
          <p:nvPr>
            <p:ph type="subTitle" idx="9"/>
          </p:nvPr>
        </p:nvSpPr>
        <p:spPr>
          <a:xfrm>
            <a:off x="2301753" y="3638260"/>
            <a:ext cx="3370000" cy="7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0" name="Google Shape;700;p38"/>
          <p:cNvSpPr txBox="1">
            <a:spLocks noGrp="1"/>
          </p:cNvSpPr>
          <p:nvPr>
            <p:ph type="subTitle" idx="13"/>
          </p:nvPr>
        </p:nvSpPr>
        <p:spPr>
          <a:xfrm>
            <a:off x="2301753" y="3399665"/>
            <a:ext cx="3370000" cy="4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 Vietnam Pro"/>
              <a:buNone/>
              <a:defRPr sz="2667">
                <a:latin typeface="Be Vietnam Pro"/>
                <a:ea typeface="Be Vietnam Pro"/>
                <a:cs typeface="Be Vietnam Pro"/>
                <a:sym typeface="Be Vietnam Pr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 Vietnam Pro"/>
              <a:buNone/>
              <a:defRPr sz="2667">
                <a:latin typeface="Be Vietnam Pro"/>
                <a:ea typeface="Be Vietnam Pro"/>
                <a:cs typeface="Be Vietnam Pro"/>
                <a:sym typeface="Be Vietnam Pr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 Vietnam Pro"/>
              <a:buNone/>
              <a:defRPr sz="2667">
                <a:latin typeface="Be Vietnam Pro"/>
                <a:ea typeface="Be Vietnam Pro"/>
                <a:cs typeface="Be Vietnam Pro"/>
                <a:sym typeface="Be Vietnam Pr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 Vietnam Pro"/>
              <a:buNone/>
              <a:defRPr sz="2667">
                <a:latin typeface="Be Vietnam Pro"/>
                <a:ea typeface="Be Vietnam Pro"/>
                <a:cs typeface="Be Vietnam Pro"/>
                <a:sym typeface="Be Vietnam Pr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 Vietnam Pro"/>
              <a:buNone/>
              <a:defRPr sz="2667">
                <a:latin typeface="Be Vietnam Pro"/>
                <a:ea typeface="Be Vietnam Pro"/>
                <a:cs typeface="Be Vietnam Pro"/>
                <a:sym typeface="Be Vietnam Pr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 Vietnam Pro"/>
              <a:buNone/>
              <a:defRPr sz="2667">
                <a:latin typeface="Be Vietnam Pro"/>
                <a:ea typeface="Be Vietnam Pro"/>
                <a:cs typeface="Be Vietnam Pro"/>
                <a:sym typeface="Be Vietnam Pr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 Vietnam Pro"/>
              <a:buNone/>
              <a:defRPr sz="2667">
                <a:latin typeface="Be Vietnam Pro"/>
                <a:ea typeface="Be Vietnam Pro"/>
                <a:cs typeface="Be Vietnam Pro"/>
                <a:sym typeface="Be Vietnam Pr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 Vietnam Pro"/>
              <a:buNone/>
              <a:defRPr sz="2667">
                <a:latin typeface="Be Vietnam Pro"/>
                <a:ea typeface="Be Vietnam Pro"/>
                <a:cs typeface="Be Vietnam Pro"/>
                <a:sym typeface="Be Vietnam Pr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 Vietnam Pro"/>
              <a:buNone/>
              <a:defRPr sz="2667">
                <a:latin typeface="Be Vietnam Pro"/>
                <a:ea typeface="Be Vietnam Pro"/>
                <a:cs typeface="Be Vietnam Pro"/>
                <a:sym typeface="Be Vietnam Pro"/>
              </a:defRPr>
            </a:lvl9pPr>
          </a:lstStyle>
          <a:p>
            <a:endParaRPr/>
          </a:p>
        </p:txBody>
      </p:sp>
      <p:sp>
        <p:nvSpPr>
          <p:cNvPr id="701" name="Google Shape;701;p38"/>
          <p:cNvSpPr txBox="1">
            <a:spLocks noGrp="1"/>
          </p:cNvSpPr>
          <p:nvPr>
            <p:ph type="subTitle" idx="14"/>
          </p:nvPr>
        </p:nvSpPr>
        <p:spPr>
          <a:xfrm>
            <a:off x="7478228" y="3638507"/>
            <a:ext cx="3370000" cy="7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2" name="Google Shape;702;p38"/>
          <p:cNvSpPr txBox="1">
            <a:spLocks noGrp="1"/>
          </p:cNvSpPr>
          <p:nvPr>
            <p:ph type="subTitle" idx="15"/>
          </p:nvPr>
        </p:nvSpPr>
        <p:spPr>
          <a:xfrm>
            <a:off x="7478228" y="3399668"/>
            <a:ext cx="3370000" cy="4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 Vietnam Pro"/>
              <a:buNone/>
              <a:defRPr sz="2667">
                <a:latin typeface="Be Vietnam Pro"/>
                <a:ea typeface="Be Vietnam Pro"/>
                <a:cs typeface="Be Vietnam Pro"/>
                <a:sym typeface="Be Vietnam Pr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 Vietnam Pro"/>
              <a:buNone/>
              <a:defRPr sz="2667">
                <a:latin typeface="Be Vietnam Pro"/>
                <a:ea typeface="Be Vietnam Pro"/>
                <a:cs typeface="Be Vietnam Pro"/>
                <a:sym typeface="Be Vietnam Pr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 Vietnam Pro"/>
              <a:buNone/>
              <a:defRPr sz="2667">
                <a:latin typeface="Be Vietnam Pro"/>
                <a:ea typeface="Be Vietnam Pro"/>
                <a:cs typeface="Be Vietnam Pro"/>
                <a:sym typeface="Be Vietnam Pr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 Vietnam Pro"/>
              <a:buNone/>
              <a:defRPr sz="2667">
                <a:latin typeface="Be Vietnam Pro"/>
                <a:ea typeface="Be Vietnam Pro"/>
                <a:cs typeface="Be Vietnam Pro"/>
                <a:sym typeface="Be Vietnam Pr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 Vietnam Pro"/>
              <a:buNone/>
              <a:defRPr sz="2667">
                <a:latin typeface="Be Vietnam Pro"/>
                <a:ea typeface="Be Vietnam Pro"/>
                <a:cs typeface="Be Vietnam Pro"/>
                <a:sym typeface="Be Vietnam Pr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 Vietnam Pro"/>
              <a:buNone/>
              <a:defRPr sz="2667">
                <a:latin typeface="Be Vietnam Pro"/>
                <a:ea typeface="Be Vietnam Pro"/>
                <a:cs typeface="Be Vietnam Pro"/>
                <a:sym typeface="Be Vietnam Pr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 Vietnam Pro"/>
              <a:buNone/>
              <a:defRPr sz="2667">
                <a:latin typeface="Be Vietnam Pro"/>
                <a:ea typeface="Be Vietnam Pro"/>
                <a:cs typeface="Be Vietnam Pro"/>
                <a:sym typeface="Be Vietnam Pr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 Vietnam Pro"/>
              <a:buNone/>
              <a:defRPr sz="2667">
                <a:latin typeface="Be Vietnam Pro"/>
                <a:ea typeface="Be Vietnam Pro"/>
                <a:cs typeface="Be Vietnam Pro"/>
                <a:sym typeface="Be Vietnam Pr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 Vietnam Pro"/>
              <a:buNone/>
              <a:defRPr sz="2667">
                <a:latin typeface="Be Vietnam Pro"/>
                <a:ea typeface="Be Vietnam Pro"/>
                <a:cs typeface="Be Vietnam Pro"/>
                <a:sym typeface="Be Vietnam Pro"/>
              </a:defRPr>
            </a:lvl9pPr>
          </a:lstStyle>
          <a:p>
            <a:endParaRPr/>
          </a:p>
        </p:txBody>
      </p:sp>
      <p:grpSp>
        <p:nvGrpSpPr>
          <p:cNvPr id="703" name="Google Shape;703;p38"/>
          <p:cNvGrpSpPr/>
          <p:nvPr/>
        </p:nvGrpSpPr>
        <p:grpSpPr>
          <a:xfrm>
            <a:off x="-70836" y="5305329"/>
            <a:ext cx="12333672" cy="1612052"/>
            <a:chOff x="-53127" y="3978996"/>
            <a:chExt cx="9250254" cy="1209039"/>
          </a:xfrm>
        </p:grpSpPr>
        <p:grpSp>
          <p:nvGrpSpPr>
            <p:cNvPr id="704" name="Google Shape;704;p38"/>
            <p:cNvGrpSpPr/>
            <p:nvPr/>
          </p:nvGrpSpPr>
          <p:grpSpPr>
            <a:xfrm>
              <a:off x="-53127" y="4685330"/>
              <a:ext cx="9250254" cy="502704"/>
              <a:chOff x="-53127" y="4685330"/>
              <a:chExt cx="9250254" cy="502704"/>
            </a:xfrm>
          </p:grpSpPr>
          <p:sp>
            <p:nvSpPr>
              <p:cNvPr id="705" name="Google Shape;705;p38"/>
              <p:cNvSpPr/>
              <p:nvPr/>
            </p:nvSpPr>
            <p:spPr>
              <a:xfrm>
                <a:off x="-47325" y="4685330"/>
                <a:ext cx="9238649" cy="502704"/>
              </a:xfrm>
              <a:custGeom>
                <a:avLst/>
                <a:gdLst/>
                <a:ahLst/>
                <a:cxnLst/>
                <a:rect l="l" t="t" r="r" b="b"/>
                <a:pathLst>
                  <a:path w="74209" h="12657" extrusionOk="0">
                    <a:moveTo>
                      <a:pt x="1" y="0"/>
                    </a:moveTo>
                    <a:lnTo>
                      <a:pt x="1" y="12656"/>
                    </a:lnTo>
                    <a:lnTo>
                      <a:pt x="74208" y="12656"/>
                    </a:lnTo>
                    <a:lnTo>
                      <a:pt x="74208" y="0"/>
                    </a:lnTo>
                    <a:close/>
                  </a:path>
                </a:pathLst>
              </a:custGeom>
              <a:solidFill>
                <a:srgbClr val="AA8C74">
                  <a:alpha val="511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6" name="Google Shape;706;p38"/>
              <p:cNvSpPr/>
              <p:nvPr/>
            </p:nvSpPr>
            <p:spPr>
              <a:xfrm>
                <a:off x="-53114" y="5187400"/>
                <a:ext cx="9250227" cy="124"/>
              </a:xfrm>
              <a:custGeom>
                <a:avLst/>
                <a:gdLst/>
                <a:ahLst/>
                <a:cxnLst/>
                <a:rect l="l" t="t" r="r" b="b"/>
                <a:pathLst>
                  <a:path w="74302" h="1" fill="none" extrusionOk="0">
                    <a:moveTo>
                      <a:pt x="1" y="1"/>
                    </a:moveTo>
                    <a:lnTo>
                      <a:pt x="74302" y="1"/>
                    </a:lnTo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chemeClr val="accent5"/>
                </a:solidFill>
                <a:prstDash val="solid"/>
                <a:miter lim="360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7" name="Google Shape;707;p38"/>
              <p:cNvSpPr/>
              <p:nvPr/>
            </p:nvSpPr>
            <p:spPr>
              <a:xfrm>
                <a:off x="-53114" y="5094029"/>
                <a:ext cx="9250227" cy="124"/>
              </a:xfrm>
              <a:custGeom>
                <a:avLst/>
                <a:gdLst/>
                <a:ahLst/>
                <a:cxnLst/>
                <a:rect l="l" t="t" r="r" b="b"/>
                <a:pathLst>
                  <a:path w="74302" h="1" fill="none" extrusionOk="0">
                    <a:moveTo>
                      <a:pt x="1" y="0"/>
                    </a:moveTo>
                    <a:lnTo>
                      <a:pt x="74302" y="0"/>
                    </a:lnTo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chemeClr val="accent5"/>
                </a:solidFill>
                <a:prstDash val="solid"/>
                <a:miter lim="360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8" name="Google Shape;708;p38"/>
              <p:cNvSpPr/>
              <p:nvPr/>
            </p:nvSpPr>
            <p:spPr>
              <a:xfrm>
                <a:off x="-53114" y="5024809"/>
                <a:ext cx="9250227" cy="124"/>
              </a:xfrm>
              <a:custGeom>
                <a:avLst/>
                <a:gdLst/>
                <a:ahLst/>
                <a:cxnLst/>
                <a:rect l="l" t="t" r="r" b="b"/>
                <a:pathLst>
                  <a:path w="74302" h="1" fill="none" extrusionOk="0">
                    <a:moveTo>
                      <a:pt x="1" y="0"/>
                    </a:moveTo>
                    <a:lnTo>
                      <a:pt x="74302" y="0"/>
                    </a:lnTo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chemeClr val="accent5"/>
                </a:solidFill>
                <a:prstDash val="solid"/>
                <a:miter lim="360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9" name="Google Shape;709;p38"/>
              <p:cNvSpPr/>
              <p:nvPr/>
            </p:nvSpPr>
            <p:spPr>
              <a:xfrm>
                <a:off x="-53114" y="4956461"/>
                <a:ext cx="9250227" cy="124"/>
              </a:xfrm>
              <a:custGeom>
                <a:avLst/>
                <a:gdLst/>
                <a:ahLst/>
                <a:cxnLst/>
                <a:rect l="l" t="t" r="r" b="b"/>
                <a:pathLst>
                  <a:path w="74302" h="1" fill="none" extrusionOk="0">
                    <a:moveTo>
                      <a:pt x="1" y="1"/>
                    </a:moveTo>
                    <a:lnTo>
                      <a:pt x="74302" y="1"/>
                    </a:lnTo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chemeClr val="accent5"/>
                </a:solidFill>
                <a:prstDash val="solid"/>
                <a:miter lim="360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0" name="Google Shape;710;p38"/>
              <p:cNvSpPr/>
              <p:nvPr/>
            </p:nvSpPr>
            <p:spPr>
              <a:xfrm>
                <a:off x="-53114" y="4887366"/>
                <a:ext cx="9250227" cy="124"/>
              </a:xfrm>
              <a:custGeom>
                <a:avLst/>
                <a:gdLst/>
                <a:ahLst/>
                <a:cxnLst/>
                <a:rect l="l" t="t" r="r" b="b"/>
                <a:pathLst>
                  <a:path w="74302" h="1" fill="none" extrusionOk="0">
                    <a:moveTo>
                      <a:pt x="1" y="0"/>
                    </a:moveTo>
                    <a:lnTo>
                      <a:pt x="74302" y="0"/>
                    </a:lnTo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chemeClr val="accent5"/>
                </a:solidFill>
                <a:prstDash val="solid"/>
                <a:miter lim="360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1" name="Google Shape;711;p38"/>
              <p:cNvSpPr/>
              <p:nvPr/>
            </p:nvSpPr>
            <p:spPr>
              <a:xfrm>
                <a:off x="-53114" y="4855371"/>
                <a:ext cx="9250227" cy="124"/>
              </a:xfrm>
              <a:custGeom>
                <a:avLst/>
                <a:gdLst/>
                <a:ahLst/>
                <a:cxnLst/>
                <a:rect l="l" t="t" r="r" b="b"/>
                <a:pathLst>
                  <a:path w="74302" h="1" fill="none" extrusionOk="0">
                    <a:moveTo>
                      <a:pt x="1" y="1"/>
                    </a:moveTo>
                    <a:lnTo>
                      <a:pt x="74302" y="1"/>
                    </a:lnTo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chemeClr val="accent5"/>
                </a:solidFill>
                <a:prstDash val="solid"/>
                <a:miter lim="360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2" name="Google Shape;712;p38"/>
              <p:cNvSpPr/>
              <p:nvPr/>
            </p:nvSpPr>
            <p:spPr>
              <a:xfrm>
                <a:off x="-53114" y="4823998"/>
                <a:ext cx="9250227" cy="124"/>
              </a:xfrm>
              <a:custGeom>
                <a:avLst/>
                <a:gdLst/>
                <a:ahLst/>
                <a:cxnLst/>
                <a:rect l="l" t="t" r="r" b="b"/>
                <a:pathLst>
                  <a:path w="74302" h="1" fill="none" extrusionOk="0">
                    <a:moveTo>
                      <a:pt x="1" y="0"/>
                    </a:moveTo>
                    <a:lnTo>
                      <a:pt x="74302" y="0"/>
                    </a:lnTo>
                  </a:path>
                </a:pathLst>
              </a:custGeom>
              <a:noFill/>
              <a:ln w="9525" cap="flat" cmpd="sng">
                <a:solidFill>
                  <a:schemeClr val="accent5"/>
                </a:solidFill>
                <a:prstDash val="solid"/>
                <a:miter lim="360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3" name="Google Shape;713;p38"/>
              <p:cNvSpPr/>
              <p:nvPr/>
            </p:nvSpPr>
            <p:spPr>
              <a:xfrm>
                <a:off x="-53127" y="4685550"/>
                <a:ext cx="9250254" cy="127249"/>
              </a:xfrm>
              <a:custGeom>
                <a:avLst/>
                <a:gdLst/>
                <a:ahLst/>
                <a:cxnLst/>
                <a:rect l="l" t="t" r="r" b="b"/>
                <a:pathLst>
                  <a:path w="29611" h="1022" extrusionOk="0">
                    <a:moveTo>
                      <a:pt x="0" y="1"/>
                    </a:moveTo>
                    <a:lnTo>
                      <a:pt x="0" y="1022"/>
                    </a:lnTo>
                    <a:lnTo>
                      <a:pt x="29610" y="1022"/>
                    </a:lnTo>
                    <a:lnTo>
                      <a:pt x="29610" y="1"/>
                    </a:lnTo>
                    <a:close/>
                  </a:path>
                </a:pathLst>
              </a:custGeom>
              <a:solidFill>
                <a:srgbClr val="AA8C74">
                  <a:alpha val="636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14" name="Google Shape;714;p38"/>
            <p:cNvGrpSpPr/>
            <p:nvPr/>
          </p:nvGrpSpPr>
          <p:grpSpPr>
            <a:xfrm flipH="1">
              <a:off x="8563662" y="3978996"/>
              <a:ext cx="540276" cy="835130"/>
              <a:chOff x="84706" y="3851046"/>
              <a:chExt cx="540276" cy="835130"/>
            </a:xfrm>
          </p:grpSpPr>
          <p:sp>
            <p:nvSpPr>
              <p:cNvPr id="715" name="Google Shape;715;p38"/>
              <p:cNvSpPr/>
              <p:nvPr/>
            </p:nvSpPr>
            <p:spPr>
              <a:xfrm>
                <a:off x="84706" y="3851046"/>
                <a:ext cx="540276" cy="44772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529" extrusionOk="0">
                    <a:moveTo>
                      <a:pt x="780" y="1"/>
                    </a:moveTo>
                    <a:cubicBezTo>
                      <a:pt x="738" y="116"/>
                      <a:pt x="711" y="232"/>
                      <a:pt x="692" y="342"/>
                    </a:cubicBezTo>
                    <a:cubicBezTo>
                      <a:pt x="672" y="273"/>
                      <a:pt x="648" y="205"/>
                      <a:pt x="617" y="136"/>
                    </a:cubicBezTo>
                    <a:cubicBezTo>
                      <a:pt x="617" y="136"/>
                      <a:pt x="595" y="273"/>
                      <a:pt x="606" y="540"/>
                    </a:cubicBezTo>
                    <a:lnTo>
                      <a:pt x="604" y="540"/>
                    </a:lnTo>
                    <a:cubicBezTo>
                      <a:pt x="604" y="392"/>
                      <a:pt x="587" y="232"/>
                      <a:pt x="540" y="70"/>
                    </a:cubicBezTo>
                    <a:cubicBezTo>
                      <a:pt x="540" y="70"/>
                      <a:pt x="494" y="224"/>
                      <a:pt x="455" y="540"/>
                    </a:cubicBezTo>
                    <a:lnTo>
                      <a:pt x="441" y="540"/>
                    </a:lnTo>
                    <a:cubicBezTo>
                      <a:pt x="422" y="246"/>
                      <a:pt x="383" y="100"/>
                      <a:pt x="383" y="100"/>
                    </a:cubicBezTo>
                    <a:cubicBezTo>
                      <a:pt x="353" y="196"/>
                      <a:pt x="331" y="290"/>
                      <a:pt x="317" y="383"/>
                    </a:cubicBezTo>
                    <a:cubicBezTo>
                      <a:pt x="290" y="290"/>
                      <a:pt x="257" y="196"/>
                      <a:pt x="210" y="108"/>
                    </a:cubicBezTo>
                    <a:lnTo>
                      <a:pt x="210" y="108"/>
                    </a:lnTo>
                    <a:cubicBezTo>
                      <a:pt x="210" y="108"/>
                      <a:pt x="191" y="301"/>
                      <a:pt x="224" y="675"/>
                    </a:cubicBezTo>
                    <a:cubicBezTo>
                      <a:pt x="139" y="331"/>
                      <a:pt x="64" y="166"/>
                      <a:pt x="64" y="166"/>
                    </a:cubicBezTo>
                    <a:lnTo>
                      <a:pt x="64" y="166"/>
                    </a:lnTo>
                    <a:cubicBezTo>
                      <a:pt x="1" y="722"/>
                      <a:pt x="202" y="1201"/>
                      <a:pt x="312" y="1415"/>
                    </a:cubicBezTo>
                    <a:lnTo>
                      <a:pt x="312" y="1528"/>
                    </a:lnTo>
                    <a:lnTo>
                      <a:pt x="1597" y="1528"/>
                    </a:lnTo>
                    <a:lnTo>
                      <a:pt x="1597" y="1402"/>
                    </a:lnTo>
                    <a:lnTo>
                      <a:pt x="1608" y="1402"/>
                    </a:lnTo>
                    <a:cubicBezTo>
                      <a:pt x="1679" y="1203"/>
                      <a:pt x="1845" y="667"/>
                      <a:pt x="1693" y="83"/>
                    </a:cubicBezTo>
                    <a:lnTo>
                      <a:pt x="1693" y="83"/>
                    </a:lnTo>
                    <a:cubicBezTo>
                      <a:pt x="1693" y="84"/>
                      <a:pt x="1641" y="246"/>
                      <a:pt x="1608" y="579"/>
                    </a:cubicBezTo>
                    <a:lnTo>
                      <a:pt x="1608" y="551"/>
                    </a:lnTo>
                    <a:lnTo>
                      <a:pt x="1594" y="551"/>
                    </a:lnTo>
                    <a:cubicBezTo>
                      <a:pt x="1572" y="260"/>
                      <a:pt x="1536" y="114"/>
                      <a:pt x="1536" y="114"/>
                    </a:cubicBezTo>
                    <a:cubicBezTo>
                      <a:pt x="1503" y="210"/>
                      <a:pt x="1484" y="304"/>
                      <a:pt x="1470" y="397"/>
                    </a:cubicBezTo>
                    <a:cubicBezTo>
                      <a:pt x="1443" y="304"/>
                      <a:pt x="1407" y="210"/>
                      <a:pt x="1363" y="122"/>
                    </a:cubicBezTo>
                    <a:lnTo>
                      <a:pt x="1363" y="122"/>
                    </a:lnTo>
                    <a:cubicBezTo>
                      <a:pt x="1363" y="122"/>
                      <a:pt x="1347" y="265"/>
                      <a:pt x="1366" y="551"/>
                    </a:cubicBezTo>
                    <a:lnTo>
                      <a:pt x="1344" y="551"/>
                    </a:lnTo>
                    <a:cubicBezTo>
                      <a:pt x="1305" y="414"/>
                      <a:pt x="1269" y="317"/>
                      <a:pt x="1247" y="254"/>
                    </a:cubicBezTo>
                    <a:cubicBezTo>
                      <a:pt x="1236" y="180"/>
                      <a:pt x="1228" y="141"/>
                      <a:pt x="1228" y="141"/>
                    </a:cubicBezTo>
                    <a:cubicBezTo>
                      <a:pt x="1225" y="155"/>
                      <a:pt x="1223" y="166"/>
                      <a:pt x="1214" y="180"/>
                    </a:cubicBezTo>
                    <a:lnTo>
                      <a:pt x="1214" y="183"/>
                    </a:lnTo>
                    <a:cubicBezTo>
                      <a:pt x="1198" y="238"/>
                      <a:pt x="1181" y="293"/>
                      <a:pt x="1170" y="348"/>
                    </a:cubicBezTo>
                    <a:cubicBezTo>
                      <a:pt x="1146" y="238"/>
                      <a:pt x="1110" y="122"/>
                      <a:pt x="1060" y="6"/>
                    </a:cubicBezTo>
                    <a:cubicBezTo>
                      <a:pt x="1060" y="6"/>
                      <a:pt x="1033" y="191"/>
                      <a:pt x="1055" y="543"/>
                    </a:cubicBezTo>
                    <a:lnTo>
                      <a:pt x="1049" y="543"/>
                    </a:lnTo>
                    <a:cubicBezTo>
                      <a:pt x="1041" y="273"/>
                      <a:pt x="1008" y="139"/>
                      <a:pt x="1008" y="139"/>
                    </a:cubicBezTo>
                    <a:cubicBezTo>
                      <a:pt x="975" y="232"/>
                      <a:pt x="950" y="328"/>
                      <a:pt x="934" y="416"/>
                    </a:cubicBezTo>
                    <a:cubicBezTo>
                      <a:pt x="909" y="323"/>
                      <a:pt x="879" y="232"/>
                      <a:pt x="837" y="139"/>
                    </a:cubicBezTo>
                    <a:cubicBezTo>
                      <a:pt x="837" y="139"/>
                      <a:pt x="815" y="276"/>
                      <a:pt x="826" y="543"/>
                    </a:cubicBezTo>
                    <a:lnTo>
                      <a:pt x="824" y="543"/>
                    </a:lnTo>
                    <a:cubicBezTo>
                      <a:pt x="821" y="183"/>
                      <a:pt x="780" y="1"/>
                      <a:pt x="78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6" name="Google Shape;716;p38"/>
              <p:cNvSpPr/>
              <p:nvPr/>
            </p:nvSpPr>
            <p:spPr>
              <a:xfrm>
                <a:off x="124238" y="3993650"/>
                <a:ext cx="479952" cy="401752"/>
              </a:xfrm>
              <a:custGeom>
                <a:avLst/>
                <a:gdLst/>
                <a:ahLst/>
                <a:cxnLst/>
                <a:rect l="l" t="t" r="r" b="b"/>
                <a:pathLst>
                  <a:path w="1639" h="1372" extrusionOk="0">
                    <a:moveTo>
                      <a:pt x="691" y="1"/>
                    </a:moveTo>
                    <a:cubicBezTo>
                      <a:pt x="658" y="106"/>
                      <a:pt x="631" y="207"/>
                      <a:pt x="617" y="306"/>
                    </a:cubicBezTo>
                    <a:cubicBezTo>
                      <a:pt x="598" y="246"/>
                      <a:pt x="576" y="183"/>
                      <a:pt x="548" y="122"/>
                    </a:cubicBezTo>
                    <a:cubicBezTo>
                      <a:pt x="548" y="122"/>
                      <a:pt x="529" y="246"/>
                      <a:pt x="537" y="485"/>
                    </a:cubicBezTo>
                    <a:lnTo>
                      <a:pt x="535" y="485"/>
                    </a:lnTo>
                    <a:cubicBezTo>
                      <a:pt x="535" y="353"/>
                      <a:pt x="515" y="210"/>
                      <a:pt x="480" y="64"/>
                    </a:cubicBezTo>
                    <a:cubicBezTo>
                      <a:pt x="480" y="64"/>
                      <a:pt x="433" y="205"/>
                      <a:pt x="403" y="485"/>
                    </a:cubicBezTo>
                    <a:lnTo>
                      <a:pt x="389" y="485"/>
                    </a:lnTo>
                    <a:cubicBezTo>
                      <a:pt x="372" y="221"/>
                      <a:pt x="336" y="92"/>
                      <a:pt x="336" y="92"/>
                    </a:cubicBezTo>
                    <a:cubicBezTo>
                      <a:pt x="309" y="177"/>
                      <a:pt x="292" y="260"/>
                      <a:pt x="279" y="342"/>
                    </a:cubicBezTo>
                    <a:cubicBezTo>
                      <a:pt x="254" y="260"/>
                      <a:pt x="224" y="177"/>
                      <a:pt x="185" y="95"/>
                    </a:cubicBezTo>
                    <a:lnTo>
                      <a:pt x="185" y="95"/>
                    </a:lnTo>
                    <a:cubicBezTo>
                      <a:pt x="185" y="95"/>
                      <a:pt x="166" y="265"/>
                      <a:pt x="199" y="604"/>
                    </a:cubicBezTo>
                    <a:cubicBezTo>
                      <a:pt x="125" y="293"/>
                      <a:pt x="56" y="150"/>
                      <a:pt x="56" y="150"/>
                    </a:cubicBezTo>
                    <a:lnTo>
                      <a:pt x="56" y="150"/>
                    </a:lnTo>
                    <a:cubicBezTo>
                      <a:pt x="1" y="648"/>
                      <a:pt x="180" y="1077"/>
                      <a:pt x="276" y="1267"/>
                    </a:cubicBezTo>
                    <a:lnTo>
                      <a:pt x="276" y="1371"/>
                    </a:lnTo>
                    <a:lnTo>
                      <a:pt x="1429" y="1371"/>
                    </a:lnTo>
                    <a:lnTo>
                      <a:pt x="1429" y="1250"/>
                    </a:lnTo>
                    <a:cubicBezTo>
                      <a:pt x="1492" y="1074"/>
                      <a:pt x="1638" y="598"/>
                      <a:pt x="1506" y="70"/>
                    </a:cubicBezTo>
                    <a:lnTo>
                      <a:pt x="1506" y="70"/>
                    </a:lnTo>
                    <a:cubicBezTo>
                      <a:pt x="1506" y="70"/>
                      <a:pt x="1462" y="216"/>
                      <a:pt x="1429" y="516"/>
                    </a:cubicBezTo>
                    <a:lnTo>
                      <a:pt x="1429" y="491"/>
                    </a:lnTo>
                    <a:lnTo>
                      <a:pt x="1418" y="491"/>
                    </a:lnTo>
                    <a:cubicBezTo>
                      <a:pt x="1401" y="229"/>
                      <a:pt x="1366" y="97"/>
                      <a:pt x="1366" y="97"/>
                    </a:cubicBezTo>
                    <a:cubicBezTo>
                      <a:pt x="1338" y="185"/>
                      <a:pt x="1322" y="265"/>
                      <a:pt x="1308" y="348"/>
                    </a:cubicBezTo>
                    <a:cubicBezTo>
                      <a:pt x="1283" y="265"/>
                      <a:pt x="1253" y="185"/>
                      <a:pt x="1214" y="100"/>
                    </a:cubicBezTo>
                    <a:lnTo>
                      <a:pt x="1214" y="100"/>
                    </a:lnTo>
                    <a:cubicBezTo>
                      <a:pt x="1214" y="100"/>
                      <a:pt x="1201" y="232"/>
                      <a:pt x="1217" y="485"/>
                    </a:cubicBezTo>
                    <a:lnTo>
                      <a:pt x="1198" y="485"/>
                    </a:lnTo>
                    <a:cubicBezTo>
                      <a:pt x="1162" y="367"/>
                      <a:pt x="1132" y="276"/>
                      <a:pt x="1112" y="221"/>
                    </a:cubicBezTo>
                    <a:cubicBezTo>
                      <a:pt x="1104" y="152"/>
                      <a:pt x="1093" y="122"/>
                      <a:pt x="1093" y="122"/>
                    </a:cubicBezTo>
                    <a:cubicBezTo>
                      <a:pt x="1090" y="133"/>
                      <a:pt x="1088" y="147"/>
                      <a:pt x="1085" y="155"/>
                    </a:cubicBezTo>
                    <a:lnTo>
                      <a:pt x="1085" y="161"/>
                    </a:lnTo>
                    <a:cubicBezTo>
                      <a:pt x="1066" y="207"/>
                      <a:pt x="1052" y="260"/>
                      <a:pt x="1044" y="306"/>
                    </a:cubicBezTo>
                    <a:cubicBezTo>
                      <a:pt x="1019" y="207"/>
                      <a:pt x="989" y="106"/>
                      <a:pt x="942" y="4"/>
                    </a:cubicBezTo>
                    <a:cubicBezTo>
                      <a:pt x="942" y="4"/>
                      <a:pt x="921" y="157"/>
                      <a:pt x="935" y="458"/>
                    </a:cubicBezTo>
                    <a:lnTo>
                      <a:pt x="935" y="458"/>
                    </a:lnTo>
                    <a:cubicBezTo>
                      <a:pt x="923" y="234"/>
                      <a:pt x="898" y="122"/>
                      <a:pt x="898" y="122"/>
                    </a:cubicBezTo>
                    <a:cubicBezTo>
                      <a:pt x="868" y="207"/>
                      <a:pt x="846" y="290"/>
                      <a:pt x="832" y="372"/>
                    </a:cubicBezTo>
                    <a:cubicBezTo>
                      <a:pt x="813" y="290"/>
                      <a:pt x="785" y="207"/>
                      <a:pt x="746" y="122"/>
                    </a:cubicBezTo>
                    <a:cubicBezTo>
                      <a:pt x="746" y="122"/>
                      <a:pt x="730" y="246"/>
                      <a:pt x="735" y="485"/>
                    </a:cubicBezTo>
                    <a:lnTo>
                      <a:pt x="733" y="485"/>
                    </a:lnTo>
                    <a:cubicBezTo>
                      <a:pt x="730" y="163"/>
                      <a:pt x="691" y="1"/>
                      <a:pt x="69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7" name="Google Shape;717;p38"/>
              <p:cNvSpPr/>
              <p:nvPr/>
            </p:nvSpPr>
            <p:spPr>
              <a:xfrm>
                <a:off x="139758" y="4239622"/>
                <a:ext cx="448912" cy="446554"/>
              </a:xfrm>
              <a:custGeom>
                <a:avLst/>
                <a:gdLst/>
                <a:ahLst/>
                <a:cxnLst/>
                <a:rect l="l" t="t" r="r" b="b"/>
                <a:pathLst>
                  <a:path w="1533" h="1525" extrusionOk="0">
                    <a:moveTo>
                      <a:pt x="0" y="0"/>
                    </a:moveTo>
                    <a:lnTo>
                      <a:pt x="55" y="311"/>
                    </a:lnTo>
                    <a:lnTo>
                      <a:pt x="99" y="575"/>
                    </a:lnTo>
                    <a:lnTo>
                      <a:pt x="264" y="1525"/>
                    </a:lnTo>
                    <a:lnTo>
                      <a:pt x="1269" y="1525"/>
                    </a:lnTo>
                    <a:lnTo>
                      <a:pt x="1434" y="575"/>
                    </a:lnTo>
                    <a:lnTo>
                      <a:pt x="1478" y="311"/>
                    </a:lnTo>
                    <a:lnTo>
                      <a:pt x="153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8" name="Google Shape;718;p38"/>
              <p:cNvSpPr/>
              <p:nvPr/>
            </p:nvSpPr>
            <p:spPr>
              <a:xfrm>
                <a:off x="155864" y="4330689"/>
                <a:ext cx="416701" cy="77598"/>
              </a:xfrm>
              <a:custGeom>
                <a:avLst/>
                <a:gdLst/>
                <a:ahLst/>
                <a:cxnLst/>
                <a:rect l="l" t="t" r="r" b="b"/>
                <a:pathLst>
                  <a:path w="1423" h="265" extrusionOk="0">
                    <a:moveTo>
                      <a:pt x="0" y="0"/>
                    </a:moveTo>
                    <a:lnTo>
                      <a:pt x="44" y="264"/>
                    </a:lnTo>
                    <a:lnTo>
                      <a:pt x="1379" y="264"/>
                    </a:lnTo>
                    <a:lnTo>
                      <a:pt x="142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8805762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p39"/>
          <p:cNvSpPr txBox="1">
            <a:spLocks noGrp="1"/>
          </p:cNvSpPr>
          <p:nvPr>
            <p:ph type="ctrTitle"/>
          </p:nvPr>
        </p:nvSpPr>
        <p:spPr>
          <a:xfrm>
            <a:off x="2211567" y="713333"/>
            <a:ext cx="7768400" cy="176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721" name="Google Shape;721;p39"/>
          <p:cNvSpPr txBox="1">
            <a:spLocks noGrp="1"/>
          </p:cNvSpPr>
          <p:nvPr>
            <p:ph type="subTitle" idx="1"/>
          </p:nvPr>
        </p:nvSpPr>
        <p:spPr>
          <a:xfrm>
            <a:off x="2202733" y="2010933"/>
            <a:ext cx="7786800" cy="139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grpSp>
        <p:nvGrpSpPr>
          <p:cNvPr id="722" name="Google Shape;722;p39"/>
          <p:cNvGrpSpPr/>
          <p:nvPr/>
        </p:nvGrpSpPr>
        <p:grpSpPr>
          <a:xfrm>
            <a:off x="-70836" y="6247107"/>
            <a:ext cx="12333672" cy="670272"/>
            <a:chOff x="-53127" y="4685330"/>
            <a:chExt cx="9250254" cy="502704"/>
          </a:xfrm>
        </p:grpSpPr>
        <p:sp>
          <p:nvSpPr>
            <p:cNvPr id="723" name="Google Shape;723;p39"/>
            <p:cNvSpPr/>
            <p:nvPr/>
          </p:nvSpPr>
          <p:spPr>
            <a:xfrm>
              <a:off x="-47325" y="4685330"/>
              <a:ext cx="9238649" cy="502704"/>
            </a:xfrm>
            <a:custGeom>
              <a:avLst/>
              <a:gdLst/>
              <a:ahLst/>
              <a:cxnLst/>
              <a:rect l="l" t="t" r="r" b="b"/>
              <a:pathLst>
                <a:path w="74209" h="12657" extrusionOk="0">
                  <a:moveTo>
                    <a:pt x="1" y="0"/>
                  </a:moveTo>
                  <a:lnTo>
                    <a:pt x="1" y="12656"/>
                  </a:lnTo>
                  <a:lnTo>
                    <a:pt x="74208" y="12656"/>
                  </a:lnTo>
                  <a:lnTo>
                    <a:pt x="74208" y="0"/>
                  </a:lnTo>
                  <a:close/>
                </a:path>
              </a:pathLst>
            </a:custGeom>
            <a:solidFill>
              <a:srgbClr val="AA8C74">
                <a:alpha val="511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39"/>
            <p:cNvSpPr/>
            <p:nvPr/>
          </p:nvSpPr>
          <p:spPr>
            <a:xfrm>
              <a:off x="-53114" y="5187400"/>
              <a:ext cx="9250227" cy="124"/>
            </a:xfrm>
            <a:custGeom>
              <a:avLst/>
              <a:gdLst/>
              <a:ahLst/>
              <a:cxnLst/>
              <a:rect l="l" t="t" r="r" b="b"/>
              <a:pathLst>
                <a:path w="74302" h="1" fill="none" extrusionOk="0">
                  <a:moveTo>
                    <a:pt x="1" y="1"/>
                  </a:moveTo>
                  <a:lnTo>
                    <a:pt x="74302" y="1"/>
                  </a:lnTo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accent5"/>
              </a:solidFill>
              <a:prstDash val="solid"/>
              <a:miter lim="3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39"/>
            <p:cNvSpPr/>
            <p:nvPr/>
          </p:nvSpPr>
          <p:spPr>
            <a:xfrm>
              <a:off x="-53114" y="5094029"/>
              <a:ext cx="9250227" cy="124"/>
            </a:xfrm>
            <a:custGeom>
              <a:avLst/>
              <a:gdLst/>
              <a:ahLst/>
              <a:cxnLst/>
              <a:rect l="l" t="t" r="r" b="b"/>
              <a:pathLst>
                <a:path w="74302" h="1" fill="none" extrusionOk="0">
                  <a:moveTo>
                    <a:pt x="1" y="0"/>
                  </a:moveTo>
                  <a:lnTo>
                    <a:pt x="74302" y="0"/>
                  </a:lnTo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accent5"/>
              </a:solidFill>
              <a:prstDash val="solid"/>
              <a:miter lim="3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39"/>
            <p:cNvSpPr/>
            <p:nvPr/>
          </p:nvSpPr>
          <p:spPr>
            <a:xfrm>
              <a:off x="-53114" y="5024809"/>
              <a:ext cx="9250227" cy="124"/>
            </a:xfrm>
            <a:custGeom>
              <a:avLst/>
              <a:gdLst/>
              <a:ahLst/>
              <a:cxnLst/>
              <a:rect l="l" t="t" r="r" b="b"/>
              <a:pathLst>
                <a:path w="74302" h="1" fill="none" extrusionOk="0">
                  <a:moveTo>
                    <a:pt x="1" y="0"/>
                  </a:moveTo>
                  <a:lnTo>
                    <a:pt x="74302" y="0"/>
                  </a:lnTo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accent5"/>
              </a:solidFill>
              <a:prstDash val="solid"/>
              <a:miter lim="3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39"/>
            <p:cNvSpPr/>
            <p:nvPr/>
          </p:nvSpPr>
          <p:spPr>
            <a:xfrm>
              <a:off x="-53114" y="4956461"/>
              <a:ext cx="9250227" cy="124"/>
            </a:xfrm>
            <a:custGeom>
              <a:avLst/>
              <a:gdLst/>
              <a:ahLst/>
              <a:cxnLst/>
              <a:rect l="l" t="t" r="r" b="b"/>
              <a:pathLst>
                <a:path w="74302" h="1" fill="none" extrusionOk="0">
                  <a:moveTo>
                    <a:pt x="1" y="1"/>
                  </a:moveTo>
                  <a:lnTo>
                    <a:pt x="74302" y="1"/>
                  </a:lnTo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accent5"/>
              </a:solidFill>
              <a:prstDash val="solid"/>
              <a:miter lim="3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39"/>
            <p:cNvSpPr/>
            <p:nvPr/>
          </p:nvSpPr>
          <p:spPr>
            <a:xfrm>
              <a:off x="-53114" y="4887366"/>
              <a:ext cx="9250227" cy="124"/>
            </a:xfrm>
            <a:custGeom>
              <a:avLst/>
              <a:gdLst/>
              <a:ahLst/>
              <a:cxnLst/>
              <a:rect l="l" t="t" r="r" b="b"/>
              <a:pathLst>
                <a:path w="74302" h="1" fill="none" extrusionOk="0">
                  <a:moveTo>
                    <a:pt x="1" y="0"/>
                  </a:moveTo>
                  <a:lnTo>
                    <a:pt x="74302" y="0"/>
                  </a:lnTo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accent5"/>
              </a:solidFill>
              <a:prstDash val="solid"/>
              <a:miter lim="3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39"/>
            <p:cNvSpPr/>
            <p:nvPr/>
          </p:nvSpPr>
          <p:spPr>
            <a:xfrm>
              <a:off x="-53114" y="4855371"/>
              <a:ext cx="9250227" cy="124"/>
            </a:xfrm>
            <a:custGeom>
              <a:avLst/>
              <a:gdLst/>
              <a:ahLst/>
              <a:cxnLst/>
              <a:rect l="l" t="t" r="r" b="b"/>
              <a:pathLst>
                <a:path w="74302" h="1" fill="none" extrusionOk="0">
                  <a:moveTo>
                    <a:pt x="1" y="1"/>
                  </a:moveTo>
                  <a:lnTo>
                    <a:pt x="74302" y="1"/>
                  </a:lnTo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accent5"/>
              </a:solidFill>
              <a:prstDash val="solid"/>
              <a:miter lim="3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39"/>
            <p:cNvSpPr/>
            <p:nvPr/>
          </p:nvSpPr>
          <p:spPr>
            <a:xfrm>
              <a:off x="-53114" y="4823998"/>
              <a:ext cx="9250227" cy="124"/>
            </a:xfrm>
            <a:custGeom>
              <a:avLst/>
              <a:gdLst/>
              <a:ahLst/>
              <a:cxnLst/>
              <a:rect l="l" t="t" r="r" b="b"/>
              <a:pathLst>
                <a:path w="74302" h="1" fill="none" extrusionOk="0">
                  <a:moveTo>
                    <a:pt x="1" y="0"/>
                  </a:moveTo>
                  <a:lnTo>
                    <a:pt x="74302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3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39"/>
            <p:cNvSpPr/>
            <p:nvPr/>
          </p:nvSpPr>
          <p:spPr>
            <a:xfrm>
              <a:off x="-53127" y="4685550"/>
              <a:ext cx="9250254" cy="127249"/>
            </a:xfrm>
            <a:custGeom>
              <a:avLst/>
              <a:gdLst/>
              <a:ahLst/>
              <a:cxnLst/>
              <a:rect l="l" t="t" r="r" b="b"/>
              <a:pathLst>
                <a:path w="29611" h="1022" extrusionOk="0">
                  <a:moveTo>
                    <a:pt x="0" y="1"/>
                  </a:moveTo>
                  <a:lnTo>
                    <a:pt x="0" y="1022"/>
                  </a:lnTo>
                  <a:lnTo>
                    <a:pt x="29610" y="1022"/>
                  </a:lnTo>
                  <a:lnTo>
                    <a:pt x="29610" y="1"/>
                  </a:lnTo>
                  <a:close/>
                </a:path>
              </a:pathLst>
            </a:custGeom>
            <a:solidFill>
              <a:srgbClr val="AA8C74">
                <a:alpha val="63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2" name="Google Shape;732;p39"/>
          <p:cNvSpPr txBox="1"/>
          <p:nvPr/>
        </p:nvSpPr>
        <p:spPr>
          <a:xfrm flipH="1">
            <a:off x="3470000" y="4872267"/>
            <a:ext cx="5252000" cy="9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CREDITS:</a:t>
            </a:r>
            <a:r>
              <a:rPr lang="en" sz="16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This presentation template was created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, and includes icons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, and infographics &amp; images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 b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287039928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4" name="Google Shape;734;p40"/>
          <p:cNvGrpSpPr/>
          <p:nvPr/>
        </p:nvGrpSpPr>
        <p:grpSpPr>
          <a:xfrm>
            <a:off x="-70836" y="6247107"/>
            <a:ext cx="12333672" cy="670272"/>
            <a:chOff x="-53127" y="4685330"/>
            <a:chExt cx="9250254" cy="502704"/>
          </a:xfrm>
        </p:grpSpPr>
        <p:sp>
          <p:nvSpPr>
            <p:cNvPr id="735" name="Google Shape;735;p40"/>
            <p:cNvSpPr/>
            <p:nvPr/>
          </p:nvSpPr>
          <p:spPr>
            <a:xfrm>
              <a:off x="-47325" y="4685330"/>
              <a:ext cx="9238649" cy="502704"/>
            </a:xfrm>
            <a:custGeom>
              <a:avLst/>
              <a:gdLst/>
              <a:ahLst/>
              <a:cxnLst/>
              <a:rect l="l" t="t" r="r" b="b"/>
              <a:pathLst>
                <a:path w="74209" h="12657" extrusionOk="0">
                  <a:moveTo>
                    <a:pt x="1" y="0"/>
                  </a:moveTo>
                  <a:lnTo>
                    <a:pt x="1" y="12656"/>
                  </a:lnTo>
                  <a:lnTo>
                    <a:pt x="74208" y="12656"/>
                  </a:lnTo>
                  <a:lnTo>
                    <a:pt x="74208" y="0"/>
                  </a:lnTo>
                  <a:close/>
                </a:path>
              </a:pathLst>
            </a:custGeom>
            <a:solidFill>
              <a:srgbClr val="AA8C74">
                <a:alpha val="511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40"/>
            <p:cNvSpPr/>
            <p:nvPr/>
          </p:nvSpPr>
          <p:spPr>
            <a:xfrm>
              <a:off x="-53114" y="5187400"/>
              <a:ext cx="9250227" cy="124"/>
            </a:xfrm>
            <a:custGeom>
              <a:avLst/>
              <a:gdLst/>
              <a:ahLst/>
              <a:cxnLst/>
              <a:rect l="l" t="t" r="r" b="b"/>
              <a:pathLst>
                <a:path w="74302" h="1" fill="none" extrusionOk="0">
                  <a:moveTo>
                    <a:pt x="1" y="1"/>
                  </a:moveTo>
                  <a:lnTo>
                    <a:pt x="74302" y="1"/>
                  </a:lnTo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accent5"/>
              </a:solidFill>
              <a:prstDash val="solid"/>
              <a:miter lim="3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40"/>
            <p:cNvSpPr/>
            <p:nvPr/>
          </p:nvSpPr>
          <p:spPr>
            <a:xfrm>
              <a:off x="-53114" y="5094029"/>
              <a:ext cx="9250227" cy="124"/>
            </a:xfrm>
            <a:custGeom>
              <a:avLst/>
              <a:gdLst/>
              <a:ahLst/>
              <a:cxnLst/>
              <a:rect l="l" t="t" r="r" b="b"/>
              <a:pathLst>
                <a:path w="74302" h="1" fill="none" extrusionOk="0">
                  <a:moveTo>
                    <a:pt x="1" y="0"/>
                  </a:moveTo>
                  <a:lnTo>
                    <a:pt x="74302" y="0"/>
                  </a:lnTo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accent5"/>
              </a:solidFill>
              <a:prstDash val="solid"/>
              <a:miter lim="3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40"/>
            <p:cNvSpPr/>
            <p:nvPr/>
          </p:nvSpPr>
          <p:spPr>
            <a:xfrm>
              <a:off x="-53114" y="5024809"/>
              <a:ext cx="9250227" cy="124"/>
            </a:xfrm>
            <a:custGeom>
              <a:avLst/>
              <a:gdLst/>
              <a:ahLst/>
              <a:cxnLst/>
              <a:rect l="l" t="t" r="r" b="b"/>
              <a:pathLst>
                <a:path w="74302" h="1" fill="none" extrusionOk="0">
                  <a:moveTo>
                    <a:pt x="1" y="0"/>
                  </a:moveTo>
                  <a:lnTo>
                    <a:pt x="74302" y="0"/>
                  </a:lnTo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accent5"/>
              </a:solidFill>
              <a:prstDash val="solid"/>
              <a:miter lim="3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40"/>
            <p:cNvSpPr/>
            <p:nvPr/>
          </p:nvSpPr>
          <p:spPr>
            <a:xfrm>
              <a:off x="-53114" y="4956461"/>
              <a:ext cx="9250227" cy="124"/>
            </a:xfrm>
            <a:custGeom>
              <a:avLst/>
              <a:gdLst/>
              <a:ahLst/>
              <a:cxnLst/>
              <a:rect l="l" t="t" r="r" b="b"/>
              <a:pathLst>
                <a:path w="74302" h="1" fill="none" extrusionOk="0">
                  <a:moveTo>
                    <a:pt x="1" y="1"/>
                  </a:moveTo>
                  <a:lnTo>
                    <a:pt x="74302" y="1"/>
                  </a:lnTo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accent5"/>
              </a:solidFill>
              <a:prstDash val="solid"/>
              <a:miter lim="3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40"/>
            <p:cNvSpPr/>
            <p:nvPr/>
          </p:nvSpPr>
          <p:spPr>
            <a:xfrm>
              <a:off x="-53114" y="4887366"/>
              <a:ext cx="9250227" cy="124"/>
            </a:xfrm>
            <a:custGeom>
              <a:avLst/>
              <a:gdLst/>
              <a:ahLst/>
              <a:cxnLst/>
              <a:rect l="l" t="t" r="r" b="b"/>
              <a:pathLst>
                <a:path w="74302" h="1" fill="none" extrusionOk="0">
                  <a:moveTo>
                    <a:pt x="1" y="0"/>
                  </a:moveTo>
                  <a:lnTo>
                    <a:pt x="74302" y="0"/>
                  </a:lnTo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accent5"/>
              </a:solidFill>
              <a:prstDash val="solid"/>
              <a:miter lim="3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40"/>
            <p:cNvSpPr/>
            <p:nvPr/>
          </p:nvSpPr>
          <p:spPr>
            <a:xfrm>
              <a:off x="-53114" y="4855371"/>
              <a:ext cx="9250227" cy="124"/>
            </a:xfrm>
            <a:custGeom>
              <a:avLst/>
              <a:gdLst/>
              <a:ahLst/>
              <a:cxnLst/>
              <a:rect l="l" t="t" r="r" b="b"/>
              <a:pathLst>
                <a:path w="74302" h="1" fill="none" extrusionOk="0">
                  <a:moveTo>
                    <a:pt x="1" y="1"/>
                  </a:moveTo>
                  <a:lnTo>
                    <a:pt x="74302" y="1"/>
                  </a:lnTo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accent5"/>
              </a:solidFill>
              <a:prstDash val="solid"/>
              <a:miter lim="3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40"/>
            <p:cNvSpPr/>
            <p:nvPr/>
          </p:nvSpPr>
          <p:spPr>
            <a:xfrm>
              <a:off x="-53114" y="4823998"/>
              <a:ext cx="9250227" cy="124"/>
            </a:xfrm>
            <a:custGeom>
              <a:avLst/>
              <a:gdLst/>
              <a:ahLst/>
              <a:cxnLst/>
              <a:rect l="l" t="t" r="r" b="b"/>
              <a:pathLst>
                <a:path w="74302" h="1" fill="none" extrusionOk="0">
                  <a:moveTo>
                    <a:pt x="1" y="0"/>
                  </a:moveTo>
                  <a:lnTo>
                    <a:pt x="74302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3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40"/>
            <p:cNvSpPr/>
            <p:nvPr/>
          </p:nvSpPr>
          <p:spPr>
            <a:xfrm>
              <a:off x="-53127" y="4685550"/>
              <a:ext cx="9250254" cy="127249"/>
            </a:xfrm>
            <a:custGeom>
              <a:avLst/>
              <a:gdLst/>
              <a:ahLst/>
              <a:cxnLst/>
              <a:rect l="l" t="t" r="r" b="b"/>
              <a:pathLst>
                <a:path w="29611" h="1022" extrusionOk="0">
                  <a:moveTo>
                    <a:pt x="0" y="1"/>
                  </a:moveTo>
                  <a:lnTo>
                    <a:pt x="0" y="1022"/>
                  </a:lnTo>
                  <a:lnTo>
                    <a:pt x="29610" y="1022"/>
                  </a:lnTo>
                  <a:lnTo>
                    <a:pt x="29610" y="1"/>
                  </a:lnTo>
                  <a:close/>
                </a:path>
              </a:pathLst>
            </a:custGeom>
            <a:solidFill>
              <a:srgbClr val="AA8C74">
                <a:alpha val="63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89498011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5" name="Google Shape;745;p41"/>
          <p:cNvGrpSpPr/>
          <p:nvPr/>
        </p:nvGrpSpPr>
        <p:grpSpPr>
          <a:xfrm>
            <a:off x="-70836" y="794"/>
            <a:ext cx="12333703" cy="7933268"/>
            <a:chOff x="-53127" y="595"/>
            <a:chExt cx="9250277" cy="5949951"/>
          </a:xfrm>
        </p:grpSpPr>
        <p:grpSp>
          <p:nvGrpSpPr>
            <p:cNvPr id="746" name="Google Shape;746;p41"/>
            <p:cNvGrpSpPr/>
            <p:nvPr/>
          </p:nvGrpSpPr>
          <p:grpSpPr>
            <a:xfrm>
              <a:off x="-53127" y="595"/>
              <a:ext cx="9250277" cy="5949951"/>
              <a:chOff x="-53127" y="595"/>
              <a:chExt cx="9250277" cy="5949951"/>
            </a:xfrm>
          </p:grpSpPr>
          <p:grpSp>
            <p:nvGrpSpPr>
              <p:cNvPr id="747" name="Google Shape;747;p41"/>
              <p:cNvGrpSpPr/>
              <p:nvPr/>
            </p:nvGrpSpPr>
            <p:grpSpPr>
              <a:xfrm>
                <a:off x="-53127" y="4374800"/>
                <a:ext cx="9250254" cy="1575746"/>
                <a:chOff x="-53127" y="4374800"/>
                <a:chExt cx="9250254" cy="1575746"/>
              </a:xfrm>
            </p:grpSpPr>
            <p:sp>
              <p:nvSpPr>
                <p:cNvPr id="748" name="Google Shape;748;p41"/>
                <p:cNvSpPr/>
                <p:nvPr/>
              </p:nvSpPr>
              <p:spPr>
                <a:xfrm>
                  <a:off x="-47325" y="4374813"/>
                  <a:ext cx="9238649" cy="15757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209" h="12657" extrusionOk="0">
                      <a:moveTo>
                        <a:pt x="1" y="0"/>
                      </a:moveTo>
                      <a:lnTo>
                        <a:pt x="1" y="12656"/>
                      </a:lnTo>
                      <a:lnTo>
                        <a:pt x="74208" y="12656"/>
                      </a:lnTo>
                      <a:lnTo>
                        <a:pt x="74208" y="0"/>
                      </a:lnTo>
                      <a:close/>
                    </a:path>
                  </a:pathLst>
                </a:custGeom>
                <a:solidFill>
                  <a:srgbClr val="AA8C74">
                    <a:alpha val="511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9" name="Google Shape;749;p41"/>
                <p:cNvSpPr/>
                <p:nvPr/>
              </p:nvSpPr>
              <p:spPr>
                <a:xfrm>
                  <a:off x="-53114" y="4971021"/>
                  <a:ext cx="9250227" cy="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302" h="1" fill="none" extrusionOk="0">
                      <a:moveTo>
                        <a:pt x="1" y="0"/>
                      </a:moveTo>
                      <a:lnTo>
                        <a:pt x="74302" y="0"/>
                      </a:lnTo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chemeClr val="accent5"/>
                  </a:solidFill>
                  <a:prstDash val="solid"/>
                  <a:miter lim="3608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0" name="Google Shape;750;p41"/>
                <p:cNvSpPr/>
                <p:nvPr/>
              </p:nvSpPr>
              <p:spPr>
                <a:xfrm>
                  <a:off x="-53114" y="4877525"/>
                  <a:ext cx="9250227" cy="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302" h="1" fill="none" extrusionOk="0">
                      <a:moveTo>
                        <a:pt x="1" y="1"/>
                      </a:moveTo>
                      <a:lnTo>
                        <a:pt x="74302" y="1"/>
                      </a:lnTo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chemeClr val="accent5"/>
                  </a:solidFill>
                  <a:prstDash val="solid"/>
                  <a:miter lim="3608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1" name="Google Shape;751;p41"/>
                <p:cNvSpPr/>
                <p:nvPr/>
              </p:nvSpPr>
              <p:spPr>
                <a:xfrm>
                  <a:off x="-53114" y="4784154"/>
                  <a:ext cx="9250227" cy="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302" h="1" fill="none" extrusionOk="0">
                      <a:moveTo>
                        <a:pt x="1" y="0"/>
                      </a:moveTo>
                      <a:lnTo>
                        <a:pt x="74302" y="0"/>
                      </a:lnTo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chemeClr val="accent5"/>
                  </a:solidFill>
                  <a:prstDash val="solid"/>
                  <a:miter lim="3608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2" name="Google Shape;752;p41"/>
                <p:cNvSpPr/>
                <p:nvPr/>
              </p:nvSpPr>
              <p:spPr>
                <a:xfrm>
                  <a:off x="-53114" y="4714934"/>
                  <a:ext cx="9250227" cy="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302" h="1" fill="none" extrusionOk="0">
                      <a:moveTo>
                        <a:pt x="1" y="0"/>
                      </a:moveTo>
                      <a:lnTo>
                        <a:pt x="74302" y="0"/>
                      </a:lnTo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chemeClr val="accent5"/>
                  </a:solidFill>
                  <a:prstDash val="solid"/>
                  <a:miter lim="3608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3" name="Google Shape;753;p41"/>
                <p:cNvSpPr/>
                <p:nvPr/>
              </p:nvSpPr>
              <p:spPr>
                <a:xfrm>
                  <a:off x="-53114" y="4646586"/>
                  <a:ext cx="9250227" cy="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302" h="1" fill="none" extrusionOk="0">
                      <a:moveTo>
                        <a:pt x="1" y="1"/>
                      </a:moveTo>
                      <a:lnTo>
                        <a:pt x="74302" y="1"/>
                      </a:lnTo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chemeClr val="accent5"/>
                  </a:solidFill>
                  <a:prstDash val="solid"/>
                  <a:miter lim="3608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4" name="Google Shape;754;p41"/>
                <p:cNvSpPr/>
                <p:nvPr/>
              </p:nvSpPr>
              <p:spPr>
                <a:xfrm>
                  <a:off x="-53114" y="4577491"/>
                  <a:ext cx="9250227" cy="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302" h="1" fill="none" extrusionOk="0">
                      <a:moveTo>
                        <a:pt x="1" y="0"/>
                      </a:moveTo>
                      <a:lnTo>
                        <a:pt x="74302" y="0"/>
                      </a:lnTo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chemeClr val="accent5"/>
                  </a:solidFill>
                  <a:prstDash val="solid"/>
                  <a:miter lim="3608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5" name="Google Shape;755;p41"/>
                <p:cNvSpPr/>
                <p:nvPr/>
              </p:nvSpPr>
              <p:spPr>
                <a:xfrm>
                  <a:off x="-53114" y="4545496"/>
                  <a:ext cx="9250227" cy="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302" h="1" fill="none" extrusionOk="0">
                      <a:moveTo>
                        <a:pt x="1" y="1"/>
                      </a:moveTo>
                      <a:lnTo>
                        <a:pt x="74302" y="1"/>
                      </a:lnTo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chemeClr val="accent5"/>
                  </a:solidFill>
                  <a:prstDash val="solid"/>
                  <a:miter lim="3608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6" name="Google Shape;756;p41"/>
                <p:cNvSpPr/>
                <p:nvPr/>
              </p:nvSpPr>
              <p:spPr>
                <a:xfrm>
                  <a:off x="-53114" y="4514123"/>
                  <a:ext cx="9250227" cy="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302" h="1" fill="none" extrusionOk="0">
                      <a:moveTo>
                        <a:pt x="1" y="0"/>
                      </a:moveTo>
                      <a:lnTo>
                        <a:pt x="74302" y="0"/>
                      </a:lnTo>
                    </a:path>
                  </a:pathLst>
                </a:custGeom>
                <a:noFill/>
                <a:ln w="9525" cap="flat" cmpd="sng">
                  <a:solidFill>
                    <a:schemeClr val="accent5"/>
                  </a:solidFill>
                  <a:prstDash val="solid"/>
                  <a:miter lim="3608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7" name="Google Shape;757;p41"/>
                <p:cNvSpPr/>
                <p:nvPr/>
              </p:nvSpPr>
              <p:spPr>
                <a:xfrm>
                  <a:off x="-53114" y="5095392"/>
                  <a:ext cx="9250227" cy="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302" h="1" fill="none" extrusionOk="0">
                      <a:moveTo>
                        <a:pt x="1" y="1"/>
                      </a:moveTo>
                      <a:lnTo>
                        <a:pt x="74302" y="1"/>
                      </a:lnTo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chemeClr val="accent5"/>
                  </a:solidFill>
                  <a:prstDash val="solid"/>
                  <a:miter lim="3608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8" name="Google Shape;758;p41"/>
                <p:cNvSpPr/>
                <p:nvPr/>
              </p:nvSpPr>
              <p:spPr>
                <a:xfrm>
                  <a:off x="-53114" y="5267942"/>
                  <a:ext cx="9250227" cy="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302" h="1" fill="none" extrusionOk="0">
                      <a:moveTo>
                        <a:pt x="1" y="1"/>
                      </a:moveTo>
                      <a:lnTo>
                        <a:pt x="74302" y="1"/>
                      </a:lnTo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chemeClr val="accent5"/>
                  </a:solidFill>
                  <a:prstDash val="solid"/>
                  <a:miter lim="3608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9" name="Google Shape;759;p41"/>
                <p:cNvSpPr/>
                <p:nvPr/>
              </p:nvSpPr>
              <p:spPr>
                <a:xfrm>
                  <a:off x="-53114" y="5453938"/>
                  <a:ext cx="9250227" cy="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302" h="1" fill="none" extrusionOk="0">
                      <a:moveTo>
                        <a:pt x="1" y="1"/>
                      </a:moveTo>
                      <a:lnTo>
                        <a:pt x="74302" y="1"/>
                      </a:lnTo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chemeClr val="accent5"/>
                  </a:solidFill>
                  <a:prstDash val="solid"/>
                  <a:miter lim="3608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0" name="Google Shape;760;p41"/>
                <p:cNvSpPr/>
                <p:nvPr/>
              </p:nvSpPr>
              <p:spPr>
                <a:xfrm>
                  <a:off x="-53114" y="5701061"/>
                  <a:ext cx="9250227" cy="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302" h="1" fill="none" extrusionOk="0">
                      <a:moveTo>
                        <a:pt x="1" y="1"/>
                      </a:moveTo>
                      <a:lnTo>
                        <a:pt x="74302" y="1"/>
                      </a:lnTo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chemeClr val="accent5"/>
                  </a:solidFill>
                  <a:prstDash val="solid"/>
                  <a:miter lim="3608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1" name="Google Shape;761;p41"/>
                <p:cNvSpPr/>
                <p:nvPr/>
              </p:nvSpPr>
              <p:spPr>
                <a:xfrm>
                  <a:off x="-53127" y="4374800"/>
                  <a:ext cx="9250254" cy="1272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11" h="1022" extrusionOk="0">
                      <a:moveTo>
                        <a:pt x="0" y="1"/>
                      </a:moveTo>
                      <a:lnTo>
                        <a:pt x="0" y="1022"/>
                      </a:lnTo>
                      <a:lnTo>
                        <a:pt x="29610" y="1022"/>
                      </a:lnTo>
                      <a:lnTo>
                        <a:pt x="29610" y="1"/>
                      </a:lnTo>
                      <a:close/>
                    </a:path>
                  </a:pathLst>
                </a:custGeom>
                <a:solidFill>
                  <a:srgbClr val="AA8C74">
                    <a:alpha val="636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762" name="Google Shape;762;p41"/>
              <p:cNvSpPr/>
              <p:nvPr/>
            </p:nvSpPr>
            <p:spPr>
              <a:xfrm>
                <a:off x="8686800" y="595"/>
                <a:ext cx="510350" cy="4374796"/>
              </a:xfrm>
              <a:custGeom>
                <a:avLst/>
                <a:gdLst/>
                <a:ahLst/>
                <a:cxnLst/>
                <a:rect l="l" t="t" r="r" b="b"/>
                <a:pathLst>
                  <a:path w="29167" h="37814" extrusionOk="0">
                    <a:moveTo>
                      <a:pt x="1" y="0"/>
                    </a:moveTo>
                    <a:lnTo>
                      <a:pt x="1" y="37813"/>
                    </a:lnTo>
                    <a:lnTo>
                      <a:pt x="29167" y="37813"/>
                    </a:lnTo>
                    <a:lnTo>
                      <a:pt x="2916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63" name="Google Shape;763;p41"/>
            <p:cNvSpPr/>
            <p:nvPr/>
          </p:nvSpPr>
          <p:spPr>
            <a:xfrm>
              <a:off x="-53125" y="595"/>
              <a:ext cx="510350" cy="4374796"/>
            </a:xfrm>
            <a:custGeom>
              <a:avLst/>
              <a:gdLst/>
              <a:ahLst/>
              <a:cxnLst/>
              <a:rect l="l" t="t" r="r" b="b"/>
              <a:pathLst>
                <a:path w="29167" h="37814" extrusionOk="0">
                  <a:moveTo>
                    <a:pt x="1" y="0"/>
                  </a:moveTo>
                  <a:lnTo>
                    <a:pt x="1" y="37813"/>
                  </a:lnTo>
                  <a:lnTo>
                    <a:pt x="29167" y="37813"/>
                  </a:lnTo>
                  <a:lnTo>
                    <a:pt x="2916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8804315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843255-A2DA-4D0F-A307-0CCA0D9E9B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9AF2DB-B5D3-496B-ABB5-B12053A82F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E1060E-E5D9-41D8-AF2A-4E980B3D29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603F18-F26F-4DCA-9F2F-B3F4801E11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335C2-1F42-4A2B-9679-A84064AED5A1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933187-4ED8-4C08-8320-91E83CAF45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D16127-13A0-476D-A79A-7FC2A6F1E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8AE38-4D19-4FAC-8D7A-CE27D3E42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66207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1"/>
          <p:cNvSpPr txBox="1">
            <a:spLocks noGrp="1"/>
          </p:cNvSpPr>
          <p:nvPr>
            <p:ph type="title" hasCustomPrompt="1"/>
          </p:nvPr>
        </p:nvSpPr>
        <p:spPr>
          <a:xfrm>
            <a:off x="2482800" y="2409751"/>
            <a:ext cx="7226400" cy="193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67" name="Google Shape;167;p11"/>
          <p:cNvSpPr txBox="1">
            <a:spLocks noGrp="1"/>
          </p:cNvSpPr>
          <p:nvPr>
            <p:ph type="subTitle" idx="1"/>
          </p:nvPr>
        </p:nvSpPr>
        <p:spPr>
          <a:xfrm>
            <a:off x="2482800" y="4145051"/>
            <a:ext cx="7226400" cy="50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68" name="Google Shape;168;p11"/>
          <p:cNvGrpSpPr/>
          <p:nvPr/>
        </p:nvGrpSpPr>
        <p:grpSpPr>
          <a:xfrm>
            <a:off x="-70836" y="6247107"/>
            <a:ext cx="12333672" cy="670272"/>
            <a:chOff x="-53127" y="4685330"/>
            <a:chExt cx="9250254" cy="502704"/>
          </a:xfrm>
        </p:grpSpPr>
        <p:sp>
          <p:nvSpPr>
            <p:cNvPr id="169" name="Google Shape;169;p11"/>
            <p:cNvSpPr/>
            <p:nvPr/>
          </p:nvSpPr>
          <p:spPr>
            <a:xfrm>
              <a:off x="-47325" y="4685330"/>
              <a:ext cx="9238649" cy="502704"/>
            </a:xfrm>
            <a:custGeom>
              <a:avLst/>
              <a:gdLst/>
              <a:ahLst/>
              <a:cxnLst/>
              <a:rect l="l" t="t" r="r" b="b"/>
              <a:pathLst>
                <a:path w="74209" h="12657" extrusionOk="0">
                  <a:moveTo>
                    <a:pt x="1" y="0"/>
                  </a:moveTo>
                  <a:lnTo>
                    <a:pt x="1" y="12656"/>
                  </a:lnTo>
                  <a:lnTo>
                    <a:pt x="74208" y="12656"/>
                  </a:lnTo>
                  <a:lnTo>
                    <a:pt x="74208" y="0"/>
                  </a:lnTo>
                  <a:close/>
                </a:path>
              </a:pathLst>
            </a:custGeom>
            <a:solidFill>
              <a:srgbClr val="AA8C74">
                <a:alpha val="511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11"/>
            <p:cNvSpPr/>
            <p:nvPr/>
          </p:nvSpPr>
          <p:spPr>
            <a:xfrm>
              <a:off x="-53114" y="5187400"/>
              <a:ext cx="9250227" cy="124"/>
            </a:xfrm>
            <a:custGeom>
              <a:avLst/>
              <a:gdLst/>
              <a:ahLst/>
              <a:cxnLst/>
              <a:rect l="l" t="t" r="r" b="b"/>
              <a:pathLst>
                <a:path w="74302" h="1" fill="none" extrusionOk="0">
                  <a:moveTo>
                    <a:pt x="1" y="1"/>
                  </a:moveTo>
                  <a:lnTo>
                    <a:pt x="74302" y="1"/>
                  </a:lnTo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accent5"/>
              </a:solidFill>
              <a:prstDash val="solid"/>
              <a:miter lim="3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11"/>
            <p:cNvSpPr/>
            <p:nvPr/>
          </p:nvSpPr>
          <p:spPr>
            <a:xfrm>
              <a:off x="-53114" y="5094029"/>
              <a:ext cx="9250227" cy="124"/>
            </a:xfrm>
            <a:custGeom>
              <a:avLst/>
              <a:gdLst/>
              <a:ahLst/>
              <a:cxnLst/>
              <a:rect l="l" t="t" r="r" b="b"/>
              <a:pathLst>
                <a:path w="74302" h="1" fill="none" extrusionOk="0">
                  <a:moveTo>
                    <a:pt x="1" y="0"/>
                  </a:moveTo>
                  <a:lnTo>
                    <a:pt x="74302" y="0"/>
                  </a:lnTo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accent5"/>
              </a:solidFill>
              <a:prstDash val="solid"/>
              <a:miter lim="3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11"/>
            <p:cNvSpPr/>
            <p:nvPr/>
          </p:nvSpPr>
          <p:spPr>
            <a:xfrm>
              <a:off x="-53114" y="5024809"/>
              <a:ext cx="9250227" cy="124"/>
            </a:xfrm>
            <a:custGeom>
              <a:avLst/>
              <a:gdLst/>
              <a:ahLst/>
              <a:cxnLst/>
              <a:rect l="l" t="t" r="r" b="b"/>
              <a:pathLst>
                <a:path w="74302" h="1" fill="none" extrusionOk="0">
                  <a:moveTo>
                    <a:pt x="1" y="0"/>
                  </a:moveTo>
                  <a:lnTo>
                    <a:pt x="74302" y="0"/>
                  </a:lnTo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accent5"/>
              </a:solidFill>
              <a:prstDash val="solid"/>
              <a:miter lim="3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11"/>
            <p:cNvSpPr/>
            <p:nvPr/>
          </p:nvSpPr>
          <p:spPr>
            <a:xfrm>
              <a:off x="-53114" y="4956461"/>
              <a:ext cx="9250227" cy="124"/>
            </a:xfrm>
            <a:custGeom>
              <a:avLst/>
              <a:gdLst/>
              <a:ahLst/>
              <a:cxnLst/>
              <a:rect l="l" t="t" r="r" b="b"/>
              <a:pathLst>
                <a:path w="74302" h="1" fill="none" extrusionOk="0">
                  <a:moveTo>
                    <a:pt x="1" y="1"/>
                  </a:moveTo>
                  <a:lnTo>
                    <a:pt x="74302" y="1"/>
                  </a:lnTo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accent5"/>
              </a:solidFill>
              <a:prstDash val="solid"/>
              <a:miter lim="3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11"/>
            <p:cNvSpPr/>
            <p:nvPr/>
          </p:nvSpPr>
          <p:spPr>
            <a:xfrm>
              <a:off x="-53114" y="4887366"/>
              <a:ext cx="9250227" cy="124"/>
            </a:xfrm>
            <a:custGeom>
              <a:avLst/>
              <a:gdLst/>
              <a:ahLst/>
              <a:cxnLst/>
              <a:rect l="l" t="t" r="r" b="b"/>
              <a:pathLst>
                <a:path w="74302" h="1" fill="none" extrusionOk="0">
                  <a:moveTo>
                    <a:pt x="1" y="0"/>
                  </a:moveTo>
                  <a:lnTo>
                    <a:pt x="74302" y="0"/>
                  </a:lnTo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accent5"/>
              </a:solidFill>
              <a:prstDash val="solid"/>
              <a:miter lim="3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11"/>
            <p:cNvSpPr/>
            <p:nvPr/>
          </p:nvSpPr>
          <p:spPr>
            <a:xfrm>
              <a:off x="-53114" y="4855371"/>
              <a:ext cx="9250227" cy="124"/>
            </a:xfrm>
            <a:custGeom>
              <a:avLst/>
              <a:gdLst/>
              <a:ahLst/>
              <a:cxnLst/>
              <a:rect l="l" t="t" r="r" b="b"/>
              <a:pathLst>
                <a:path w="74302" h="1" fill="none" extrusionOk="0">
                  <a:moveTo>
                    <a:pt x="1" y="1"/>
                  </a:moveTo>
                  <a:lnTo>
                    <a:pt x="74302" y="1"/>
                  </a:lnTo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accent5"/>
              </a:solidFill>
              <a:prstDash val="solid"/>
              <a:miter lim="3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11"/>
            <p:cNvSpPr/>
            <p:nvPr/>
          </p:nvSpPr>
          <p:spPr>
            <a:xfrm>
              <a:off x="-53114" y="4823998"/>
              <a:ext cx="9250227" cy="124"/>
            </a:xfrm>
            <a:custGeom>
              <a:avLst/>
              <a:gdLst/>
              <a:ahLst/>
              <a:cxnLst/>
              <a:rect l="l" t="t" r="r" b="b"/>
              <a:pathLst>
                <a:path w="74302" h="1" fill="none" extrusionOk="0">
                  <a:moveTo>
                    <a:pt x="1" y="0"/>
                  </a:moveTo>
                  <a:lnTo>
                    <a:pt x="74302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3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11"/>
            <p:cNvSpPr/>
            <p:nvPr/>
          </p:nvSpPr>
          <p:spPr>
            <a:xfrm>
              <a:off x="-53127" y="4685550"/>
              <a:ext cx="9250254" cy="127249"/>
            </a:xfrm>
            <a:custGeom>
              <a:avLst/>
              <a:gdLst/>
              <a:ahLst/>
              <a:cxnLst/>
              <a:rect l="l" t="t" r="r" b="b"/>
              <a:pathLst>
                <a:path w="29611" h="1022" extrusionOk="0">
                  <a:moveTo>
                    <a:pt x="0" y="1"/>
                  </a:moveTo>
                  <a:lnTo>
                    <a:pt x="0" y="1022"/>
                  </a:lnTo>
                  <a:lnTo>
                    <a:pt x="29610" y="1022"/>
                  </a:lnTo>
                  <a:lnTo>
                    <a:pt x="29610" y="1"/>
                  </a:lnTo>
                  <a:close/>
                </a:path>
              </a:pathLst>
            </a:custGeom>
            <a:solidFill>
              <a:srgbClr val="AA8C74">
                <a:alpha val="63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31824828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70836" y="794"/>
            <a:ext cx="12333703" cy="7933268"/>
            <a:chOff x="-53127" y="595"/>
            <a:chExt cx="9250277" cy="5949951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-53127" y="4374800"/>
              <a:ext cx="9250254" cy="1575746"/>
              <a:chOff x="-53127" y="4374800"/>
              <a:chExt cx="9250254" cy="1575746"/>
            </a:xfrm>
          </p:grpSpPr>
          <p:sp>
            <p:nvSpPr>
              <p:cNvPr id="11" name="Google Shape;11;p2"/>
              <p:cNvSpPr/>
              <p:nvPr/>
            </p:nvSpPr>
            <p:spPr>
              <a:xfrm>
                <a:off x="-47325" y="4374813"/>
                <a:ext cx="9238649" cy="1575733"/>
              </a:xfrm>
              <a:custGeom>
                <a:avLst/>
                <a:gdLst/>
                <a:ahLst/>
                <a:cxnLst/>
                <a:rect l="l" t="t" r="r" b="b"/>
                <a:pathLst>
                  <a:path w="74209" h="12657" extrusionOk="0">
                    <a:moveTo>
                      <a:pt x="1" y="0"/>
                    </a:moveTo>
                    <a:lnTo>
                      <a:pt x="1" y="12656"/>
                    </a:lnTo>
                    <a:lnTo>
                      <a:pt x="74208" y="12656"/>
                    </a:lnTo>
                    <a:lnTo>
                      <a:pt x="74208" y="0"/>
                    </a:lnTo>
                    <a:close/>
                  </a:path>
                </a:pathLst>
              </a:custGeom>
              <a:solidFill>
                <a:srgbClr val="AA8C74">
                  <a:alpha val="511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" name="Google Shape;12;p2"/>
              <p:cNvSpPr/>
              <p:nvPr/>
            </p:nvSpPr>
            <p:spPr>
              <a:xfrm>
                <a:off x="-53114" y="4971021"/>
                <a:ext cx="9250227" cy="124"/>
              </a:xfrm>
              <a:custGeom>
                <a:avLst/>
                <a:gdLst/>
                <a:ahLst/>
                <a:cxnLst/>
                <a:rect l="l" t="t" r="r" b="b"/>
                <a:pathLst>
                  <a:path w="74302" h="1" fill="none" extrusionOk="0">
                    <a:moveTo>
                      <a:pt x="1" y="0"/>
                    </a:moveTo>
                    <a:lnTo>
                      <a:pt x="74302" y="0"/>
                    </a:lnTo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chemeClr val="accent5"/>
                </a:solidFill>
                <a:prstDash val="solid"/>
                <a:miter lim="360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" name="Google Shape;13;p2"/>
              <p:cNvSpPr/>
              <p:nvPr/>
            </p:nvSpPr>
            <p:spPr>
              <a:xfrm>
                <a:off x="-53114" y="4877525"/>
                <a:ext cx="9250227" cy="124"/>
              </a:xfrm>
              <a:custGeom>
                <a:avLst/>
                <a:gdLst/>
                <a:ahLst/>
                <a:cxnLst/>
                <a:rect l="l" t="t" r="r" b="b"/>
                <a:pathLst>
                  <a:path w="74302" h="1" fill="none" extrusionOk="0">
                    <a:moveTo>
                      <a:pt x="1" y="1"/>
                    </a:moveTo>
                    <a:lnTo>
                      <a:pt x="74302" y="1"/>
                    </a:lnTo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chemeClr val="accent5"/>
                </a:solidFill>
                <a:prstDash val="solid"/>
                <a:miter lim="360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-53114" y="4784154"/>
                <a:ext cx="9250227" cy="124"/>
              </a:xfrm>
              <a:custGeom>
                <a:avLst/>
                <a:gdLst/>
                <a:ahLst/>
                <a:cxnLst/>
                <a:rect l="l" t="t" r="r" b="b"/>
                <a:pathLst>
                  <a:path w="74302" h="1" fill="none" extrusionOk="0">
                    <a:moveTo>
                      <a:pt x="1" y="0"/>
                    </a:moveTo>
                    <a:lnTo>
                      <a:pt x="74302" y="0"/>
                    </a:lnTo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chemeClr val="accent5"/>
                </a:solidFill>
                <a:prstDash val="solid"/>
                <a:miter lim="360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-53114" y="4714934"/>
                <a:ext cx="9250227" cy="124"/>
              </a:xfrm>
              <a:custGeom>
                <a:avLst/>
                <a:gdLst/>
                <a:ahLst/>
                <a:cxnLst/>
                <a:rect l="l" t="t" r="r" b="b"/>
                <a:pathLst>
                  <a:path w="74302" h="1" fill="none" extrusionOk="0">
                    <a:moveTo>
                      <a:pt x="1" y="0"/>
                    </a:moveTo>
                    <a:lnTo>
                      <a:pt x="74302" y="0"/>
                    </a:lnTo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chemeClr val="accent5"/>
                </a:solidFill>
                <a:prstDash val="solid"/>
                <a:miter lim="360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-53114" y="4646586"/>
                <a:ext cx="9250227" cy="124"/>
              </a:xfrm>
              <a:custGeom>
                <a:avLst/>
                <a:gdLst/>
                <a:ahLst/>
                <a:cxnLst/>
                <a:rect l="l" t="t" r="r" b="b"/>
                <a:pathLst>
                  <a:path w="74302" h="1" fill="none" extrusionOk="0">
                    <a:moveTo>
                      <a:pt x="1" y="1"/>
                    </a:moveTo>
                    <a:lnTo>
                      <a:pt x="74302" y="1"/>
                    </a:lnTo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chemeClr val="accent5"/>
                </a:solidFill>
                <a:prstDash val="solid"/>
                <a:miter lim="360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-53114" y="4577491"/>
                <a:ext cx="9250227" cy="124"/>
              </a:xfrm>
              <a:custGeom>
                <a:avLst/>
                <a:gdLst/>
                <a:ahLst/>
                <a:cxnLst/>
                <a:rect l="l" t="t" r="r" b="b"/>
                <a:pathLst>
                  <a:path w="74302" h="1" fill="none" extrusionOk="0">
                    <a:moveTo>
                      <a:pt x="1" y="0"/>
                    </a:moveTo>
                    <a:lnTo>
                      <a:pt x="74302" y="0"/>
                    </a:lnTo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chemeClr val="accent5"/>
                </a:solidFill>
                <a:prstDash val="solid"/>
                <a:miter lim="360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-53114" y="4545496"/>
                <a:ext cx="9250227" cy="124"/>
              </a:xfrm>
              <a:custGeom>
                <a:avLst/>
                <a:gdLst/>
                <a:ahLst/>
                <a:cxnLst/>
                <a:rect l="l" t="t" r="r" b="b"/>
                <a:pathLst>
                  <a:path w="74302" h="1" fill="none" extrusionOk="0">
                    <a:moveTo>
                      <a:pt x="1" y="1"/>
                    </a:moveTo>
                    <a:lnTo>
                      <a:pt x="74302" y="1"/>
                    </a:lnTo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chemeClr val="accent5"/>
                </a:solidFill>
                <a:prstDash val="solid"/>
                <a:miter lim="360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-53114" y="4514123"/>
                <a:ext cx="9250227" cy="124"/>
              </a:xfrm>
              <a:custGeom>
                <a:avLst/>
                <a:gdLst/>
                <a:ahLst/>
                <a:cxnLst/>
                <a:rect l="l" t="t" r="r" b="b"/>
                <a:pathLst>
                  <a:path w="74302" h="1" fill="none" extrusionOk="0">
                    <a:moveTo>
                      <a:pt x="1" y="0"/>
                    </a:moveTo>
                    <a:lnTo>
                      <a:pt x="74302" y="0"/>
                    </a:lnTo>
                  </a:path>
                </a:pathLst>
              </a:custGeom>
              <a:noFill/>
              <a:ln w="9525" cap="flat" cmpd="sng">
                <a:solidFill>
                  <a:schemeClr val="accent5"/>
                </a:solidFill>
                <a:prstDash val="solid"/>
                <a:miter lim="360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-53114" y="5095392"/>
                <a:ext cx="9250227" cy="124"/>
              </a:xfrm>
              <a:custGeom>
                <a:avLst/>
                <a:gdLst/>
                <a:ahLst/>
                <a:cxnLst/>
                <a:rect l="l" t="t" r="r" b="b"/>
                <a:pathLst>
                  <a:path w="74302" h="1" fill="none" extrusionOk="0">
                    <a:moveTo>
                      <a:pt x="1" y="1"/>
                    </a:moveTo>
                    <a:lnTo>
                      <a:pt x="74302" y="1"/>
                    </a:lnTo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chemeClr val="accent5"/>
                </a:solidFill>
                <a:prstDash val="solid"/>
                <a:miter lim="360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-53114" y="5267942"/>
                <a:ext cx="9250227" cy="124"/>
              </a:xfrm>
              <a:custGeom>
                <a:avLst/>
                <a:gdLst/>
                <a:ahLst/>
                <a:cxnLst/>
                <a:rect l="l" t="t" r="r" b="b"/>
                <a:pathLst>
                  <a:path w="74302" h="1" fill="none" extrusionOk="0">
                    <a:moveTo>
                      <a:pt x="1" y="1"/>
                    </a:moveTo>
                    <a:lnTo>
                      <a:pt x="74302" y="1"/>
                    </a:lnTo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chemeClr val="accent5"/>
                </a:solidFill>
                <a:prstDash val="solid"/>
                <a:miter lim="360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-53114" y="5453938"/>
                <a:ext cx="9250227" cy="124"/>
              </a:xfrm>
              <a:custGeom>
                <a:avLst/>
                <a:gdLst/>
                <a:ahLst/>
                <a:cxnLst/>
                <a:rect l="l" t="t" r="r" b="b"/>
                <a:pathLst>
                  <a:path w="74302" h="1" fill="none" extrusionOk="0">
                    <a:moveTo>
                      <a:pt x="1" y="1"/>
                    </a:moveTo>
                    <a:lnTo>
                      <a:pt x="74302" y="1"/>
                    </a:lnTo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chemeClr val="accent5"/>
                </a:solidFill>
                <a:prstDash val="solid"/>
                <a:miter lim="360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-53114" y="5701061"/>
                <a:ext cx="9250227" cy="124"/>
              </a:xfrm>
              <a:custGeom>
                <a:avLst/>
                <a:gdLst/>
                <a:ahLst/>
                <a:cxnLst/>
                <a:rect l="l" t="t" r="r" b="b"/>
                <a:pathLst>
                  <a:path w="74302" h="1" fill="none" extrusionOk="0">
                    <a:moveTo>
                      <a:pt x="1" y="1"/>
                    </a:moveTo>
                    <a:lnTo>
                      <a:pt x="74302" y="1"/>
                    </a:lnTo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chemeClr val="accent5"/>
                </a:solidFill>
                <a:prstDash val="solid"/>
                <a:miter lim="360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-53127" y="4374800"/>
                <a:ext cx="9250254" cy="127249"/>
              </a:xfrm>
              <a:custGeom>
                <a:avLst/>
                <a:gdLst/>
                <a:ahLst/>
                <a:cxnLst/>
                <a:rect l="l" t="t" r="r" b="b"/>
                <a:pathLst>
                  <a:path w="29611" h="1022" extrusionOk="0">
                    <a:moveTo>
                      <a:pt x="0" y="1"/>
                    </a:moveTo>
                    <a:lnTo>
                      <a:pt x="0" y="1022"/>
                    </a:lnTo>
                    <a:lnTo>
                      <a:pt x="29610" y="1022"/>
                    </a:lnTo>
                    <a:lnTo>
                      <a:pt x="29610" y="1"/>
                    </a:lnTo>
                    <a:close/>
                  </a:path>
                </a:pathLst>
              </a:custGeom>
              <a:solidFill>
                <a:srgbClr val="AA8C74">
                  <a:alpha val="636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" name="Google Shape;25;p2"/>
            <p:cNvSpPr/>
            <p:nvPr/>
          </p:nvSpPr>
          <p:spPr>
            <a:xfrm>
              <a:off x="8686800" y="595"/>
              <a:ext cx="510350" cy="4374796"/>
            </a:xfrm>
            <a:custGeom>
              <a:avLst/>
              <a:gdLst/>
              <a:ahLst/>
              <a:cxnLst/>
              <a:rect l="l" t="t" r="r" b="b"/>
              <a:pathLst>
                <a:path w="29167" h="37814" extrusionOk="0">
                  <a:moveTo>
                    <a:pt x="1" y="0"/>
                  </a:moveTo>
                  <a:lnTo>
                    <a:pt x="1" y="37813"/>
                  </a:lnTo>
                  <a:lnTo>
                    <a:pt x="29167" y="37813"/>
                  </a:lnTo>
                  <a:lnTo>
                    <a:pt x="2916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" name="Google Shape;26;p2"/>
          <p:cNvSpPr txBox="1">
            <a:spLocks noGrp="1"/>
          </p:cNvSpPr>
          <p:nvPr>
            <p:ph type="ctrTitle"/>
          </p:nvPr>
        </p:nvSpPr>
        <p:spPr>
          <a:xfrm>
            <a:off x="953533" y="701467"/>
            <a:ext cx="7359200" cy="227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113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7" name="Google Shape;27;p2"/>
          <p:cNvSpPr txBox="1">
            <a:spLocks noGrp="1"/>
          </p:cNvSpPr>
          <p:nvPr>
            <p:ph type="subTitle" idx="1"/>
          </p:nvPr>
        </p:nvSpPr>
        <p:spPr>
          <a:xfrm>
            <a:off x="953533" y="2976433"/>
            <a:ext cx="6198000" cy="5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7215140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oogle Shape;29;p3"/>
          <p:cNvGrpSpPr/>
          <p:nvPr/>
        </p:nvGrpSpPr>
        <p:grpSpPr>
          <a:xfrm>
            <a:off x="-70836" y="794"/>
            <a:ext cx="12333703" cy="7933268"/>
            <a:chOff x="-53127" y="595"/>
            <a:chExt cx="9250277" cy="5949951"/>
          </a:xfrm>
        </p:grpSpPr>
        <p:grpSp>
          <p:nvGrpSpPr>
            <p:cNvPr id="30" name="Google Shape;30;p3"/>
            <p:cNvGrpSpPr/>
            <p:nvPr/>
          </p:nvGrpSpPr>
          <p:grpSpPr>
            <a:xfrm>
              <a:off x="-53127" y="4374800"/>
              <a:ext cx="9250254" cy="1575746"/>
              <a:chOff x="-53127" y="4374800"/>
              <a:chExt cx="9250254" cy="1575746"/>
            </a:xfrm>
          </p:grpSpPr>
          <p:sp>
            <p:nvSpPr>
              <p:cNvPr id="31" name="Google Shape;31;p3"/>
              <p:cNvSpPr/>
              <p:nvPr/>
            </p:nvSpPr>
            <p:spPr>
              <a:xfrm>
                <a:off x="-47325" y="4374813"/>
                <a:ext cx="9238649" cy="1575733"/>
              </a:xfrm>
              <a:custGeom>
                <a:avLst/>
                <a:gdLst/>
                <a:ahLst/>
                <a:cxnLst/>
                <a:rect l="l" t="t" r="r" b="b"/>
                <a:pathLst>
                  <a:path w="74209" h="12657" extrusionOk="0">
                    <a:moveTo>
                      <a:pt x="1" y="0"/>
                    </a:moveTo>
                    <a:lnTo>
                      <a:pt x="1" y="12656"/>
                    </a:lnTo>
                    <a:lnTo>
                      <a:pt x="74208" y="12656"/>
                    </a:lnTo>
                    <a:lnTo>
                      <a:pt x="74208" y="0"/>
                    </a:lnTo>
                    <a:close/>
                  </a:path>
                </a:pathLst>
              </a:custGeom>
              <a:solidFill>
                <a:srgbClr val="AA8C74">
                  <a:alpha val="511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" name="Google Shape;32;p3"/>
              <p:cNvSpPr/>
              <p:nvPr/>
            </p:nvSpPr>
            <p:spPr>
              <a:xfrm>
                <a:off x="-53114" y="4971021"/>
                <a:ext cx="9250227" cy="124"/>
              </a:xfrm>
              <a:custGeom>
                <a:avLst/>
                <a:gdLst/>
                <a:ahLst/>
                <a:cxnLst/>
                <a:rect l="l" t="t" r="r" b="b"/>
                <a:pathLst>
                  <a:path w="74302" h="1" fill="none" extrusionOk="0">
                    <a:moveTo>
                      <a:pt x="1" y="0"/>
                    </a:moveTo>
                    <a:lnTo>
                      <a:pt x="74302" y="0"/>
                    </a:lnTo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chemeClr val="accent5"/>
                </a:solidFill>
                <a:prstDash val="solid"/>
                <a:miter lim="360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" name="Google Shape;33;p3"/>
              <p:cNvSpPr/>
              <p:nvPr/>
            </p:nvSpPr>
            <p:spPr>
              <a:xfrm>
                <a:off x="-53114" y="4877525"/>
                <a:ext cx="9250227" cy="124"/>
              </a:xfrm>
              <a:custGeom>
                <a:avLst/>
                <a:gdLst/>
                <a:ahLst/>
                <a:cxnLst/>
                <a:rect l="l" t="t" r="r" b="b"/>
                <a:pathLst>
                  <a:path w="74302" h="1" fill="none" extrusionOk="0">
                    <a:moveTo>
                      <a:pt x="1" y="1"/>
                    </a:moveTo>
                    <a:lnTo>
                      <a:pt x="74302" y="1"/>
                    </a:lnTo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chemeClr val="accent5"/>
                </a:solidFill>
                <a:prstDash val="solid"/>
                <a:miter lim="360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" name="Google Shape;34;p3"/>
              <p:cNvSpPr/>
              <p:nvPr/>
            </p:nvSpPr>
            <p:spPr>
              <a:xfrm>
                <a:off x="-53114" y="4784154"/>
                <a:ext cx="9250227" cy="124"/>
              </a:xfrm>
              <a:custGeom>
                <a:avLst/>
                <a:gdLst/>
                <a:ahLst/>
                <a:cxnLst/>
                <a:rect l="l" t="t" r="r" b="b"/>
                <a:pathLst>
                  <a:path w="74302" h="1" fill="none" extrusionOk="0">
                    <a:moveTo>
                      <a:pt x="1" y="0"/>
                    </a:moveTo>
                    <a:lnTo>
                      <a:pt x="74302" y="0"/>
                    </a:lnTo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chemeClr val="accent5"/>
                </a:solidFill>
                <a:prstDash val="solid"/>
                <a:miter lim="360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" name="Google Shape;35;p3"/>
              <p:cNvSpPr/>
              <p:nvPr/>
            </p:nvSpPr>
            <p:spPr>
              <a:xfrm>
                <a:off x="-53114" y="4714934"/>
                <a:ext cx="9250227" cy="124"/>
              </a:xfrm>
              <a:custGeom>
                <a:avLst/>
                <a:gdLst/>
                <a:ahLst/>
                <a:cxnLst/>
                <a:rect l="l" t="t" r="r" b="b"/>
                <a:pathLst>
                  <a:path w="74302" h="1" fill="none" extrusionOk="0">
                    <a:moveTo>
                      <a:pt x="1" y="0"/>
                    </a:moveTo>
                    <a:lnTo>
                      <a:pt x="74302" y="0"/>
                    </a:lnTo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chemeClr val="accent5"/>
                </a:solidFill>
                <a:prstDash val="solid"/>
                <a:miter lim="360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" name="Google Shape;36;p3"/>
              <p:cNvSpPr/>
              <p:nvPr/>
            </p:nvSpPr>
            <p:spPr>
              <a:xfrm>
                <a:off x="-53114" y="4646586"/>
                <a:ext cx="9250227" cy="124"/>
              </a:xfrm>
              <a:custGeom>
                <a:avLst/>
                <a:gdLst/>
                <a:ahLst/>
                <a:cxnLst/>
                <a:rect l="l" t="t" r="r" b="b"/>
                <a:pathLst>
                  <a:path w="74302" h="1" fill="none" extrusionOk="0">
                    <a:moveTo>
                      <a:pt x="1" y="1"/>
                    </a:moveTo>
                    <a:lnTo>
                      <a:pt x="74302" y="1"/>
                    </a:lnTo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chemeClr val="accent5"/>
                </a:solidFill>
                <a:prstDash val="solid"/>
                <a:miter lim="360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" name="Google Shape;37;p3"/>
              <p:cNvSpPr/>
              <p:nvPr/>
            </p:nvSpPr>
            <p:spPr>
              <a:xfrm>
                <a:off x="-53114" y="4577491"/>
                <a:ext cx="9250227" cy="124"/>
              </a:xfrm>
              <a:custGeom>
                <a:avLst/>
                <a:gdLst/>
                <a:ahLst/>
                <a:cxnLst/>
                <a:rect l="l" t="t" r="r" b="b"/>
                <a:pathLst>
                  <a:path w="74302" h="1" fill="none" extrusionOk="0">
                    <a:moveTo>
                      <a:pt x="1" y="0"/>
                    </a:moveTo>
                    <a:lnTo>
                      <a:pt x="74302" y="0"/>
                    </a:lnTo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chemeClr val="accent5"/>
                </a:solidFill>
                <a:prstDash val="solid"/>
                <a:miter lim="360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" name="Google Shape;38;p3"/>
              <p:cNvSpPr/>
              <p:nvPr/>
            </p:nvSpPr>
            <p:spPr>
              <a:xfrm>
                <a:off x="-53114" y="4545496"/>
                <a:ext cx="9250227" cy="124"/>
              </a:xfrm>
              <a:custGeom>
                <a:avLst/>
                <a:gdLst/>
                <a:ahLst/>
                <a:cxnLst/>
                <a:rect l="l" t="t" r="r" b="b"/>
                <a:pathLst>
                  <a:path w="74302" h="1" fill="none" extrusionOk="0">
                    <a:moveTo>
                      <a:pt x="1" y="1"/>
                    </a:moveTo>
                    <a:lnTo>
                      <a:pt x="74302" y="1"/>
                    </a:lnTo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chemeClr val="accent5"/>
                </a:solidFill>
                <a:prstDash val="solid"/>
                <a:miter lim="360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" name="Google Shape;39;p3"/>
              <p:cNvSpPr/>
              <p:nvPr/>
            </p:nvSpPr>
            <p:spPr>
              <a:xfrm>
                <a:off x="-53114" y="4514123"/>
                <a:ext cx="9250227" cy="124"/>
              </a:xfrm>
              <a:custGeom>
                <a:avLst/>
                <a:gdLst/>
                <a:ahLst/>
                <a:cxnLst/>
                <a:rect l="l" t="t" r="r" b="b"/>
                <a:pathLst>
                  <a:path w="74302" h="1" fill="none" extrusionOk="0">
                    <a:moveTo>
                      <a:pt x="1" y="0"/>
                    </a:moveTo>
                    <a:lnTo>
                      <a:pt x="74302" y="0"/>
                    </a:lnTo>
                  </a:path>
                </a:pathLst>
              </a:custGeom>
              <a:noFill/>
              <a:ln w="9525" cap="flat" cmpd="sng">
                <a:solidFill>
                  <a:schemeClr val="accent5"/>
                </a:solidFill>
                <a:prstDash val="solid"/>
                <a:miter lim="360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" name="Google Shape;40;p3"/>
              <p:cNvSpPr/>
              <p:nvPr/>
            </p:nvSpPr>
            <p:spPr>
              <a:xfrm>
                <a:off x="-53114" y="5095392"/>
                <a:ext cx="9250227" cy="124"/>
              </a:xfrm>
              <a:custGeom>
                <a:avLst/>
                <a:gdLst/>
                <a:ahLst/>
                <a:cxnLst/>
                <a:rect l="l" t="t" r="r" b="b"/>
                <a:pathLst>
                  <a:path w="74302" h="1" fill="none" extrusionOk="0">
                    <a:moveTo>
                      <a:pt x="1" y="1"/>
                    </a:moveTo>
                    <a:lnTo>
                      <a:pt x="74302" y="1"/>
                    </a:lnTo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chemeClr val="accent5"/>
                </a:solidFill>
                <a:prstDash val="solid"/>
                <a:miter lim="360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" name="Google Shape;41;p3"/>
              <p:cNvSpPr/>
              <p:nvPr/>
            </p:nvSpPr>
            <p:spPr>
              <a:xfrm>
                <a:off x="-53114" y="5267942"/>
                <a:ext cx="9250227" cy="124"/>
              </a:xfrm>
              <a:custGeom>
                <a:avLst/>
                <a:gdLst/>
                <a:ahLst/>
                <a:cxnLst/>
                <a:rect l="l" t="t" r="r" b="b"/>
                <a:pathLst>
                  <a:path w="74302" h="1" fill="none" extrusionOk="0">
                    <a:moveTo>
                      <a:pt x="1" y="1"/>
                    </a:moveTo>
                    <a:lnTo>
                      <a:pt x="74302" y="1"/>
                    </a:lnTo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chemeClr val="accent5"/>
                </a:solidFill>
                <a:prstDash val="solid"/>
                <a:miter lim="360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" name="Google Shape;42;p3"/>
              <p:cNvSpPr/>
              <p:nvPr/>
            </p:nvSpPr>
            <p:spPr>
              <a:xfrm>
                <a:off x="-53114" y="5453938"/>
                <a:ext cx="9250227" cy="124"/>
              </a:xfrm>
              <a:custGeom>
                <a:avLst/>
                <a:gdLst/>
                <a:ahLst/>
                <a:cxnLst/>
                <a:rect l="l" t="t" r="r" b="b"/>
                <a:pathLst>
                  <a:path w="74302" h="1" fill="none" extrusionOk="0">
                    <a:moveTo>
                      <a:pt x="1" y="1"/>
                    </a:moveTo>
                    <a:lnTo>
                      <a:pt x="74302" y="1"/>
                    </a:lnTo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chemeClr val="accent5"/>
                </a:solidFill>
                <a:prstDash val="solid"/>
                <a:miter lim="360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" name="Google Shape;43;p3"/>
              <p:cNvSpPr/>
              <p:nvPr/>
            </p:nvSpPr>
            <p:spPr>
              <a:xfrm>
                <a:off x="-53114" y="5701061"/>
                <a:ext cx="9250227" cy="124"/>
              </a:xfrm>
              <a:custGeom>
                <a:avLst/>
                <a:gdLst/>
                <a:ahLst/>
                <a:cxnLst/>
                <a:rect l="l" t="t" r="r" b="b"/>
                <a:pathLst>
                  <a:path w="74302" h="1" fill="none" extrusionOk="0">
                    <a:moveTo>
                      <a:pt x="1" y="1"/>
                    </a:moveTo>
                    <a:lnTo>
                      <a:pt x="74302" y="1"/>
                    </a:lnTo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chemeClr val="accent5"/>
                </a:solidFill>
                <a:prstDash val="solid"/>
                <a:miter lim="360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" name="Google Shape;44;p3"/>
              <p:cNvSpPr/>
              <p:nvPr/>
            </p:nvSpPr>
            <p:spPr>
              <a:xfrm>
                <a:off x="-53127" y="4374800"/>
                <a:ext cx="9250254" cy="127249"/>
              </a:xfrm>
              <a:custGeom>
                <a:avLst/>
                <a:gdLst/>
                <a:ahLst/>
                <a:cxnLst/>
                <a:rect l="l" t="t" r="r" b="b"/>
                <a:pathLst>
                  <a:path w="29611" h="1022" extrusionOk="0">
                    <a:moveTo>
                      <a:pt x="0" y="1"/>
                    </a:moveTo>
                    <a:lnTo>
                      <a:pt x="0" y="1022"/>
                    </a:lnTo>
                    <a:lnTo>
                      <a:pt x="29610" y="1022"/>
                    </a:lnTo>
                    <a:lnTo>
                      <a:pt x="29610" y="1"/>
                    </a:lnTo>
                    <a:close/>
                  </a:path>
                </a:pathLst>
              </a:custGeom>
              <a:solidFill>
                <a:srgbClr val="AA8C74">
                  <a:alpha val="636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5" name="Google Shape;45;p3"/>
            <p:cNvSpPr/>
            <p:nvPr/>
          </p:nvSpPr>
          <p:spPr>
            <a:xfrm>
              <a:off x="8686800" y="595"/>
              <a:ext cx="510350" cy="4374796"/>
            </a:xfrm>
            <a:custGeom>
              <a:avLst/>
              <a:gdLst/>
              <a:ahLst/>
              <a:cxnLst/>
              <a:rect l="l" t="t" r="r" b="b"/>
              <a:pathLst>
                <a:path w="29167" h="37814" extrusionOk="0">
                  <a:moveTo>
                    <a:pt x="1" y="0"/>
                  </a:moveTo>
                  <a:lnTo>
                    <a:pt x="1" y="37813"/>
                  </a:lnTo>
                  <a:lnTo>
                    <a:pt x="29167" y="37813"/>
                  </a:lnTo>
                  <a:lnTo>
                    <a:pt x="2916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6" name="Google Shape;46;p3"/>
          <p:cNvSpPr txBox="1">
            <a:spLocks noGrp="1"/>
          </p:cNvSpPr>
          <p:nvPr>
            <p:ph type="title"/>
          </p:nvPr>
        </p:nvSpPr>
        <p:spPr>
          <a:xfrm flipH="1">
            <a:off x="953467" y="2246067"/>
            <a:ext cx="4201200" cy="150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7" name="Google Shape;47;p3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1055051" y="713333"/>
            <a:ext cx="1581600" cy="11224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latin typeface="Be Vietnam Pro"/>
                <a:ea typeface="Be Vietnam Pro"/>
                <a:cs typeface="Be Vietnam Pro"/>
                <a:sym typeface="Be Vietnam Pr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8" name="Google Shape;48;p3"/>
          <p:cNvSpPr txBox="1">
            <a:spLocks noGrp="1"/>
          </p:cNvSpPr>
          <p:nvPr>
            <p:ph type="subTitle" idx="1"/>
          </p:nvPr>
        </p:nvSpPr>
        <p:spPr>
          <a:xfrm flipH="1">
            <a:off x="953467" y="3665367"/>
            <a:ext cx="4201200" cy="9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8256756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oogle Shape;70;p5"/>
          <p:cNvGrpSpPr/>
          <p:nvPr/>
        </p:nvGrpSpPr>
        <p:grpSpPr>
          <a:xfrm>
            <a:off x="-70836" y="794"/>
            <a:ext cx="12333703" cy="7933268"/>
            <a:chOff x="-53127" y="595"/>
            <a:chExt cx="9250277" cy="5949951"/>
          </a:xfrm>
        </p:grpSpPr>
        <p:grpSp>
          <p:nvGrpSpPr>
            <p:cNvPr id="71" name="Google Shape;71;p5"/>
            <p:cNvGrpSpPr/>
            <p:nvPr/>
          </p:nvGrpSpPr>
          <p:grpSpPr>
            <a:xfrm>
              <a:off x="-53127" y="600"/>
              <a:ext cx="9250277" cy="5949946"/>
              <a:chOff x="-53127" y="600"/>
              <a:chExt cx="9250277" cy="5949946"/>
            </a:xfrm>
          </p:grpSpPr>
          <p:grpSp>
            <p:nvGrpSpPr>
              <p:cNvPr id="72" name="Google Shape;72;p5"/>
              <p:cNvGrpSpPr/>
              <p:nvPr/>
            </p:nvGrpSpPr>
            <p:grpSpPr>
              <a:xfrm>
                <a:off x="-53127" y="4374800"/>
                <a:ext cx="9250254" cy="1575746"/>
                <a:chOff x="-53127" y="4374800"/>
                <a:chExt cx="9250254" cy="1575746"/>
              </a:xfrm>
            </p:grpSpPr>
            <p:sp>
              <p:nvSpPr>
                <p:cNvPr id="73" name="Google Shape;73;p5"/>
                <p:cNvSpPr/>
                <p:nvPr/>
              </p:nvSpPr>
              <p:spPr>
                <a:xfrm>
                  <a:off x="-47325" y="4374813"/>
                  <a:ext cx="9238649" cy="15757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209" h="12657" extrusionOk="0">
                      <a:moveTo>
                        <a:pt x="1" y="0"/>
                      </a:moveTo>
                      <a:lnTo>
                        <a:pt x="1" y="12656"/>
                      </a:lnTo>
                      <a:lnTo>
                        <a:pt x="74208" y="12656"/>
                      </a:lnTo>
                      <a:lnTo>
                        <a:pt x="74208" y="0"/>
                      </a:lnTo>
                      <a:close/>
                    </a:path>
                  </a:pathLst>
                </a:custGeom>
                <a:solidFill>
                  <a:srgbClr val="AA8C74">
                    <a:alpha val="511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" name="Google Shape;74;p5"/>
                <p:cNvSpPr/>
                <p:nvPr/>
              </p:nvSpPr>
              <p:spPr>
                <a:xfrm>
                  <a:off x="-53114" y="4971021"/>
                  <a:ext cx="9250227" cy="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302" h="1" fill="none" extrusionOk="0">
                      <a:moveTo>
                        <a:pt x="1" y="0"/>
                      </a:moveTo>
                      <a:lnTo>
                        <a:pt x="74302" y="0"/>
                      </a:lnTo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chemeClr val="accent5"/>
                  </a:solidFill>
                  <a:prstDash val="solid"/>
                  <a:miter lim="3608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" name="Google Shape;75;p5"/>
                <p:cNvSpPr/>
                <p:nvPr/>
              </p:nvSpPr>
              <p:spPr>
                <a:xfrm>
                  <a:off x="-53114" y="4877525"/>
                  <a:ext cx="9250227" cy="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302" h="1" fill="none" extrusionOk="0">
                      <a:moveTo>
                        <a:pt x="1" y="1"/>
                      </a:moveTo>
                      <a:lnTo>
                        <a:pt x="74302" y="1"/>
                      </a:lnTo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chemeClr val="accent5"/>
                  </a:solidFill>
                  <a:prstDash val="solid"/>
                  <a:miter lim="3608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" name="Google Shape;76;p5"/>
                <p:cNvSpPr/>
                <p:nvPr/>
              </p:nvSpPr>
              <p:spPr>
                <a:xfrm>
                  <a:off x="-53114" y="4784154"/>
                  <a:ext cx="9250227" cy="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302" h="1" fill="none" extrusionOk="0">
                      <a:moveTo>
                        <a:pt x="1" y="0"/>
                      </a:moveTo>
                      <a:lnTo>
                        <a:pt x="74302" y="0"/>
                      </a:lnTo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chemeClr val="accent5"/>
                  </a:solidFill>
                  <a:prstDash val="solid"/>
                  <a:miter lim="3608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" name="Google Shape;77;p5"/>
                <p:cNvSpPr/>
                <p:nvPr/>
              </p:nvSpPr>
              <p:spPr>
                <a:xfrm>
                  <a:off x="-53114" y="4714934"/>
                  <a:ext cx="9250227" cy="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302" h="1" fill="none" extrusionOk="0">
                      <a:moveTo>
                        <a:pt x="1" y="0"/>
                      </a:moveTo>
                      <a:lnTo>
                        <a:pt x="74302" y="0"/>
                      </a:lnTo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chemeClr val="accent5"/>
                  </a:solidFill>
                  <a:prstDash val="solid"/>
                  <a:miter lim="3608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" name="Google Shape;78;p5"/>
                <p:cNvSpPr/>
                <p:nvPr/>
              </p:nvSpPr>
              <p:spPr>
                <a:xfrm>
                  <a:off x="-53114" y="4646586"/>
                  <a:ext cx="9250227" cy="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302" h="1" fill="none" extrusionOk="0">
                      <a:moveTo>
                        <a:pt x="1" y="1"/>
                      </a:moveTo>
                      <a:lnTo>
                        <a:pt x="74302" y="1"/>
                      </a:lnTo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chemeClr val="accent5"/>
                  </a:solidFill>
                  <a:prstDash val="solid"/>
                  <a:miter lim="3608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" name="Google Shape;79;p5"/>
                <p:cNvSpPr/>
                <p:nvPr/>
              </p:nvSpPr>
              <p:spPr>
                <a:xfrm>
                  <a:off x="-53114" y="4577491"/>
                  <a:ext cx="9250227" cy="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302" h="1" fill="none" extrusionOk="0">
                      <a:moveTo>
                        <a:pt x="1" y="0"/>
                      </a:moveTo>
                      <a:lnTo>
                        <a:pt x="74302" y="0"/>
                      </a:lnTo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chemeClr val="accent5"/>
                  </a:solidFill>
                  <a:prstDash val="solid"/>
                  <a:miter lim="3608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" name="Google Shape;80;p5"/>
                <p:cNvSpPr/>
                <p:nvPr/>
              </p:nvSpPr>
              <p:spPr>
                <a:xfrm>
                  <a:off x="-53114" y="4545496"/>
                  <a:ext cx="9250227" cy="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302" h="1" fill="none" extrusionOk="0">
                      <a:moveTo>
                        <a:pt x="1" y="1"/>
                      </a:moveTo>
                      <a:lnTo>
                        <a:pt x="74302" y="1"/>
                      </a:lnTo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chemeClr val="accent5"/>
                  </a:solidFill>
                  <a:prstDash val="solid"/>
                  <a:miter lim="3608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1" name="Google Shape;81;p5"/>
                <p:cNvSpPr/>
                <p:nvPr/>
              </p:nvSpPr>
              <p:spPr>
                <a:xfrm>
                  <a:off x="-53114" y="4514123"/>
                  <a:ext cx="9250227" cy="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302" h="1" fill="none" extrusionOk="0">
                      <a:moveTo>
                        <a:pt x="1" y="0"/>
                      </a:moveTo>
                      <a:lnTo>
                        <a:pt x="74302" y="0"/>
                      </a:lnTo>
                    </a:path>
                  </a:pathLst>
                </a:custGeom>
                <a:noFill/>
                <a:ln w="9525" cap="flat" cmpd="sng">
                  <a:solidFill>
                    <a:schemeClr val="accent5"/>
                  </a:solidFill>
                  <a:prstDash val="solid"/>
                  <a:miter lim="3608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2" name="Google Shape;82;p5"/>
                <p:cNvSpPr/>
                <p:nvPr/>
              </p:nvSpPr>
              <p:spPr>
                <a:xfrm>
                  <a:off x="-53114" y="5095392"/>
                  <a:ext cx="9250227" cy="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302" h="1" fill="none" extrusionOk="0">
                      <a:moveTo>
                        <a:pt x="1" y="1"/>
                      </a:moveTo>
                      <a:lnTo>
                        <a:pt x="74302" y="1"/>
                      </a:lnTo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chemeClr val="accent5"/>
                  </a:solidFill>
                  <a:prstDash val="solid"/>
                  <a:miter lim="3608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3" name="Google Shape;83;p5"/>
                <p:cNvSpPr/>
                <p:nvPr/>
              </p:nvSpPr>
              <p:spPr>
                <a:xfrm>
                  <a:off x="-53114" y="5267942"/>
                  <a:ext cx="9250227" cy="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302" h="1" fill="none" extrusionOk="0">
                      <a:moveTo>
                        <a:pt x="1" y="1"/>
                      </a:moveTo>
                      <a:lnTo>
                        <a:pt x="74302" y="1"/>
                      </a:lnTo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chemeClr val="accent5"/>
                  </a:solidFill>
                  <a:prstDash val="solid"/>
                  <a:miter lim="3608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4" name="Google Shape;84;p5"/>
                <p:cNvSpPr/>
                <p:nvPr/>
              </p:nvSpPr>
              <p:spPr>
                <a:xfrm>
                  <a:off x="-53114" y="5453938"/>
                  <a:ext cx="9250227" cy="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302" h="1" fill="none" extrusionOk="0">
                      <a:moveTo>
                        <a:pt x="1" y="1"/>
                      </a:moveTo>
                      <a:lnTo>
                        <a:pt x="74302" y="1"/>
                      </a:lnTo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chemeClr val="accent5"/>
                  </a:solidFill>
                  <a:prstDash val="solid"/>
                  <a:miter lim="3608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5" name="Google Shape;85;p5"/>
                <p:cNvSpPr/>
                <p:nvPr/>
              </p:nvSpPr>
              <p:spPr>
                <a:xfrm>
                  <a:off x="-53114" y="5701061"/>
                  <a:ext cx="9250227" cy="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302" h="1" fill="none" extrusionOk="0">
                      <a:moveTo>
                        <a:pt x="1" y="1"/>
                      </a:moveTo>
                      <a:lnTo>
                        <a:pt x="74302" y="1"/>
                      </a:lnTo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chemeClr val="accent5"/>
                  </a:solidFill>
                  <a:prstDash val="solid"/>
                  <a:miter lim="3608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6" name="Google Shape;86;p5"/>
                <p:cNvSpPr/>
                <p:nvPr/>
              </p:nvSpPr>
              <p:spPr>
                <a:xfrm>
                  <a:off x="-53127" y="4374800"/>
                  <a:ext cx="9250254" cy="1272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11" h="1022" extrusionOk="0">
                      <a:moveTo>
                        <a:pt x="0" y="1"/>
                      </a:moveTo>
                      <a:lnTo>
                        <a:pt x="0" y="1022"/>
                      </a:lnTo>
                      <a:lnTo>
                        <a:pt x="29610" y="1022"/>
                      </a:lnTo>
                      <a:lnTo>
                        <a:pt x="29610" y="1"/>
                      </a:lnTo>
                      <a:close/>
                    </a:path>
                  </a:pathLst>
                </a:custGeom>
                <a:solidFill>
                  <a:srgbClr val="AA8C74">
                    <a:alpha val="636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87" name="Google Shape;87;p5"/>
              <p:cNvSpPr/>
              <p:nvPr/>
            </p:nvSpPr>
            <p:spPr>
              <a:xfrm>
                <a:off x="8686800" y="600"/>
                <a:ext cx="510350" cy="4374796"/>
              </a:xfrm>
              <a:custGeom>
                <a:avLst/>
                <a:gdLst/>
                <a:ahLst/>
                <a:cxnLst/>
                <a:rect l="l" t="t" r="r" b="b"/>
                <a:pathLst>
                  <a:path w="29167" h="37814" extrusionOk="0">
                    <a:moveTo>
                      <a:pt x="1" y="0"/>
                    </a:moveTo>
                    <a:lnTo>
                      <a:pt x="1" y="37813"/>
                    </a:lnTo>
                    <a:lnTo>
                      <a:pt x="29167" y="37813"/>
                    </a:lnTo>
                    <a:lnTo>
                      <a:pt x="2916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8" name="Google Shape;88;p5"/>
            <p:cNvSpPr/>
            <p:nvPr/>
          </p:nvSpPr>
          <p:spPr>
            <a:xfrm>
              <a:off x="-53125" y="595"/>
              <a:ext cx="510350" cy="4374796"/>
            </a:xfrm>
            <a:custGeom>
              <a:avLst/>
              <a:gdLst/>
              <a:ahLst/>
              <a:cxnLst/>
              <a:rect l="l" t="t" r="r" b="b"/>
              <a:pathLst>
                <a:path w="29167" h="37814" extrusionOk="0">
                  <a:moveTo>
                    <a:pt x="1" y="0"/>
                  </a:moveTo>
                  <a:lnTo>
                    <a:pt x="1" y="37813"/>
                  </a:lnTo>
                  <a:lnTo>
                    <a:pt x="29167" y="37813"/>
                  </a:lnTo>
                  <a:lnTo>
                    <a:pt x="2916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9" name="Google Shape;89;p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7807600" cy="13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5"/>
          <p:cNvSpPr txBox="1">
            <a:spLocks noGrp="1"/>
          </p:cNvSpPr>
          <p:nvPr>
            <p:ph type="body" idx="1"/>
          </p:nvPr>
        </p:nvSpPr>
        <p:spPr>
          <a:xfrm>
            <a:off x="960019" y="3216767"/>
            <a:ext cx="4954800" cy="201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Char char="⎼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1" name="Google Shape;91;p5"/>
          <p:cNvSpPr txBox="1">
            <a:spLocks noGrp="1"/>
          </p:cNvSpPr>
          <p:nvPr>
            <p:ph type="body" idx="2"/>
          </p:nvPr>
        </p:nvSpPr>
        <p:spPr>
          <a:xfrm>
            <a:off x="6145508" y="3216767"/>
            <a:ext cx="4954800" cy="201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⎼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2" name="Google Shape;92;p5"/>
          <p:cNvSpPr txBox="1">
            <a:spLocks noGrp="1"/>
          </p:cNvSpPr>
          <p:nvPr>
            <p:ph type="subTitle" idx="3"/>
          </p:nvPr>
        </p:nvSpPr>
        <p:spPr>
          <a:xfrm>
            <a:off x="960000" y="2658367"/>
            <a:ext cx="4954800" cy="558400"/>
          </a:xfrm>
          <a:prstGeom prst="rect">
            <a:avLst/>
          </a:prstGeom>
        </p:spPr>
        <p:txBody>
          <a:bodyPr spcFirstLastPara="1" wrap="square" lIns="91425" tIns="0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 Vietnam Pro"/>
              <a:buNone/>
              <a:defRPr sz="2667">
                <a:latin typeface="Be Vietnam Pro"/>
                <a:ea typeface="Be Vietnam Pro"/>
                <a:cs typeface="Be Vietnam Pro"/>
                <a:sym typeface="Be Vietnam Pr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 Vietnam Pro"/>
              <a:buNone/>
              <a:defRPr sz="2667">
                <a:latin typeface="Be Vietnam Pro"/>
                <a:ea typeface="Be Vietnam Pro"/>
                <a:cs typeface="Be Vietnam Pro"/>
                <a:sym typeface="Be Vietnam Pr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 Vietnam Pro"/>
              <a:buNone/>
              <a:defRPr sz="2667">
                <a:latin typeface="Be Vietnam Pro"/>
                <a:ea typeface="Be Vietnam Pro"/>
                <a:cs typeface="Be Vietnam Pro"/>
                <a:sym typeface="Be Vietnam Pr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 Vietnam Pro"/>
              <a:buNone/>
              <a:defRPr sz="2667">
                <a:latin typeface="Be Vietnam Pro"/>
                <a:ea typeface="Be Vietnam Pro"/>
                <a:cs typeface="Be Vietnam Pro"/>
                <a:sym typeface="Be Vietnam Pr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 Vietnam Pro"/>
              <a:buNone/>
              <a:defRPr sz="2667">
                <a:latin typeface="Be Vietnam Pro"/>
                <a:ea typeface="Be Vietnam Pro"/>
                <a:cs typeface="Be Vietnam Pro"/>
                <a:sym typeface="Be Vietnam Pr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 Vietnam Pro"/>
              <a:buNone/>
              <a:defRPr sz="2667">
                <a:latin typeface="Be Vietnam Pro"/>
                <a:ea typeface="Be Vietnam Pro"/>
                <a:cs typeface="Be Vietnam Pro"/>
                <a:sym typeface="Be Vietnam Pr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 Vietnam Pro"/>
              <a:buNone/>
              <a:defRPr sz="2667">
                <a:latin typeface="Be Vietnam Pro"/>
                <a:ea typeface="Be Vietnam Pro"/>
                <a:cs typeface="Be Vietnam Pro"/>
                <a:sym typeface="Be Vietnam Pr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 Vietnam Pro"/>
              <a:buNone/>
              <a:defRPr sz="2667">
                <a:latin typeface="Be Vietnam Pro"/>
                <a:ea typeface="Be Vietnam Pro"/>
                <a:cs typeface="Be Vietnam Pro"/>
                <a:sym typeface="Be Vietnam Pr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 Vietnam Pro"/>
              <a:buNone/>
              <a:defRPr sz="2667">
                <a:latin typeface="Be Vietnam Pro"/>
                <a:ea typeface="Be Vietnam Pro"/>
                <a:cs typeface="Be Vietnam Pro"/>
                <a:sym typeface="Be Vietnam Pro"/>
              </a:defRPr>
            </a:lvl9pPr>
          </a:lstStyle>
          <a:p>
            <a:endParaRPr/>
          </a:p>
        </p:txBody>
      </p:sp>
      <p:sp>
        <p:nvSpPr>
          <p:cNvPr id="93" name="Google Shape;93;p5"/>
          <p:cNvSpPr txBox="1">
            <a:spLocks noGrp="1"/>
          </p:cNvSpPr>
          <p:nvPr>
            <p:ph type="subTitle" idx="4"/>
          </p:nvPr>
        </p:nvSpPr>
        <p:spPr>
          <a:xfrm>
            <a:off x="6145489" y="2658367"/>
            <a:ext cx="4954800" cy="558400"/>
          </a:xfrm>
          <a:prstGeom prst="rect">
            <a:avLst/>
          </a:prstGeom>
        </p:spPr>
        <p:txBody>
          <a:bodyPr spcFirstLastPara="1" wrap="square" lIns="91425" tIns="0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 Vietnam Pro"/>
              <a:buNone/>
              <a:defRPr sz="2667">
                <a:latin typeface="Be Vietnam Pro"/>
                <a:ea typeface="Be Vietnam Pro"/>
                <a:cs typeface="Be Vietnam Pro"/>
                <a:sym typeface="Be Vietnam Pr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 Vietnam Pro"/>
              <a:buNone/>
              <a:defRPr sz="2667">
                <a:latin typeface="Be Vietnam Pro"/>
                <a:ea typeface="Be Vietnam Pro"/>
                <a:cs typeface="Be Vietnam Pro"/>
                <a:sym typeface="Be Vietnam Pr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 Vietnam Pro"/>
              <a:buNone/>
              <a:defRPr sz="2667">
                <a:latin typeface="Be Vietnam Pro"/>
                <a:ea typeface="Be Vietnam Pro"/>
                <a:cs typeface="Be Vietnam Pro"/>
                <a:sym typeface="Be Vietnam Pr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 Vietnam Pro"/>
              <a:buNone/>
              <a:defRPr sz="2667">
                <a:latin typeface="Be Vietnam Pro"/>
                <a:ea typeface="Be Vietnam Pro"/>
                <a:cs typeface="Be Vietnam Pro"/>
                <a:sym typeface="Be Vietnam Pr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 Vietnam Pro"/>
              <a:buNone/>
              <a:defRPr sz="2667">
                <a:latin typeface="Be Vietnam Pro"/>
                <a:ea typeface="Be Vietnam Pro"/>
                <a:cs typeface="Be Vietnam Pro"/>
                <a:sym typeface="Be Vietnam Pr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 Vietnam Pro"/>
              <a:buNone/>
              <a:defRPr sz="2667">
                <a:latin typeface="Be Vietnam Pro"/>
                <a:ea typeface="Be Vietnam Pro"/>
                <a:cs typeface="Be Vietnam Pro"/>
                <a:sym typeface="Be Vietnam Pr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 Vietnam Pro"/>
              <a:buNone/>
              <a:defRPr sz="2667">
                <a:latin typeface="Be Vietnam Pro"/>
                <a:ea typeface="Be Vietnam Pro"/>
                <a:cs typeface="Be Vietnam Pro"/>
                <a:sym typeface="Be Vietnam Pr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 Vietnam Pro"/>
              <a:buNone/>
              <a:defRPr sz="2667">
                <a:latin typeface="Be Vietnam Pro"/>
                <a:ea typeface="Be Vietnam Pro"/>
                <a:cs typeface="Be Vietnam Pro"/>
                <a:sym typeface="Be Vietnam Pr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 Vietnam Pro"/>
              <a:buNone/>
              <a:defRPr sz="2667">
                <a:latin typeface="Be Vietnam Pro"/>
                <a:ea typeface="Be Vietnam Pro"/>
                <a:cs typeface="Be Vietnam Pro"/>
                <a:sym typeface="Be Vietnam Pr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4468719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oogle Shape;95;p6"/>
          <p:cNvGrpSpPr/>
          <p:nvPr/>
        </p:nvGrpSpPr>
        <p:grpSpPr>
          <a:xfrm>
            <a:off x="-70836" y="6247107"/>
            <a:ext cx="12333672" cy="670272"/>
            <a:chOff x="-53127" y="4685330"/>
            <a:chExt cx="9250254" cy="502704"/>
          </a:xfrm>
        </p:grpSpPr>
        <p:sp>
          <p:nvSpPr>
            <p:cNvPr id="96" name="Google Shape;96;p6"/>
            <p:cNvSpPr/>
            <p:nvPr/>
          </p:nvSpPr>
          <p:spPr>
            <a:xfrm>
              <a:off x="-47325" y="4685330"/>
              <a:ext cx="9238649" cy="502704"/>
            </a:xfrm>
            <a:custGeom>
              <a:avLst/>
              <a:gdLst/>
              <a:ahLst/>
              <a:cxnLst/>
              <a:rect l="l" t="t" r="r" b="b"/>
              <a:pathLst>
                <a:path w="74209" h="12657" extrusionOk="0">
                  <a:moveTo>
                    <a:pt x="1" y="0"/>
                  </a:moveTo>
                  <a:lnTo>
                    <a:pt x="1" y="12656"/>
                  </a:lnTo>
                  <a:lnTo>
                    <a:pt x="74208" y="12656"/>
                  </a:lnTo>
                  <a:lnTo>
                    <a:pt x="74208" y="0"/>
                  </a:lnTo>
                  <a:close/>
                </a:path>
              </a:pathLst>
            </a:custGeom>
            <a:solidFill>
              <a:srgbClr val="AA8C74">
                <a:alpha val="511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6"/>
            <p:cNvSpPr/>
            <p:nvPr/>
          </p:nvSpPr>
          <p:spPr>
            <a:xfrm>
              <a:off x="-53114" y="5187400"/>
              <a:ext cx="9250227" cy="124"/>
            </a:xfrm>
            <a:custGeom>
              <a:avLst/>
              <a:gdLst/>
              <a:ahLst/>
              <a:cxnLst/>
              <a:rect l="l" t="t" r="r" b="b"/>
              <a:pathLst>
                <a:path w="74302" h="1" fill="none" extrusionOk="0">
                  <a:moveTo>
                    <a:pt x="1" y="1"/>
                  </a:moveTo>
                  <a:lnTo>
                    <a:pt x="74302" y="1"/>
                  </a:lnTo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accent5"/>
              </a:solidFill>
              <a:prstDash val="solid"/>
              <a:miter lim="3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6"/>
            <p:cNvSpPr/>
            <p:nvPr/>
          </p:nvSpPr>
          <p:spPr>
            <a:xfrm>
              <a:off x="-53114" y="5094029"/>
              <a:ext cx="9250227" cy="124"/>
            </a:xfrm>
            <a:custGeom>
              <a:avLst/>
              <a:gdLst/>
              <a:ahLst/>
              <a:cxnLst/>
              <a:rect l="l" t="t" r="r" b="b"/>
              <a:pathLst>
                <a:path w="74302" h="1" fill="none" extrusionOk="0">
                  <a:moveTo>
                    <a:pt x="1" y="0"/>
                  </a:moveTo>
                  <a:lnTo>
                    <a:pt x="74302" y="0"/>
                  </a:lnTo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accent5"/>
              </a:solidFill>
              <a:prstDash val="solid"/>
              <a:miter lim="3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" name="Google Shape;99;p6"/>
            <p:cNvSpPr/>
            <p:nvPr/>
          </p:nvSpPr>
          <p:spPr>
            <a:xfrm>
              <a:off x="-53114" y="5024809"/>
              <a:ext cx="9250227" cy="124"/>
            </a:xfrm>
            <a:custGeom>
              <a:avLst/>
              <a:gdLst/>
              <a:ahLst/>
              <a:cxnLst/>
              <a:rect l="l" t="t" r="r" b="b"/>
              <a:pathLst>
                <a:path w="74302" h="1" fill="none" extrusionOk="0">
                  <a:moveTo>
                    <a:pt x="1" y="0"/>
                  </a:moveTo>
                  <a:lnTo>
                    <a:pt x="74302" y="0"/>
                  </a:lnTo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accent5"/>
              </a:solidFill>
              <a:prstDash val="solid"/>
              <a:miter lim="3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" name="Google Shape;100;p6"/>
            <p:cNvSpPr/>
            <p:nvPr/>
          </p:nvSpPr>
          <p:spPr>
            <a:xfrm>
              <a:off x="-53114" y="4956461"/>
              <a:ext cx="9250227" cy="124"/>
            </a:xfrm>
            <a:custGeom>
              <a:avLst/>
              <a:gdLst/>
              <a:ahLst/>
              <a:cxnLst/>
              <a:rect l="l" t="t" r="r" b="b"/>
              <a:pathLst>
                <a:path w="74302" h="1" fill="none" extrusionOk="0">
                  <a:moveTo>
                    <a:pt x="1" y="1"/>
                  </a:moveTo>
                  <a:lnTo>
                    <a:pt x="74302" y="1"/>
                  </a:lnTo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accent5"/>
              </a:solidFill>
              <a:prstDash val="solid"/>
              <a:miter lim="3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" name="Google Shape;101;p6"/>
            <p:cNvSpPr/>
            <p:nvPr/>
          </p:nvSpPr>
          <p:spPr>
            <a:xfrm>
              <a:off x="-53114" y="4887366"/>
              <a:ext cx="9250227" cy="124"/>
            </a:xfrm>
            <a:custGeom>
              <a:avLst/>
              <a:gdLst/>
              <a:ahLst/>
              <a:cxnLst/>
              <a:rect l="l" t="t" r="r" b="b"/>
              <a:pathLst>
                <a:path w="74302" h="1" fill="none" extrusionOk="0">
                  <a:moveTo>
                    <a:pt x="1" y="0"/>
                  </a:moveTo>
                  <a:lnTo>
                    <a:pt x="74302" y="0"/>
                  </a:lnTo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accent5"/>
              </a:solidFill>
              <a:prstDash val="solid"/>
              <a:miter lim="3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102;p6"/>
            <p:cNvSpPr/>
            <p:nvPr/>
          </p:nvSpPr>
          <p:spPr>
            <a:xfrm>
              <a:off x="-53114" y="4855371"/>
              <a:ext cx="9250227" cy="124"/>
            </a:xfrm>
            <a:custGeom>
              <a:avLst/>
              <a:gdLst/>
              <a:ahLst/>
              <a:cxnLst/>
              <a:rect l="l" t="t" r="r" b="b"/>
              <a:pathLst>
                <a:path w="74302" h="1" fill="none" extrusionOk="0">
                  <a:moveTo>
                    <a:pt x="1" y="1"/>
                  </a:moveTo>
                  <a:lnTo>
                    <a:pt x="74302" y="1"/>
                  </a:lnTo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accent5"/>
              </a:solidFill>
              <a:prstDash val="solid"/>
              <a:miter lim="3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6"/>
            <p:cNvSpPr/>
            <p:nvPr/>
          </p:nvSpPr>
          <p:spPr>
            <a:xfrm>
              <a:off x="-53114" y="4823998"/>
              <a:ext cx="9250227" cy="124"/>
            </a:xfrm>
            <a:custGeom>
              <a:avLst/>
              <a:gdLst/>
              <a:ahLst/>
              <a:cxnLst/>
              <a:rect l="l" t="t" r="r" b="b"/>
              <a:pathLst>
                <a:path w="74302" h="1" fill="none" extrusionOk="0">
                  <a:moveTo>
                    <a:pt x="1" y="0"/>
                  </a:moveTo>
                  <a:lnTo>
                    <a:pt x="74302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3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" name="Google Shape;104;p6"/>
            <p:cNvSpPr/>
            <p:nvPr/>
          </p:nvSpPr>
          <p:spPr>
            <a:xfrm>
              <a:off x="-53127" y="4685550"/>
              <a:ext cx="9250254" cy="127249"/>
            </a:xfrm>
            <a:custGeom>
              <a:avLst/>
              <a:gdLst/>
              <a:ahLst/>
              <a:cxnLst/>
              <a:rect l="l" t="t" r="r" b="b"/>
              <a:pathLst>
                <a:path w="29611" h="1022" extrusionOk="0">
                  <a:moveTo>
                    <a:pt x="0" y="1"/>
                  </a:moveTo>
                  <a:lnTo>
                    <a:pt x="0" y="1022"/>
                  </a:lnTo>
                  <a:lnTo>
                    <a:pt x="29610" y="1022"/>
                  </a:lnTo>
                  <a:lnTo>
                    <a:pt x="29610" y="1"/>
                  </a:lnTo>
                  <a:close/>
                </a:path>
              </a:pathLst>
            </a:custGeom>
            <a:solidFill>
              <a:srgbClr val="AA8C74">
                <a:alpha val="63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5" name="Google Shape;105;p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1900154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7"/>
          <p:cNvSpPr>
            <a:spLocks noGrp="1"/>
          </p:cNvSpPr>
          <p:nvPr>
            <p:ph type="pic" idx="2"/>
          </p:nvPr>
        </p:nvSpPr>
        <p:spPr>
          <a:xfrm>
            <a:off x="0" y="0"/>
            <a:ext cx="54148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108" name="Google Shape;108;p7"/>
          <p:cNvSpPr txBox="1">
            <a:spLocks noGrp="1"/>
          </p:cNvSpPr>
          <p:nvPr>
            <p:ph type="title"/>
          </p:nvPr>
        </p:nvSpPr>
        <p:spPr>
          <a:xfrm flipH="1">
            <a:off x="6229033" y="1491167"/>
            <a:ext cx="5012000" cy="301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Font typeface="Be Vietnam Pro"/>
              <a:buNone/>
              <a:defRPr>
                <a:latin typeface="Be Vietnam Pro ExtraBold"/>
                <a:ea typeface="Be Vietnam Pro ExtraBold"/>
                <a:cs typeface="Be Vietnam Pro ExtraBold"/>
                <a:sym typeface="Be Vietnam Pro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09" name="Google Shape;109;p7"/>
          <p:cNvSpPr txBox="1">
            <a:spLocks noGrp="1"/>
          </p:cNvSpPr>
          <p:nvPr>
            <p:ph type="subTitle" idx="1"/>
          </p:nvPr>
        </p:nvSpPr>
        <p:spPr>
          <a:xfrm>
            <a:off x="6229200" y="4367633"/>
            <a:ext cx="5012000" cy="999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7081343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8"/>
          <p:cNvSpPr txBox="1">
            <a:spLocks noGrp="1"/>
          </p:cNvSpPr>
          <p:nvPr>
            <p:ph type="title"/>
          </p:nvPr>
        </p:nvSpPr>
        <p:spPr>
          <a:xfrm>
            <a:off x="2680333" y="2050333"/>
            <a:ext cx="6831600" cy="296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112" name="Google Shape;112;p8"/>
          <p:cNvGrpSpPr/>
          <p:nvPr/>
        </p:nvGrpSpPr>
        <p:grpSpPr>
          <a:xfrm>
            <a:off x="-70836" y="794"/>
            <a:ext cx="12333703" cy="7933268"/>
            <a:chOff x="-53127" y="595"/>
            <a:chExt cx="9250277" cy="5949951"/>
          </a:xfrm>
        </p:grpSpPr>
        <p:grpSp>
          <p:nvGrpSpPr>
            <p:cNvPr id="113" name="Google Shape;113;p8"/>
            <p:cNvGrpSpPr/>
            <p:nvPr/>
          </p:nvGrpSpPr>
          <p:grpSpPr>
            <a:xfrm>
              <a:off x="-53127" y="595"/>
              <a:ext cx="9250277" cy="5949951"/>
              <a:chOff x="-53127" y="595"/>
              <a:chExt cx="9250277" cy="5949951"/>
            </a:xfrm>
          </p:grpSpPr>
          <p:grpSp>
            <p:nvGrpSpPr>
              <p:cNvPr id="114" name="Google Shape;114;p8"/>
              <p:cNvGrpSpPr/>
              <p:nvPr/>
            </p:nvGrpSpPr>
            <p:grpSpPr>
              <a:xfrm>
                <a:off x="-53127" y="4374800"/>
                <a:ext cx="9250254" cy="1575746"/>
                <a:chOff x="-53127" y="4374800"/>
                <a:chExt cx="9250254" cy="1575746"/>
              </a:xfrm>
            </p:grpSpPr>
            <p:sp>
              <p:nvSpPr>
                <p:cNvPr id="115" name="Google Shape;115;p8"/>
                <p:cNvSpPr/>
                <p:nvPr/>
              </p:nvSpPr>
              <p:spPr>
                <a:xfrm>
                  <a:off x="-47325" y="4374813"/>
                  <a:ext cx="9238649" cy="15757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209" h="12657" extrusionOk="0">
                      <a:moveTo>
                        <a:pt x="1" y="0"/>
                      </a:moveTo>
                      <a:lnTo>
                        <a:pt x="1" y="12656"/>
                      </a:lnTo>
                      <a:lnTo>
                        <a:pt x="74208" y="12656"/>
                      </a:lnTo>
                      <a:lnTo>
                        <a:pt x="74208" y="0"/>
                      </a:lnTo>
                      <a:close/>
                    </a:path>
                  </a:pathLst>
                </a:custGeom>
                <a:solidFill>
                  <a:srgbClr val="AA8C74">
                    <a:alpha val="511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" name="Google Shape;116;p8"/>
                <p:cNvSpPr/>
                <p:nvPr/>
              </p:nvSpPr>
              <p:spPr>
                <a:xfrm>
                  <a:off x="-53114" y="4971021"/>
                  <a:ext cx="9250227" cy="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302" h="1" fill="none" extrusionOk="0">
                      <a:moveTo>
                        <a:pt x="1" y="0"/>
                      </a:moveTo>
                      <a:lnTo>
                        <a:pt x="74302" y="0"/>
                      </a:lnTo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chemeClr val="accent5"/>
                  </a:solidFill>
                  <a:prstDash val="solid"/>
                  <a:miter lim="3608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" name="Google Shape;117;p8"/>
                <p:cNvSpPr/>
                <p:nvPr/>
              </p:nvSpPr>
              <p:spPr>
                <a:xfrm>
                  <a:off x="-53114" y="4877525"/>
                  <a:ext cx="9250227" cy="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302" h="1" fill="none" extrusionOk="0">
                      <a:moveTo>
                        <a:pt x="1" y="1"/>
                      </a:moveTo>
                      <a:lnTo>
                        <a:pt x="74302" y="1"/>
                      </a:lnTo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chemeClr val="accent5"/>
                  </a:solidFill>
                  <a:prstDash val="solid"/>
                  <a:miter lim="3608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" name="Google Shape;118;p8"/>
                <p:cNvSpPr/>
                <p:nvPr/>
              </p:nvSpPr>
              <p:spPr>
                <a:xfrm>
                  <a:off x="-53114" y="4784154"/>
                  <a:ext cx="9250227" cy="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302" h="1" fill="none" extrusionOk="0">
                      <a:moveTo>
                        <a:pt x="1" y="0"/>
                      </a:moveTo>
                      <a:lnTo>
                        <a:pt x="74302" y="0"/>
                      </a:lnTo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chemeClr val="accent5"/>
                  </a:solidFill>
                  <a:prstDash val="solid"/>
                  <a:miter lim="3608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" name="Google Shape;119;p8"/>
                <p:cNvSpPr/>
                <p:nvPr/>
              </p:nvSpPr>
              <p:spPr>
                <a:xfrm>
                  <a:off x="-53114" y="4714934"/>
                  <a:ext cx="9250227" cy="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302" h="1" fill="none" extrusionOk="0">
                      <a:moveTo>
                        <a:pt x="1" y="0"/>
                      </a:moveTo>
                      <a:lnTo>
                        <a:pt x="74302" y="0"/>
                      </a:lnTo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chemeClr val="accent5"/>
                  </a:solidFill>
                  <a:prstDash val="solid"/>
                  <a:miter lim="3608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" name="Google Shape;120;p8"/>
                <p:cNvSpPr/>
                <p:nvPr/>
              </p:nvSpPr>
              <p:spPr>
                <a:xfrm>
                  <a:off x="-53114" y="4646586"/>
                  <a:ext cx="9250227" cy="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302" h="1" fill="none" extrusionOk="0">
                      <a:moveTo>
                        <a:pt x="1" y="1"/>
                      </a:moveTo>
                      <a:lnTo>
                        <a:pt x="74302" y="1"/>
                      </a:lnTo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chemeClr val="accent5"/>
                  </a:solidFill>
                  <a:prstDash val="solid"/>
                  <a:miter lim="3608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" name="Google Shape;121;p8"/>
                <p:cNvSpPr/>
                <p:nvPr/>
              </p:nvSpPr>
              <p:spPr>
                <a:xfrm>
                  <a:off x="-53114" y="4577491"/>
                  <a:ext cx="9250227" cy="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302" h="1" fill="none" extrusionOk="0">
                      <a:moveTo>
                        <a:pt x="1" y="0"/>
                      </a:moveTo>
                      <a:lnTo>
                        <a:pt x="74302" y="0"/>
                      </a:lnTo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chemeClr val="accent5"/>
                  </a:solidFill>
                  <a:prstDash val="solid"/>
                  <a:miter lim="3608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" name="Google Shape;122;p8"/>
                <p:cNvSpPr/>
                <p:nvPr/>
              </p:nvSpPr>
              <p:spPr>
                <a:xfrm>
                  <a:off x="-53114" y="4545496"/>
                  <a:ext cx="9250227" cy="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302" h="1" fill="none" extrusionOk="0">
                      <a:moveTo>
                        <a:pt x="1" y="1"/>
                      </a:moveTo>
                      <a:lnTo>
                        <a:pt x="74302" y="1"/>
                      </a:lnTo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chemeClr val="accent5"/>
                  </a:solidFill>
                  <a:prstDash val="solid"/>
                  <a:miter lim="3608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" name="Google Shape;123;p8"/>
                <p:cNvSpPr/>
                <p:nvPr/>
              </p:nvSpPr>
              <p:spPr>
                <a:xfrm>
                  <a:off x="-53114" y="4514123"/>
                  <a:ext cx="9250227" cy="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302" h="1" fill="none" extrusionOk="0">
                      <a:moveTo>
                        <a:pt x="1" y="0"/>
                      </a:moveTo>
                      <a:lnTo>
                        <a:pt x="74302" y="0"/>
                      </a:lnTo>
                    </a:path>
                  </a:pathLst>
                </a:custGeom>
                <a:noFill/>
                <a:ln w="9525" cap="flat" cmpd="sng">
                  <a:solidFill>
                    <a:schemeClr val="accent5"/>
                  </a:solidFill>
                  <a:prstDash val="solid"/>
                  <a:miter lim="3608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" name="Google Shape;124;p8"/>
                <p:cNvSpPr/>
                <p:nvPr/>
              </p:nvSpPr>
              <p:spPr>
                <a:xfrm>
                  <a:off x="-53114" y="5095392"/>
                  <a:ext cx="9250227" cy="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302" h="1" fill="none" extrusionOk="0">
                      <a:moveTo>
                        <a:pt x="1" y="1"/>
                      </a:moveTo>
                      <a:lnTo>
                        <a:pt x="74302" y="1"/>
                      </a:lnTo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chemeClr val="accent5"/>
                  </a:solidFill>
                  <a:prstDash val="solid"/>
                  <a:miter lim="3608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" name="Google Shape;125;p8"/>
                <p:cNvSpPr/>
                <p:nvPr/>
              </p:nvSpPr>
              <p:spPr>
                <a:xfrm>
                  <a:off x="-53114" y="5267942"/>
                  <a:ext cx="9250227" cy="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302" h="1" fill="none" extrusionOk="0">
                      <a:moveTo>
                        <a:pt x="1" y="1"/>
                      </a:moveTo>
                      <a:lnTo>
                        <a:pt x="74302" y="1"/>
                      </a:lnTo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chemeClr val="accent5"/>
                  </a:solidFill>
                  <a:prstDash val="solid"/>
                  <a:miter lim="3608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" name="Google Shape;126;p8"/>
                <p:cNvSpPr/>
                <p:nvPr/>
              </p:nvSpPr>
              <p:spPr>
                <a:xfrm>
                  <a:off x="-53114" y="5453938"/>
                  <a:ext cx="9250227" cy="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302" h="1" fill="none" extrusionOk="0">
                      <a:moveTo>
                        <a:pt x="1" y="1"/>
                      </a:moveTo>
                      <a:lnTo>
                        <a:pt x="74302" y="1"/>
                      </a:lnTo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chemeClr val="accent5"/>
                  </a:solidFill>
                  <a:prstDash val="solid"/>
                  <a:miter lim="3608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" name="Google Shape;127;p8"/>
                <p:cNvSpPr/>
                <p:nvPr/>
              </p:nvSpPr>
              <p:spPr>
                <a:xfrm>
                  <a:off x="-53114" y="5701061"/>
                  <a:ext cx="9250227" cy="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302" h="1" fill="none" extrusionOk="0">
                      <a:moveTo>
                        <a:pt x="1" y="1"/>
                      </a:moveTo>
                      <a:lnTo>
                        <a:pt x="74302" y="1"/>
                      </a:lnTo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chemeClr val="accent5"/>
                  </a:solidFill>
                  <a:prstDash val="solid"/>
                  <a:miter lim="3608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" name="Google Shape;128;p8"/>
                <p:cNvSpPr/>
                <p:nvPr/>
              </p:nvSpPr>
              <p:spPr>
                <a:xfrm>
                  <a:off x="-53127" y="4374800"/>
                  <a:ext cx="9250254" cy="1272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11" h="1022" extrusionOk="0">
                      <a:moveTo>
                        <a:pt x="0" y="1"/>
                      </a:moveTo>
                      <a:lnTo>
                        <a:pt x="0" y="1022"/>
                      </a:lnTo>
                      <a:lnTo>
                        <a:pt x="29610" y="1022"/>
                      </a:lnTo>
                      <a:lnTo>
                        <a:pt x="29610" y="1"/>
                      </a:lnTo>
                      <a:close/>
                    </a:path>
                  </a:pathLst>
                </a:custGeom>
                <a:solidFill>
                  <a:srgbClr val="AA8C74">
                    <a:alpha val="636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29" name="Google Shape;129;p8"/>
              <p:cNvSpPr/>
              <p:nvPr/>
            </p:nvSpPr>
            <p:spPr>
              <a:xfrm>
                <a:off x="8686800" y="595"/>
                <a:ext cx="510350" cy="4374796"/>
              </a:xfrm>
              <a:custGeom>
                <a:avLst/>
                <a:gdLst/>
                <a:ahLst/>
                <a:cxnLst/>
                <a:rect l="l" t="t" r="r" b="b"/>
                <a:pathLst>
                  <a:path w="29167" h="37814" extrusionOk="0">
                    <a:moveTo>
                      <a:pt x="1" y="0"/>
                    </a:moveTo>
                    <a:lnTo>
                      <a:pt x="1" y="37813"/>
                    </a:lnTo>
                    <a:lnTo>
                      <a:pt x="29167" y="37813"/>
                    </a:lnTo>
                    <a:lnTo>
                      <a:pt x="2916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0" name="Google Shape;130;p8"/>
            <p:cNvSpPr/>
            <p:nvPr/>
          </p:nvSpPr>
          <p:spPr>
            <a:xfrm>
              <a:off x="-53125" y="595"/>
              <a:ext cx="510350" cy="4374796"/>
            </a:xfrm>
            <a:custGeom>
              <a:avLst/>
              <a:gdLst/>
              <a:ahLst/>
              <a:cxnLst/>
              <a:rect l="l" t="t" r="r" b="b"/>
              <a:pathLst>
                <a:path w="29167" h="37814" extrusionOk="0">
                  <a:moveTo>
                    <a:pt x="1" y="0"/>
                  </a:moveTo>
                  <a:lnTo>
                    <a:pt x="1" y="37813"/>
                  </a:lnTo>
                  <a:lnTo>
                    <a:pt x="29167" y="37813"/>
                  </a:lnTo>
                  <a:lnTo>
                    <a:pt x="2916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35844967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9"/>
          <p:cNvSpPr txBox="1">
            <a:spLocks noGrp="1"/>
          </p:cNvSpPr>
          <p:nvPr>
            <p:ph type="title"/>
          </p:nvPr>
        </p:nvSpPr>
        <p:spPr>
          <a:xfrm>
            <a:off x="2056033" y="1370800"/>
            <a:ext cx="8080000" cy="16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33" name="Google Shape;133;p9"/>
          <p:cNvSpPr txBox="1">
            <a:spLocks noGrp="1"/>
          </p:cNvSpPr>
          <p:nvPr>
            <p:ph type="subTitle" idx="1"/>
          </p:nvPr>
        </p:nvSpPr>
        <p:spPr>
          <a:xfrm>
            <a:off x="3384400" y="3193867"/>
            <a:ext cx="5423200" cy="19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34" name="Google Shape;134;p9"/>
          <p:cNvGrpSpPr/>
          <p:nvPr/>
        </p:nvGrpSpPr>
        <p:grpSpPr>
          <a:xfrm>
            <a:off x="-70836" y="794"/>
            <a:ext cx="12333703" cy="7933268"/>
            <a:chOff x="-53127" y="595"/>
            <a:chExt cx="9250277" cy="5949951"/>
          </a:xfrm>
        </p:grpSpPr>
        <p:grpSp>
          <p:nvGrpSpPr>
            <p:cNvPr id="135" name="Google Shape;135;p9"/>
            <p:cNvGrpSpPr/>
            <p:nvPr/>
          </p:nvGrpSpPr>
          <p:grpSpPr>
            <a:xfrm>
              <a:off x="-53127" y="595"/>
              <a:ext cx="9250277" cy="5949951"/>
              <a:chOff x="-53127" y="595"/>
              <a:chExt cx="9250277" cy="5949951"/>
            </a:xfrm>
          </p:grpSpPr>
          <p:grpSp>
            <p:nvGrpSpPr>
              <p:cNvPr id="136" name="Google Shape;136;p9"/>
              <p:cNvGrpSpPr/>
              <p:nvPr/>
            </p:nvGrpSpPr>
            <p:grpSpPr>
              <a:xfrm>
                <a:off x="-53127" y="4374800"/>
                <a:ext cx="9250254" cy="1575746"/>
                <a:chOff x="-53127" y="4374800"/>
                <a:chExt cx="9250254" cy="1575746"/>
              </a:xfrm>
            </p:grpSpPr>
            <p:sp>
              <p:nvSpPr>
                <p:cNvPr id="137" name="Google Shape;137;p9"/>
                <p:cNvSpPr/>
                <p:nvPr/>
              </p:nvSpPr>
              <p:spPr>
                <a:xfrm>
                  <a:off x="-47325" y="4374813"/>
                  <a:ext cx="9238649" cy="15757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209" h="12657" extrusionOk="0">
                      <a:moveTo>
                        <a:pt x="1" y="0"/>
                      </a:moveTo>
                      <a:lnTo>
                        <a:pt x="1" y="12656"/>
                      </a:lnTo>
                      <a:lnTo>
                        <a:pt x="74208" y="12656"/>
                      </a:lnTo>
                      <a:lnTo>
                        <a:pt x="74208" y="0"/>
                      </a:lnTo>
                      <a:close/>
                    </a:path>
                  </a:pathLst>
                </a:custGeom>
                <a:solidFill>
                  <a:srgbClr val="AA8C74">
                    <a:alpha val="511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8" name="Google Shape;138;p9"/>
                <p:cNvSpPr/>
                <p:nvPr/>
              </p:nvSpPr>
              <p:spPr>
                <a:xfrm>
                  <a:off x="-53114" y="4971021"/>
                  <a:ext cx="9250227" cy="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302" h="1" fill="none" extrusionOk="0">
                      <a:moveTo>
                        <a:pt x="1" y="0"/>
                      </a:moveTo>
                      <a:lnTo>
                        <a:pt x="74302" y="0"/>
                      </a:lnTo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chemeClr val="accent5"/>
                  </a:solidFill>
                  <a:prstDash val="solid"/>
                  <a:miter lim="3608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9" name="Google Shape;139;p9"/>
                <p:cNvSpPr/>
                <p:nvPr/>
              </p:nvSpPr>
              <p:spPr>
                <a:xfrm>
                  <a:off x="-53114" y="4877525"/>
                  <a:ext cx="9250227" cy="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302" h="1" fill="none" extrusionOk="0">
                      <a:moveTo>
                        <a:pt x="1" y="1"/>
                      </a:moveTo>
                      <a:lnTo>
                        <a:pt x="74302" y="1"/>
                      </a:lnTo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chemeClr val="accent5"/>
                  </a:solidFill>
                  <a:prstDash val="solid"/>
                  <a:miter lim="3608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" name="Google Shape;140;p9"/>
                <p:cNvSpPr/>
                <p:nvPr/>
              </p:nvSpPr>
              <p:spPr>
                <a:xfrm>
                  <a:off x="-53114" y="4784154"/>
                  <a:ext cx="9250227" cy="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302" h="1" fill="none" extrusionOk="0">
                      <a:moveTo>
                        <a:pt x="1" y="0"/>
                      </a:moveTo>
                      <a:lnTo>
                        <a:pt x="74302" y="0"/>
                      </a:lnTo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chemeClr val="accent5"/>
                  </a:solidFill>
                  <a:prstDash val="solid"/>
                  <a:miter lim="3608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1" name="Google Shape;141;p9"/>
                <p:cNvSpPr/>
                <p:nvPr/>
              </p:nvSpPr>
              <p:spPr>
                <a:xfrm>
                  <a:off x="-53114" y="4714934"/>
                  <a:ext cx="9250227" cy="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302" h="1" fill="none" extrusionOk="0">
                      <a:moveTo>
                        <a:pt x="1" y="0"/>
                      </a:moveTo>
                      <a:lnTo>
                        <a:pt x="74302" y="0"/>
                      </a:lnTo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chemeClr val="accent5"/>
                  </a:solidFill>
                  <a:prstDash val="solid"/>
                  <a:miter lim="3608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2" name="Google Shape;142;p9"/>
                <p:cNvSpPr/>
                <p:nvPr/>
              </p:nvSpPr>
              <p:spPr>
                <a:xfrm>
                  <a:off x="-53114" y="4646586"/>
                  <a:ext cx="9250227" cy="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302" h="1" fill="none" extrusionOk="0">
                      <a:moveTo>
                        <a:pt x="1" y="1"/>
                      </a:moveTo>
                      <a:lnTo>
                        <a:pt x="74302" y="1"/>
                      </a:lnTo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chemeClr val="accent5"/>
                  </a:solidFill>
                  <a:prstDash val="solid"/>
                  <a:miter lim="3608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3" name="Google Shape;143;p9"/>
                <p:cNvSpPr/>
                <p:nvPr/>
              </p:nvSpPr>
              <p:spPr>
                <a:xfrm>
                  <a:off x="-53114" y="4577491"/>
                  <a:ext cx="9250227" cy="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302" h="1" fill="none" extrusionOk="0">
                      <a:moveTo>
                        <a:pt x="1" y="0"/>
                      </a:moveTo>
                      <a:lnTo>
                        <a:pt x="74302" y="0"/>
                      </a:lnTo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chemeClr val="accent5"/>
                  </a:solidFill>
                  <a:prstDash val="solid"/>
                  <a:miter lim="3608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" name="Google Shape;144;p9"/>
                <p:cNvSpPr/>
                <p:nvPr/>
              </p:nvSpPr>
              <p:spPr>
                <a:xfrm>
                  <a:off x="-53114" y="4545496"/>
                  <a:ext cx="9250227" cy="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302" h="1" fill="none" extrusionOk="0">
                      <a:moveTo>
                        <a:pt x="1" y="1"/>
                      </a:moveTo>
                      <a:lnTo>
                        <a:pt x="74302" y="1"/>
                      </a:lnTo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chemeClr val="accent5"/>
                  </a:solidFill>
                  <a:prstDash val="solid"/>
                  <a:miter lim="3608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5" name="Google Shape;145;p9"/>
                <p:cNvSpPr/>
                <p:nvPr/>
              </p:nvSpPr>
              <p:spPr>
                <a:xfrm>
                  <a:off x="-53114" y="4514123"/>
                  <a:ext cx="9250227" cy="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302" h="1" fill="none" extrusionOk="0">
                      <a:moveTo>
                        <a:pt x="1" y="0"/>
                      </a:moveTo>
                      <a:lnTo>
                        <a:pt x="74302" y="0"/>
                      </a:lnTo>
                    </a:path>
                  </a:pathLst>
                </a:custGeom>
                <a:noFill/>
                <a:ln w="9525" cap="flat" cmpd="sng">
                  <a:solidFill>
                    <a:schemeClr val="accent5"/>
                  </a:solidFill>
                  <a:prstDash val="solid"/>
                  <a:miter lim="3608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6" name="Google Shape;146;p9"/>
                <p:cNvSpPr/>
                <p:nvPr/>
              </p:nvSpPr>
              <p:spPr>
                <a:xfrm>
                  <a:off x="-53114" y="5095392"/>
                  <a:ext cx="9250227" cy="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302" h="1" fill="none" extrusionOk="0">
                      <a:moveTo>
                        <a:pt x="1" y="1"/>
                      </a:moveTo>
                      <a:lnTo>
                        <a:pt x="74302" y="1"/>
                      </a:lnTo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chemeClr val="accent5"/>
                  </a:solidFill>
                  <a:prstDash val="solid"/>
                  <a:miter lim="3608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7" name="Google Shape;147;p9"/>
                <p:cNvSpPr/>
                <p:nvPr/>
              </p:nvSpPr>
              <p:spPr>
                <a:xfrm>
                  <a:off x="-53114" y="5267942"/>
                  <a:ext cx="9250227" cy="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302" h="1" fill="none" extrusionOk="0">
                      <a:moveTo>
                        <a:pt x="1" y="1"/>
                      </a:moveTo>
                      <a:lnTo>
                        <a:pt x="74302" y="1"/>
                      </a:lnTo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chemeClr val="accent5"/>
                  </a:solidFill>
                  <a:prstDash val="solid"/>
                  <a:miter lim="3608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8" name="Google Shape;148;p9"/>
                <p:cNvSpPr/>
                <p:nvPr/>
              </p:nvSpPr>
              <p:spPr>
                <a:xfrm>
                  <a:off x="-53114" y="5453938"/>
                  <a:ext cx="9250227" cy="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302" h="1" fill="none" extrusionOk="0">
                      <a:moveTo>
                        <a:pt x="1" y="1"/>
                      </a:moveTo>
                      <a:lnTo>
                        <a:pt x="74302" y="1"/>
                      </a:lnTo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chemeClr val="accent5"/>
                  </a:solidFill>
                  <a:prstDash val="solid"/>
                  <a:miter lim="3608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9" name="Google Shape;149;p9"/>
                <p:cNvSpPr/>
                <p:nvPr/>
              </p:nvSpPr>
              <p:spPr>
                <a:xfrm>
                  <a:off x="-53114" y="5701061"/>
                  <a:ext cx="9250227" cy="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302" h="1" fill="none" extrusionOk="0">
                      <a:moveTo>
                        <a:pt x="1" y="1"/>
                      </a:moveTo>
                      <a:lnTo>
                        <a:pt x="74302" y="1"/>
                      </a:lnTo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chemeClr val="accent5"/>
                  </a:solidFill>
                  <a:prstDash val="solid"/>
                  <a:miter lim="3608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0" name="Google Shape;150;p9"/>
                <p:cNvSpPr/>
                <p:nvPr/>
              </p:nvSpPr>
              <p:spPr>
                <a:xfrm>
                  <a:off x="-53127" y="4374800"/>
                  <a:ext cx="9250254" cy="1272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11" h="1022" extrusionOk="0">
                      <a:moveTo>
                        <a:pt x="0" y="1"/>
                      </a:moveTo>
                      <a:lnTo>
                        <a:pt x="0" y="1022"/>
                      </a:lnTo>
                      <a:lnTo>
                        <a:pt x="29610" y="1022"/>
                      </a:lnTo>
                      <a:lnTo>
                        <a:pt x="29610" y="1"/>
                      </a:lnTo>
                      <a:close/>
                    </a:path>
                  </a:pathLst>
                </a:custGeom>
                <a:solidFill>
                  <a:srgbClr val="AA8C74">
                    <a:alpha val="636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51" name="Google Shape;151;p9"/>
              <p:cNvSpPr/>
              <p:nvPr/>
            </p:nvSpPr>
            <p:spPr>
              <a:xfrm>
                <a:off x="8686800" y="595"/>
                <a:ext cx="510350" cy="4374796"/>
              </a:xfrm>
              <a:custGeom>
                <a:avLst/>
                <a:gdLst/>
                <a:ahLst/>
                <a:cxnLst/>
                <a:rect l="l" t="t" r="r" b="b"/>
                <a:pathLst>
                  <a:path w="29167" h="37814" extrusionOk="0">
                    <a:moveTo>
                      <a:pt x="1" y="0"/>
                    </a:moveTo>
                    <a:lnTo>
                      <a:pt x="1" y="37813"/>
                    </a:lnTo>
                    <a:lnTo>
                      <a:pt x="29167" y="37813"/>
                    </a:lnTo>
                    <a:lnTo>
                      <a:pt x="2916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2" name="Google Shape;152;p9"/>
            <p:cNvSpPr/>
            <p:nvPr/>
          </p:nvSpPr>
          <p:spPr>
            <a:xfrm>
              <a:off x="-53125" y="595"/>
              <a:ext cx="510350" cy="4374796"/>
            </a:xfrm>
            <a:custGeom>
              <a:avLst/>
              <a:gdLst/>
              <a:ahLst/>
              <a:cxnLst/>
              <a:rect l="l" t="t" r="r" b="b"/>
              <a:pathLst>
                <a:path w="29167" h="37814" extrusionOk="0">
                  <a:moveTo>
                    <a:pt x="1" y="0"/>
                  </a:moveTo>
                  <a:lnTo>
                    <a:pt x="1" y="37813"/>
                  </a:lnTo>
                  <a:lnTo>
                    <a:pt x="29167" y="37813"/>
                  </a:lnTo>
                  <a:lnTo>
                    <a:pt x="2916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65875476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31896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0" name="Google Shape;180;p13"/>
          <p:cNvGrpSpPr/>
          <p:nvPr/>
        </p:nvGrpSpPr>
        <p:grpSpPr>
          <a:xfrm>
            <a:off x="-70836" y="1"/>
            <a:ext cx="12333703" cy="6917380"/>
            <a:chOff x="-53127" y="0"/>
            <a:chExt cx="9250277" cy="5188035"/>
          </a:xfrm>
        </p:grpSpPr>
        <p:sp>
          <p:nvSpPr>
            <p:cNvPr id="181" name="Google Shape;181;p13"/>
            <p:cNvSpPr/>
            <p:nvPr/>
          </p:nvSpPr>
          <p:spPr>
            <a:xfrm>
              <a:off x="8686800" y="0"/>
              <a:ext cx="510350" cy="4686100"/>
            </a:xfrm>
            <a:custGeom>
              <a:avLst/>
              <a:gdLst/>
              <a:ahLst/>
              <a:cxnLst/>
              <a:rect l="l" t="t" r="r" b="b"/>
              <a:pathLst>
                <a:path w="29167" h="37814" extrusionOk="0">
                  <a:moveTo>
                    <a:pt x="1" y="0"/>
                  </a:moveTo>
                  <a:lnTo>
                    <a:pt x="1" y="37813"/>
                  </a:lnTo>
                  <a:lnTo>
                    <a:pt x="29167" y="37813"/>
                  </a:lnTo>
                  <a:lnTo>
                    <a:pt x="2916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82" name="Google Shape;182;p13"/>
            <p:cNvGrpSpPr/>
            <p:nvPr/>
          </p:nvGrpSpPr>
          <p:grpSpPr>
            <a:xfrm>
              <a:off x="-53127" y="4685330"/>
              <a:ext cx="9250254" cy="502704"/>
              <a:chOff x="-53127" y="4685330"/>
              <a:chExt cx="9250254" cy="502704"/>
            </a:xfrm>
          </p:grpSpPr>
          <p:sp>
            <p:nvSpPr>
              <p:cNvPr id="183" name="Google Shape;183;p13"/>
              <p:cNvSpPr/>
              <p:nvPr/>
            </p:nvSpPr>
            <p:spPr>
              <a:xfrm>
                <a:off x="-47325" y="4685330"/>
                <a:ext cx="9238649" cy="502704"/>
              </a:xfrm>
              <a:custGeom>
                <a:avLst/>
                <a:gdLst/>
                <a:ahLst/>
                <a:cxnLst/>
                <a:rect l="l" t="t" r="r" b="b"/>
                <a:pathLst>
                  <a:path w="74209" h="12657" extrusionOk="0">
                    <a:moveTo>
                      <a:pt x="1" y="0"/>
                    </a:moveTo>
                    <a:lnTo>
                      <a:pt x="1" y="12656"/>
                    </a:lnTo>
                    <a:lnTo>
                      <a:pt x="74208" y="12656"/>
                    </a:lnTo>
                    <a:lnTo>
                      <a:pt x="74208" y="0"/>
                    </a:lnTo>
                    <a:close/>
                  </a:path>
                </a:pathLst>
              </a:custGeom>
              <a:solidFill>
                <a:srgbClr val="AA8C74">
                  <a:alpha val="511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4" name="Google Shape;184;p13"/>
              <p:cNvSpPr/>
              <p:nvPr/>
            </p:nvSpPr>
            <p:spPr>
              <a:xfrm>
                <a:off x="-53114" y="5187400"/>
                <a:ext cx="9250227" cy="124"/>
              </a:xfrm>
              <a:custGeom>
                <a:avLst/>
                <a:gdLst/>
                <a:ahLst/>
                <a:cxnLst/>
                <a:rect l="l" t="t" r="r" b="b"/>
                <a:pathLst>
                  <a:path w="74302" h="1" fill="none" extrusionOk="0">
                    <a:moveTo>
                      <a:pt x="1" y="1"/>
                    </a:moveTo>
                    <a:lnTo>
                      <a:pt x="74302" y="1"/>
                    </a:lnTo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chemeClr val="accent5"/>
                </a:solidFill>
                <a:prstDash val="solid"/>
                <a:miter lim="360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" name="Google Shape;185;p13"/>
              <p:cNvSpPr/>
              <p:nvPr/>
            </p:nvSpPr>
            <p:spPr>
              <a:xfrm>
                <a:off x="-53114" y="5094029"/>
                <a:ext cx="9250227" cy="124"/>
              </a:xfrm>
              <a:custGeom>
                <a:avLst/>
                <a:gdLst/>
                <a:ahLst/>
                <a:cxnLst/>
                <a:rect l="l" t="t" r="r" b="b"/>
                <a:pathLst>
                  <a:path w="74302" h="1" fill="none" extrusionOk="0">
                    <a:moveTo>
                      <a:pt x="1" y="0"/>
                    </a:moveTo>
                    <a:lnTo>
                      <a:pt x="74302" y="0"/>
                    </a:lnTo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chemeClr val="accent5"/>
                </a:solidFill>
                <a:prstDash val="solid"/>
                <a:miter lim="360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" name="Google Shape;186;p13"/>
              <p:cNvSpPr/>
              <p:nvPr/>
            </p:nvSpPr>
            <p:spPr>
              <a:xfrm>
                <a:off x="-53114" y="5024809"/>
                <a:ext cx="9250227" cy="124"/>
              </a:xfrm>
              <a:custGeom>
                <a:avLst/>
                <a:gdLst/>
                <a:ahLst/>
                <a:cxnLst/>
                <a:rect l="l" t="t" r="r" b="b"/>
                <a:pathLst>
                  <a:path w="74302" h="1" fill="none" extrusionOk="0">
                    <a:moveTo>
                      <a:pt x="1" y="0"/>
                    </a:moveTo>
                    <a:lnTo>
                      <a:pt x="74302" y="0"/>
                    </a:lnTo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chemeClr val="accent5"/>
                </a:solidFill>
                <a:prstDash val="solid"/>
                <a:miter lim="360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" name="Google Shape;187;p13"/>
              <p:cNvSpPr/>
              <p:nvPr/>
            </p:nvSpPr>
            <p:spPr>
              <a:xfrm>
                <a:off x="-53114" y="4956461"/>
                <a:ext cx="9250227" cy="124"/>
              </a:xfrm>
              <a:custGeom>
                <a:avLst/>
                <a:gdLst/>
                <a:ahLst/>
                <a:cxnLst/>
                <a:rect l="l" t="t" r="r" b="b"/>
                <a:pathLst>
                  <a:path w="74302" h="1" fill="none" extrusionOk="0">
                    <a:moveTo>
                      <a:pt x="1" y="1"/>
                    </a:moveTo>
                    <a:lnTo>
                      <a:pt x="74302" y="1"/>
                    </a:lnTo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chemeClr val="accent5"/>
                </a:solidFill>
                <a:prstDash val="solid"/>
                <a:miter lim="360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" name="Google Shape;188;p13"/>
              <p:cNvSpPr/>
              <p:nvPr/>
            </p:nvSpPr>
            <p:spPr>
              <a:xfrm>
                <a:off x="-53114" y="4887366"/>
                <a:ext cx="9250227" cy="124"/>
              </a:xfrm>
              <a:custGeom>
                <a:avLst/>
                <a:gdLst/>
                <a:ahLst/>
                <a:cxnLst/>
                <a:rect l="l" t="t" r="r" b="b"/>
                <a:pathLst>
                  <a:path w="74302" h="1" fill="none" extrusionOk="0">
                    <a:moveTo>
                      <a:pt x="1" y="0"/>
                    </a:moveTo>
                    <a:lnTo>
                      <a:pt x="74302" y="0"/>
                    </a:lnTo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chemeClr val="accent5"/>
                </a:solidFill>
                <a:prstDash val="solid"/>
                <a:miter lim="360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" name="Google Shape;189;p13"/>
              <p:cNvSpPr/>
              <p:nvPr/>
            </p:nvSpPr>
            <p:spPr>
              <a:xfrm>
                <a:off x="-53114" y="4855371"/>
                <a:ext cx="9250227" cy="124"/>
              </a:xfrm>
              <a:custGeom>
                <a:avLst/>
                <a:gdLst/>
                <a:ahLst/>
                <a:cxnLst/>
                <a:rect l="l" t="t" r="r" b="b"/>
                <a:pathLst>
                  <a:path w="74302" h="1" fill="none" extrusionOk="0">
                    <a:moveTo>
                      <a:pt x="1" y="1"/>
                    </a:moveTo>
                    <a:lnTo>
                      <a:pt x="74302" y="1"/>
                    </a:lnTo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chemeClr val="accent5"/>
                </a:solidFill>
                <a:prstDash val="solid"/>
                <a:miter lim="360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" name="Google Shape;190;p13"/>
              <p:cNvSpPr/>
              <p:nvPr/>
            </p:nvSpPr>
            <p:spPr>
              <a:xfrm>
                <a:off x="-53114" y="4823998"/>
                <a:ext cx="9250227" cy="124"/>
              </a:xfrm>
              <a:custGeom>
                <a:avLst/>
                <a:gdLst/>
                <a:ahLst/>
                <a:cxnLst/>
                <a:rect l="l" t="t" r="r" b="b"/>
                <a:pathLst>
                  <a:path w="74302" h="1" fill="none" extrusionOk="0">
                    <a:moveTo>
                      <a:pt x="1" y="0"/>
                    </a:moveTo>
                    <a:lnTo>
                      <a:pt x="74302" y="0"/>
                    </a:lnTo>
                  </a:path>
                </a:pathLst>
              </a:custGeom>
              <a:noFill/>
              <a:ln w="9525" cap="flat" cmpd="sng">
                <a:solidFill>
                  <a:schemeClr val="accent5"/>
                </a:solidFill>
                <a:prstDash val="solid"/>
                <a:miter lim="360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" name="Google Shape;191;p13"/>
              <p:cNvSpPr/>
              <p:nvPr/>
            </p:nvSpPr>
            <p:spPr>
              <a:xfrm>
                <a:off x="-53127" y="4685550"/>
                <a:ext cx="9250254" cy="127249"/>
              </a:xfrm>
              <a:custGeom>
                <a:avLst/>
                <a:gdLst/>
                <a:ahLst/>
                <a:cxnLst/>
                <a:rect l="l" t="t" r="r" b="b"/>
                <a:pathLst>
                  <a:path w="29611" h="1022" extrusionOk="0">
                    <a:moveTo>
                      <a:pt x="0" y="1"/>
                    </a:moveTo>
                    <a:lnTo>
                      <a:pt x="0" y="1022"/>
                    </a:lnTo>
                    <a:lnTo>
                      <a:pt x="29610" y="1022"/>
                    </a:lnTo>
                    <a:lnTo>
                      <a:pt x="29610" y="1"/>
                    </a:lnTo>
                    <a:close/>
                  </a:path>
                </a:pathLst>
              </a:custGeom>
              <a:solidFill>
                <a:srgbClr val="AA8C74">
                  <a:alpha val="636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92" name="Google Shape;192;p13"/>
          <p:cNvSpPr txBox="1">
            <a:spLocks noGrp="1"/>
          </p:cNvSpPr>
          <p:nvPr>
            <p:ph type="title" hasCustomPrompt="1"/>
          </p:nvPr>
        </p:nvSpPr>
        <p:spPr>
          <a:xfrm>
            <a:off x="960000" y="2023233"/>
            <a:ext cx="1077600" cy="7912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latin typeface="Be Vietnam Pro"/>
                <a:ea typeface="Be Vietnam Pro"/>
                <a:cs typeface="Be Vietnam Pro"/>
                <a:sym typeface="Be Vietnam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93" name="Google Shape;193;p13"/>
          <p:cNvSpPr txBox="1">
            <a:spLocks noGrp="1"/>
          </p:cNvSpPr>
          <p:nvPr>
            <p:ph type="subTitle" idx="1"/>
          </p:nvPr>
        </p:nvSpPr>
        <p:spPr>
          <a:xfrm>
            <a:off x="2133867" y="2770007"/>
            <a:ext cx="28988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4" name="Google Shape;194;p13"/>
          <p:cNvSpPr txBox="1">
            <a:spLocks noGrp="1"/>
          </p:cNvSpPr>
          <p:nvPr>
            <p:ph type="title" idx="2" hasCustomPrompt="1"/>
          </p:nvPr>
        </p:nvSpPr>
        <p:spPr>
          <a:xfrm>
            <a:off x="5689700" y="2023233"/>
            <a:ext cx="1077600" cy="7912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latin typeface="Be Vietnam Pro"/>
                <a:ea typeface="Be Vietnam Pro"/>
                <a:cs typeface="Be Vietnam Pro"/>
                <a:sym typeface="Be Vietnam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95" name="Google Shape;195;p13"/>
          <p:cNvSpPr txBox="1">
            <a:spLocks noGrp="1"/>
          </p:cNvSpPr>
          <p:nvPr>
            <p:ph type="subTitle" idx="3"/>
          </p:nvPr>
        </p:nvSpPr>
        <p:spPr>
          <a:xfrm>
            <a:off x="6870000" y="2770013"/>
            <a:ext cx="29048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13"/>
          <p:cNvSpPr txBox="1">
            <a:spLocks noGrp="1"/>
          </p:cNvSpPr>
          <p:nvPr>
            <p:ph type="title" idx="4" hasCustomPrompt="1"/>
          </p:nvPr>
        </p:nvSpPr>
        <p:spPr>
          <a:xfrm>
            <a:off x="960000" y="4058000"/>
            <a:ext cx="1077600" cy="7912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latin typeface="Be Vietnam Pro"/>
                <a:ea typeface="Be Vietnam Pro"/>
                <a:cs typeface="Be Vietnam Pro"/>
                <a:sym typeface="Be Vietnam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97" name="Google Shape;197;p13"/>
          <p:cNvSpPr txBox="1">
            <a:spLocks noGrp="1"/>
          </p:cNvSpPr>
          <p:nvPr>
            <p:ph type="subTitle" idx="5"/>
          </p:nvPr>
        </p:nvSpPr>
        <p:spPr>
          <a:xfrm>
            <a:off x="2133867" y="4801400"/>
            <a:ext cx="29048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8" name="Google Shape;198;p13"/>
          <p:cNvSpPr txBox="1">
            <a:spLocks noGrp="1"/>
          </p:cNvSpPr>
          <p:nvPr>
            <p:ph type="title" idx="6" hasCustomPrompt="1"/>
          </p:nvPr>
        </p:nvSpPr>
        <p:spPr>
          <a:xfrm>
            <a:off x="5689700" y="4058000"/>
            <a:ext cx="1077600" cy="7912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latin typeface="Be Vietnam Pro"/>
                <a:ea typeface="Be Vietnam Pro"/>
                <a:cs typeface="Be Vietnam Pro"/>
                <a:sym typeface="Be Vietnam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99" name="Google Shape;199;p13"/>
          <p:cNvSpPr txBox="1">
            <a:spLocks noGrp="1"/>
          </p:cNvSpPr>
          <p:nvPr>
            <p:ph type="subTitle" idx="7"/>
          </p:nvPr>
        </p:nvSpPr>
        <p:spPr>
          <a:xfrm>
            <a:off x="6870000" y="4801384"/>
            <a:ext cx="29048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0" name="Google Shape;200;p13"/>
          <p:cNvSpPr txBox="1">
            <a:spLocks noGrp="1"/>
          </p:cNvSpPr>
          <p:nvPr>
            <p:ph type="title" idx="8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>
            <a:endParaRPr/>
          </a:p>
        </p:txBody>
      </p:sp>
      <p:sp>
        <p:nvSpPr>
          <p:cNvPr id="201" name="Google Shape;201;p13"/>
          <p:cNvSpPr txBox="1">
            <a:spLocks noGrp="1"/>
          </p:cNvSpPr>
          <p:nvPr>
            <p:ph type="subTitle" idx="9"/>
          </p:nvPr>
        </p:nvSpPr>
        <p:spPr>
          <a:xfrm>
            <a:off x="2133867" y="2025267"/>
            <a:ext cx="2898800" cy="951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667">
                <a:solidFill>
                  <a:schemeClr val="dk1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02" name="Google Shape;202;p13"/>
          <p:cNvSpPr txBox="1">
            <a:spLocks noGrp="1"/>
          </p:cNvSpPr>
          <p:nvPr>
            <p:ph type="subTitle" idx="13"/>
          </p:nvPr>
        </p:nvSpPr>
        <p:spPr>
          <a:xfrm>
            <a:off x="6870000" y="2025267"/>
            <a:ext cx="2904800" cy="951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667">
                <a:solidFill>
                  <a:schemeClr val="dk1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03" name="Google Shape;203;p13"/>
          <p:cNvSpPr txBox="1">
            <a:spLocks noGrp="1"/>
          </p:cNvSpPr>
          <p:nvPr>
            <p:ph type="subTitle" idx="14"/>
          </p:nvPr>
        </p:nvSpPr>
        <p:spPr>
          <a:xfrm>
            <a:off x="2133867" y="4058000"/>
            <a:ext cx="2904800" cy="951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667">
                <a:solidFill>
                  <a:schemeClr val="dk1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04" name="Google Shape;204;p13"/>
          <p:cNvSpPr txBox="1">
            <a:spLocks noGrp="1"/>
          </p:cNvSpPr>
          <p:nvPr>
            <p:ph type="subTitle" idx="15"/>
          </p:nvPr>
        </p:nvSpPr>
        <p:spPr>
          <a:xfrm>
            <a:off x="6870000" y="4057997"/>
            <a:ext cx="2904800" cy="951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667">
                <a:solidFill>
                  <a:schemeClr val="dk1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514691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0B4EDA-B539-420E-849B-3BB77E5F70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39317D-0301-4533-B0A4-FED6AB0723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32F4B7-E3E9-455C-AA6F-928EEC9758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392BF72-3C9F-4921-B250-E94BE0300F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272AA31-D54B-4F54-88CA-6B0FC8A3174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F92CBBD-27F7-4964-B84D-64B44CE10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335C2-1F42-4A2B-9679-A84064AED5A1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DF3F9CE-E9CE-45D2-B82E-01A086AA3A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EC5F084-89AC-4FD9-8F64-85507CA94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8AE38-4D19-4FAC-8D7A-CE27D3E42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27154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4"/>
          <p:cNvSpPr txBox="1">
            <a:spLocks noGrp="1"/>
          </p:cNvSpPr>
          <p:nvPr>
            <p:ph type="title"/>
          </p:nvPr>
        </p:nvSpPr>
        <p:spPr>
          <a:xfrm>
            <a:off x="4111800" y="3348000"/>
            <a:ext cx="7126800" cy="70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07" name="Google Shape;207;p14"/>
          <p:cNvSpPr txBox="1">
            <a:spLocks noGrp="1"/>
          </p:cNvSpPr>
          <p:nvPr>
            <p:ph type="subTitle" idx="1"/>
          </p:nvPr>
        </p:nvSpPr>
        <p:spPr>
          <a:xfrm>
            <a:off x="4111900" y="713333"/>
            <a:ext cx="7126800" cy="252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grpSp>
        <p:nvGrpSpPr>
          <p:cNvPr id="208" name="Google Shape;208;p14"/>
          <p:cNvGrpSpPr/>
          <p:nvPr/>
        </p:nvGrpSpPr>
        <p:grpSpPr>
          <a:xfrm>
            <a:off x="-70836" y="794"/>
            <a:ext cx="12333672" cy="7933268"/>
            <a:chOff x="-53127" y="595"/>
            <a:chExt cx="9250254" cy="5949951"/>
          </a:xfrm>
        </p:grpSpPr>
        <p:grpSp>
          <p:nvGrpSpPr>
            <p:cNvPr id="209" name="Google Shape;209;p14"/>
            <p:cNvGrpSpPr/>
            <p:nvPr/>
          </p:nvGrpSpPr>
          <p:grpSpPr>
            <a:xfrm>
              <a:off x="-53127" y="4374800"/>
              <a:ext cx="9250254" cy="1575746"/>
              <a:chOff x="-53127" y="4374800"/>
              <a:chExt cx="9250254" cy="1575746"/>
            </a:xfrm>
          </p:grpSpPr>
          <p:sp>
            <p:nvSpPr>
              <p:cNvPr id="210" name="Google Shape;210;p14"/>
              <p:cNvSpPr/>
              <p:nvPr/>
            </p:nvSpPr>
            <p:spPr>
              <a:xfrm>
                <a:off x="-47325" y="4374813"/>
                <a:ext cx="9238649" cy="1575733"/>
              </a:xfrm>
              <a:custGeom>
                <a:avLst/>
                <a:gdLst/>
                <a:ahLst/>
                <a:cxnLst/>
                <a:rect l="l" t="t" r="r" b="b"/>
                <a:pathLst>
                  <a:path w="74209" h="12657" extrusionOk="0">
                    <a:moveTo>
                      <a:pt x="1" y="0"/>
                    </a:moveTo>
                    <a:lnTo>
                      <a:pt x="1" y="12656"/>
                    </a:lnTo>
                    <a:lnTo>
                      <a:pt x="74208" y="12656"/>
                    </a:lnTo>
                    <a:lnTo>
                      <a:pt x="74208" y="0"/>
                    </a:lnTo>
                    <a:close/>
                  </a:path>
                </a:pathLst>
              </a:custGeom>
              <a:solidFill>
                <a:srgbClr val="AA8C74">
                  <a:alpha val="511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" name="Google Shape;211;p14"/>
              <p:cNvSpPr/>
              <p:nvPr/>
            </p:nvSpPr>
            <p:spPr>
              <a:xfrm>
                <a:off x="-53114" y="4971021"/>
                <a:ext cx="9250227" cy="124"/>
              </a:xfrm>
              <a:custGeom>
                <a:avLst/>
                <a:gdLst/>
                <a:ahLst/>
                <a:cxnLst/>
                <a:rect l="l" t="t" r="r" b="b"/>
                <a:pathLst>
                  <a:path w="74302" h="1" fill="none" extrusionOk="0">
                    <a:moveTo>
                      <a:pt x="1" y="0"/>
                    </a:moveTo>
                    <a:lnTo>
                      <a:pt x="74302" y="0"/>
                    </a:lnTo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chemeClr val="accent5"/>
                </a:solidFill>
                <a:prstDash val="solid"/>
                <a:miter lim="360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" name="Google Shape;212;p14"/>
              <p:cNvSpPr/>
              <p:nvPr/>
            </p:nvSpPr>
            <p:spPr>
              <a:xfrm>
                <a:off x="-53114" y="4877525"/>
                <a:ext cx="9250227" cy="124"/>
              </a:xfrm>
              <a:custGeom>
                <a:avLst/>
                <a:gdLst/>
                <a:ahLst/>
                <a:cxnLst/>
                <a:rect l="l" t="t" r="r" b="b"/>
                <a:pathLst>
                  <a:path w="74302" h="1" fill="none" extrusionOk="0">
                    <a:moveTo>
                      <a:pt x="1" y="1"/>
                    </a:moveTo>
                    <a:lnTo>
                      <a:pt x="74302" y="1"/>
                    </a:lnTo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chemeClr val="accent5"/>
                </a:solidFill>
                <a:prstDash val="solid"/>
                <a:miter lim="360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" name="Google Shape;213;p14"/>
              <p:cNvSpPr/>
              <p:nvPr/>
            </p:nvSpPr>
            <p:spPr>
              <a:xfrm>
                <a:off x="-53114" y="4784154"/>
                <a:ext cx="9250227" cy="124"/>
              </a:xfrm>
              <a:custGeom>
                <a:avLst/>
                <a:gdLst/>
                <a:ahLst/>
                <a:cxnLst/>
                <a:rect l="l" t="t" r="r" b="b"/>
                <a:pathLst>
                  <a:path w="74302" h="1" fill="none" extrusionOk="0">
                    <a:moveTo>
                      <a:pt x="1" y="0"/>
                    </a:moveTo>
                    <a:lnTo>
                      <a:pt x="74302" y="0"/>
                    </a:lnTo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chemeClr val="accent5"/>
                </a:solidFill>
                <a:prstDash val="solid"/>
                <a:miter lim="360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" name="Google Shape;214;p14"/>
              <p:cNvSpPr/>
              <p:nvPr/>
            </p:nvSpPr>
            <p:spPr>
              <a:xfrm>
                <a:off x="-53114" y="4714934"/>
                <a:ext cx="9250227" cy="124"/>
              </a:xfrm>
              <a:custGeom>
                <a:avLst/>
                <a:gdLst/>
                <a:ahLst/>
                <a:cxnLst/>
                <a:rect l="l" t="t" r="r" b="b"/>
                <a:pathLst>
                  <a:path w="74302" h="1" fill="none" extrusionOk="0">
                    <a:moveTo>
                      <a:pt x="1" y="0"/>
                    </a:moveTo>
                    <a:lnTo>
                      <a:pt x="74302" y="0"/>
                    </a:lnTo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chemeClr val="accent5"/>
                </a:solidFill>
                <a:prstDash val="solid"/>
                <a:miter lim="360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" name="Google Shape;215;p14"/>
              <p:cNvSpPr/>
              <p:nvPr/>
            </p:nvSpPr>
            <p:spPr>
              <a:xfrm>
                <a:off x="-53114" y="4646586"/>
                <a:ext cx="9250227" cy="124"/>
              </a:xfrm>
              <a:custGeom>
                <a:avLst/>
                <a:gdLst/>
                <a:ahLst/>
                <a:cxnLst/>
                <a:rect l="l" t="t" r="r" b="b"/>
                <a:pathLst>
                  <a:path w="74302" h="1" fill="none" extrusionOk="0">
                    <a:moveTo>
                      <a:pt x="1" y="1"/>
                    </a:moveTo>
                    <a:lnTo>
                      <a:pt x="74302" y="1"/>
                    </a:lnTo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chemeClr val="accent5"/>
                </a:solidFill>
                <a:prstDash val="solid"/>
                <a:miter lim="360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" name="Google Shape;216;p14"/>
              <p:cNvSpPr/>
              <p:nvPr/>
            </p:nvSpPr>
            <p:spPr>
              <a:xfrm>
                <a:off x="-53114" y="4577491"/>
                <a:ext cx="9250227" cy="124"/>
              </a:xfrm>
              <a:custGeom>
                <a:avLst/>
                <a:gdLst/>
                <a:ahLst/>
                <a:cxnLst/>
                <a:rect l="l" t="t" r="r" b="b"/>
                <a:pathLst>
                  <a:path w="74302" h="1" fill="none" extrusionOk="0">
                    <a:moveTo>
                      <a:pt x="1" y="0"/>
                    </a:moveTo>
                    <a:lnTo>
                      <a:pt x="74302" y="0"/>
                    </a:lnTo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chemeClr val="accent5"/>
                </a:solidFill>
                <a:prstDash val="solid"/>
                <a:miter lim="360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" name="Google Shape;217;p14"/>
              <p:cNvSpPr/>
              <p:nvPr/>
            </p:nvSpPr>
            <p:spPr>
              <a:xfrm>
                <a:off x="-53114" y="4545496"/>
                <a:ext cx="9250227" cy="124"/>
              </a:xfrm>
              <a:custGeom>
                <a:avLst/>
                <a:gdLst/>
                <a:ahLst/>
                <a:cxnLst/>
                <a:rect l="l" t="t" r="r" b="b"/>
                <a:pathLst>
                  <a:path w="74302" h="1" fill="none" extrusionOk="0">
                    <a:moveTo>
                      <a:pt x="1" y="1"/>
                    </a:moveTo>
                    <a:lnTo>
                      <a:pt x="74302" y="1"/>
                    </a:lnTo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chemeClr val="accent5"/>
                </a:solidFill>
                <a:prstDash val="solid"/>
                <a:miter lim="360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" name="Google Shape;218;p14"/>
              <p:cNvSpPr/>
              <p:nvPr/>
            </p:nvSpPr>
            <p:spPr>
              <a:xfrm>
                <a:off x="-53114" y="4514123"/>
                <a:ext cx="9250227" cy="124"/>
              </a:xfrm>
              <a:custGeom>
                <a:avLst/>
                <a:gdLst/>
                <a:ahLst/>
                <a:cxnLst/>
                <a:rect l="l" t="t" r="r" b="b"/>
                <a:pathLst>
                  <a:path w="74302" h="1" fill="none" extrusionOk="0">
                    <a:moveTo>
                      <a:pt x="1" y="0"/>
                    </a:moveTo>
                    <a:lnTo>
                      <a:pt x="74302" y="0"/>
                    </a:lnTo>
                  </a:path>
                </a:pathLst>
              </a:custGeom>
              <a:noFill/>
              <a:ln w="9525" cap="flat" cmpd="sng">
                <a:solidFill>
                  <a:schemeClr val="accent5"/>
                </a:solidFill>
                <a:prstDash val="solid"/>
                <a:miter lim="360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" name="Google Shape;219;p14"/>
              <p:cNvSpPr/>
              <p:nvPr/>
            </p:nvSpPr>
            <p:spPr>
              <a:xfrm>
                <a:off x="-53114" y="5095392"/>
                <a:ext cx="9250227" cy="124"/>
              </a:xfrm>
              <a:custGeom>
                <a:avLst/>
                <a:gdLst/>
                <a:ahLst/>
                <a:cxnLst/>
                <a:rect l="l" t="t" r="r" b="b"/>
                <a:pathLst>
                  <a:path w="74302" h="1" fill="none" extrusionOk="0">
                    <a:moveTo>
                      <a:pt x="1" y="1"/>
                    </a:moveTo>
                    <a:lnTo>
                      <a:pt x="74302" y="1"/>
                    </a:lnTo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chemeClr val="accent5"/>
                </a:solidFill>
                <a:prstDash val="solid"/>
                <a:miter lim="360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" name="Google Shape;220;p14"/>
              <p:cNvSpPr/>
              <p:nvPr/>
            </p:nvSpPr>
            <p:spPr>
              <a:xfrm>
                <a:off x="-53114" y="5267942"/>
                <a:ext cx="9250227" cy="124"/>
              </a:xfrm>
              <a:custGeom>
                <a:avLst/>
                <a:gdLst/>
                <a:ahLst/>
                <a:cxnLst/>
                <a:rect l="l" t="t" r="r" b="b"/>
                <a:pathLst>
                  <a:path w="74302" h="1" fill="none" extrusionOk="0">
                    <a:moveTo>
                      <a:pt x="1" y="1"/>
                    </a:moveTo>
                    <a:lnTo>
                      <a:pt x="74302" y="1"/>
                    </a:lnTo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chemeClr val="accent5"/>
                </a:solidFill>
                <a:prstDash val="solid"/>
                <a:miter lim="360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" name="Google Shape;221;p14"/>
              <p:cNvSpPr/>
              <p:nvPr/>
            </p:nvSpPr>
            <p:spPr>
              <a:xfrm>
                <a:off x="-53114" y="5453938"/>
                <a:ext cx="9250227" cy="124"/>
              </a:xfrm>
              <a:custGeom>
                <a:avLst/>
                <a:gdLst/>
                <a:ahLst/>
                <a:cxnLst/>
                <a:rect l="l" t="t" r="r" b="b"/>
                <a:pathLst>
                  <a:path w="74302" h="1" fill="none" extrusionOk="0">
                    <a:moveTo>
                      <a:pt x="1" y="1"/>
                    </a:moveTo>
                    <a:lnTo>
                      <a:pt x="74302" y="1"/>
                    </a:lnTo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chemeClr val="accent5"/>
                </a:solidFill>
                <a:prstDash val="solid"/>
                <a:miter lim="360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" name="Google Shape;222;p14"/>
              <p:cNvSpPr/>
              <p:nvPr/>
            </p:nvSpPr>
            <p:spPr>
              <a:xfrm>
                <a:off x="-53114" y="5701061"/>
                <a:ext cx="9250227" cy="124"/>
              </a:xfrm>
              <a:custGeom>
                <a:avLst/>
                <a:gdLst/>
                <a:ahLst/>
                <a:cxnLst/>
                <a:rect l="l" t="t" r="r" b="b"/>
                <a:pathLst>
                  <a:path w="74302" h="1" fill="none" extrusionOk="0">
                    <a:moveTo>
                      <a:pt x="1" y="1"/>
                    </a:moveTo>
                    <a:lnTo>
                      <a:pt x="74302" y="1"/>
                    </a:lnTo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chemeClr val="accent5"/>
                </a:solidFill>
                <a:prstDash val="solid"/>
                <a:miter lim="360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3" name="Google Shape;223;p14"/>
              <p:cNvSpPr/>
              <p:nvPr/>
            </p:nvSpPr>
            <p:spPr>
              <a:xfrm>
                <a:off x="-53127" y="4374800"/>
                <a:ext cx="9250254" cy="127249"/>
              </a:xfrm>
              <a:custGeom>
                <a:avLst/>
                <a:gdLst/>
                <a:ahLst/>
                <a:cxnLst/>
                <a:rect l="l" t="t" r="r" b="b"/>
                <a:pathLst>
                  <a:path w="29611" h="1022" extrusionOk="0">
                    <a:moveTo>
                      <a:pt x="0" y="1"/>
                    </a:moveTo>
                    <a:lnTo>
                      <a:pt x="0" y="1022"/>
                    </a:lnTo>
                    <a:lnTo>
                      <a:pt x="29610" y="1022"/>
                    </a:lnTo>
                    <a:lnTo>
                      <a:pt x="29610" y="1"/>
                    </a:lnTo>
                    <a:close/>
                  </a:path>
                </a:pathLst>
              </a:custGeom>
              <a:solidFill>
                <a:srgbClr val="AA8C74">
                  <a:alpha val="636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24" name="Google Shape;224;p14"/>
            <p:cNvSpPr/>
            <p:nvPr/>
          </p:nvSpPr>
          <p:spPr>
            <a:xfrm>
              <a:off x="-53125" y="595"/>
              <a:ext cx="510350" cy="4374796"/>
            </a:xfrm>
            <a:custGeom>
              <a:avLst/>
              <a:gdLst/>
              <a:ahLst/>
              <a:cxnLst/>
              <a:rect l="l" t="t" r="r" b="b"/>
              <a:pathLst>
                <a:path w="29167" h="37814" extrusionOk="0">
                  <a:moveTo>
                    <a:pt x="1" y="0"/>
                  </a:moveTo>
                  <a:lnTo>
                    <a:pt x="1" y="37813"/>
                  </a:lnTo>
                  <a:lnTo>
                    <a:pt x="29167" y="37813"/>
                  </a:lnTo>
                  <a:lnTo>
                    <a:pt x="2916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15804571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15"/>
          <p:cNvSpPr txBox="1">
            <a:spLocks noGrp="1"/>
          </p:cNvSpPr>
          <p:nvPr>
            <p:ph type="title"/>
          </p:nvPr>
        </p:nvSpPr>
        <p:spPr>
          <a:xfrm>
            <a:off x="948533" y="2687132"/>
            <a:ext cx="5147600" cy="199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27" name="Google Shape;227;p15"/>
          <p:cNvSpPr txBox="1">
            <a:spLocks noGrp="1"/>
          </p:cNvSpPr>
          <p:nvPr>
            <p:ph type="title" idx="2" hasCustomPrompt="1"/>
          </p:nvPr>
        </p:nvSpPr>
        <p:spPr>
          <a:xfrm>
            <a:off x="2711333" y="1751752"/>
            <a:ext cx="1622000" cy="1122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Font typeface="Be Vietnam Pro"/>
              <a:buNone/>
              <a:defRPr sz="8000">
                <a:latin typeface="Be Vietnam Pro"/>
                <a:ea typeface="Be Vietnam Pro"/>
                <a:cs typeface="Be Vietnam Pro"/>
                <a:sym typeface="Be Vietnam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28" name="Google Shape;228;p15"/>
          <p:cNvSpPr txBox="1">
            <a:spLocks noGrp="1"/>
          </p:cNvSpPr>
          <p:nvPr>
            <p:ph type="subTitle" idx="1"/>
          </p:nvPr>
        </p:nvSpPr>
        <p:spPr>
          <a:xfrm>
            <a:off x="1887933" y="4446248"/>
            <a:ext cx="3268800" cy="66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grpSp>
        <p:nvGrpSpPr>
          <p:cNvPr id="229" name="Google Shape;229;p15"/>
          <p:cNvGrpSpPr/>
          <p:nvPr/>
        </p:nvGrpSpPr>
        <p:grpSpPr>
          <a:xfrm>
            <a:off x="-70836" y="794"/>
            <a:ext cx="12333672" cy="7933268"/>
            <a:chOff x="-53127" y="595"/>
            <a:chExt cx="9250254" cy="5949951"/>
          </a:xfrm>
        </p:grpSpPr>
        <p:grpSp>
          <p:nvGrpSpPr>
            <p:cNvPr id="230" name="Google Shape;230;p15"/>
            <p:cNvGrpSpPr/>
            <p:nvPr/>
          </p:nvGrpSpPr>
          <p:grpSpPr>
            <a:xfrm>
              <a:off x="-53127" y="4374800"/>
              <a:ext cx="9250254" cy="1575746"/>
              <a:chOff x="-53127" y="4374800"/>
              <a:chExt cx="9250254" cy="1575746"/>
            </a:xfrm>
          </p:grpSpPr>
          <p:sp>
            <p:nvSpPr>
              <p:cNvPr id="231" name="Google Shape;231;p15"/>
              <p:cNvSpPr/>
              <p:nvPr/>
            </p:nvSpPr>
            <p:spPr>
              <a:xfrm>
                <a:off x="-47325" y="4374813"/>
                <a:ext cx="9238649" cy="1575733"/>
              </a:xfrm>
              <a:custGeom>
                <a:avLst/>
                <a:gdLst/>
                <a:ahLst/>
                <a:cxnLst/>
                <a:rect l="l" t="t" r="r" b="b"/>
                <a:pathLst>
                  <a:path w="74209" h="12657" extrusionOk="0">
                    <a:moveTo>
                      <a:pt x="1" y="0"/>
                    </a:moveTo>
                    <a:lnTo>
                      <a:pt x="1" y="12656"/>
                    </a:lnTo>
                    <a:lnTo>
                      <a:pt x="74208" y="12656"/>
                    </a:lnTo>
                    <a:lnTo>
                      <a:pt x="74208" y="0"/>
                    </a:lnTo>
                    <a:close/>
                  </a:path>
                </a:pathLst>
              </a:custGeom>
              <a:solidFill>
                <a:srgbClr val="AA8C74">
                  <a:alpha val="511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" name="Google Shape;232;p15"/>
              <p:cNvSpPr/>
              <p:nvPr/>
            </p:nvSpPr>
            <p:spPr>
              <a:xfrm>
                <a:off x="-53114" y="4971021"/>
                <a:ext cx="9250227" cy="124"/>
              </a:xfrm>
              <a:custGeom>
                <a:avLst/>
                <a:gdLst/>
                <a:ahLst/>
                <a:cxnLst/>
                <a:rect l="l" t="t" r="r" b="b"/>
                <a:pathLst>
                  <a:path w="74302" h="1" fill="none" extrusionOk="0">
                    <a:moveTo>
                      <a:pt x="1" y="0"/>
                    </a:moveTo>
                    <a:lnTo>
                      <a:pt x="74302" y="0"/>
                    </a:lnTo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chemeClr val="accent5"/>
                </a:solidFill>
                <a:prstDash val="solid"/>
                <a:miter lim="360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" name="Google Shape;233;p15"/>
              <p:cNvSpPr/>
              <p:nvPr/>
            </p:nvSpPr>
            <p:spPr>
              <a:xfrm>
                <a:off x="-53114" y="4877525"/>
                <a:ext cx="9250227" cy="124"/>
              </a:xfrm>
              <a:custGeom>
                <a:avLst/>
                <a:gdLst/>
                <a:ahLst/>
                <a:cxnLst/>
                <a:rect l="l" t="t" r="r" b="b"/>
                <a:pathLst>
                  <a:path w="74302" h="1" fill="none" extrusionOk="0">
                    <a:moveTo>
                      <a:pt x="1" y="1"/>
                    </a:moveTo>
                    <a:lnTo>
                      <a:pt x="74302" y="1"/>
                    </a:lnTo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chemeClr val="accent5"/>
                </a:solidFill>
                <a:prstDash val="solid"/>
                <a:miter lim="360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" name="Google Shape;234;p15"/>
              <p:cNvSpPr/>
              <p:nvPr/>
            </p:nvSpPr>
            <p:spPr>
              <a:xfrm>
                <a:off x="-53114" y="4784154"/>
                <a:ext cx="9250227" cy="124"/>
              </a:xfrm>
              <a:custGeom>
                <a:avLst/>
                <a:gdLst/>
                <a:ahLst/>
                <a:cxnLst/>
                <a:rect l="l" t="t" r="r" b="b"/>
                <a:pathLst>
                  <a:path w="74302" h="1" fill="none" extrusionOk="0">
                    <a:moveTo>
                      <a:pt x="1" y="0"/>
                    </a:moveTo>
                    <a:lnTo>
                      <a:pt x="74302" y="0"/>
                    </a:lnTo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chemeClr val="accent5"/>
                </a:solidFill>
                <a:prstDash val="solid"/>
                <a:miter lim="360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" name="Google Shape;235;p15"/>
              <p:cNvSpPr/>
              <p:nvPr/>
            </p:nvSpPr>
            <p:spPr>
              <a:xfrm>
                <a:off x="-53114" y="4714934"/>
                <a:ext cx="9250227" cy="124"/>
              </a:xfrm>
              <a:custGeom>
                <a:avLst/>
                <a:gdLst/>
                <a:ahLst/>
                <a:cxnLst/>
                <a:rect l="l" t="t" r="r" b="b"/>
                <a:pathLst>
                  <a:path w="74302" h="1" fill="none" extrusionOk="0">
                    <a:moveTo>
                      <a:pt x="1" y="0"/>
                    </a:moveTo>
                    <a:lnTo>
                      <a:pt x="74302" y="0"/>
                    </a:lnTo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chemeClr val="accent5"/>
                </a:solidFill>
                <a:prstDash val="solid"/>
                <a:miter lim="360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" name="Google Shape;236;p15"/>
              <p:cNvSpPr/>
              <p:nvPr/>
            </p:nvSpPr>
            <p:spPr>
              <a:xfrm>
                <a:off x="-53114" y="4646586"/>
                <a:ext cx="9250227" cy="124"/>
              </a:xfrm>
              <a:custGeom>
                <a:avLst/>
                <a:gdLst/>
                <a:ahLst/>
                <a:cxnLst/>
                <a:rect l="l" t="t" r="r" b="b"/>
                <a:pathLst>
                  <a:path w="74302" h="1" fill="none" extrusionOk="0">
                    <a:moveTo>
                      <a:pt x="1" y="1"/>
                    </a:moveTo>
                    <a:lnTo>
                      <a:pt x="74302" y="1"/>
                    </a:lnTo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chemeClr val="accent5"/>
                </a:solidFill>
                <a:prstDash val="solid"/>
                <a:miter lim="360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" name="Google Shape;237;p15"/>
              <p:cNvSpPr/>
              <p:nvPr/>
            </p:nvSpPr>
            <p:spPr>
              <a:xfrm>
                <a:off x="-53114" y="4577491"/>
                <a:ext cx="9250227" cy="124"/>
              </a:xfrm>
              <a:custGeom>
                <a:avLst/>
                <a:gdLst/>
                <a:ahLst/>
                <a:cxnLst/>
                <a:rect l="l" t="t" r="r" b="b"/>
                <a:pathLst>
                  <a:path w="74302" h="1" fill="none" extrusionOk="0">
                    <a:moveTo>
                      <a:pt x="1" y="0"/>
                    </a:moveTo>
                    <a:lnTo>
                      <a:pt x="74302" y="0"/>
                    </a:lnTo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chemeClr val="accent5"/>
                </a:solidFill>
                <a:prstDash val="solid"/>
                <a:miter lim="360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" name="Google Shape;238;p15"/>
              <p:cNvSpPr/>
              <p:nvPr/>
            </p:nvSpPr>
            <p:spPr>
              <a:xfrm>
                <a:off x="-53114" y="4545496"/>
                <a:ext cx="9250227" cy="124"/>
              </a:xfrm>
              <a:custGeom>
                <a:avLst/>
                <a:gdLst/>
                <a:ahLst/>
                <a:cxnLst/>
                <a:rect l="l" t="t" r="r" b="b"/>
                <a:pathLst>
                  <a:path w="74302" h="1" fill="none" extrusionOk="0">
                    <a:moveTo>
                      <a:pt x="1" y="1"/>
                    </a:moveTo>
                    <a:lnTo>
                      <a:pt x="74302" y="1"/>
                    </a:lnTo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chemeClr val="accent5"/>
                </a:solidFill>
                <a:prstDash val="solid"/>
                <a:miter lim="360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" name="Google Shape;239;p15"/>
              <p:cNvSpPr/>
              <p:nvPr/>
            </p:nvSpPr>
            <p:spPr>
              <a:xfrm>
                <a:off x="-53114" y="4514123"/>
                <a:ext cx="9250227" cy="124"/>
              </a:xfrm>
              <a:custGeom>
                <a:avLst/>
                <a:gdLst/>
                <a:ahLst/>
                <a:cxnLst/>
                <a:rect l="l" t="t" r="r" b="b"/>
                <a:pathLst>
                  <a:path w="74302" h="1" fill="none" extrusionOk="0">
                    <a:moveTo>
                      <a:pt x="1" y="0"/>
                    </a:moveTo>
                    <a:lnTo>
                      <a:pt x="74302" y="0"/>
                    </a:lnTo>
                  </a:path>
                </a:pathLst>
              </a:custGeom>
              <a:noFill/>
              <a:ln w="9525" cap="flat" cmpd="sng">
                <a:solidFill>
                  <a:schemeClr val="accent5"/>
                </a:solidFill>
                <a:prstDash val="solid"/>
                <a:miter lim="360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" name="Google Shape;240;p15"/>
              <p:cNvSpPr/>
              <p:nvPr/>
            </p:nvSpPr>
            <p:spPr>
              <a:xfrm>
                <a:off x="-53114" y="5095392"/>
                <a:ext cx="9250227" cy="124"/>
              </a:xfrm>
              <a:custGeom>
                <a:avLst/>
                <a:gdLst/>
                <a:ahLst/>
                <a:cxnLst/>
                <a:rect l="l" t="t" r="r" b="b"/>
                <a:pathLst>
                  <a:path w="74302" h="1" fill="none" extrusionOk="0">
                    <a:moveTo>
                      <a:pt x="1" y="1"/>
                    </a:moveTo>
                    <a:lnTo>
                      <a:pt x="74302" y="1"/>
                    </a:lnTo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chemeClr val="accent5"/>
                </a:solidFill>
                <a:prstDash val="solid"/>
                <a:miter lim="360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" name="Google Shape;241;p15"/>
              <p:cNvSpPr/>
              <p:nvPr/>
            </p:nvSpPr>
            <p:spPr>
              <a:xfrm>
                <a:off x="-53114" y="5267942"/>
                <a:ext cx="9250227" cy="124"/>
              </a:xfrm>
              <a:custGeom>
                <a:avLst/>
                <a:gdLst/>
                <a:ahLst/>
                <a:cxnLst/>
                <a:rect l="l" t="t" r="r" b="b"/>
                <a:pathLst>
                  <a:path w="74302" h="1" fill="none" extrusionOk="0">
                    <a:moveTo>
                      <a:pt x="1" y="1"/>
                    </a:moveTo>
                    <a:lnTo>
                      <a:pt x="74302" y="1"/>
                    </a:lnTo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chemeClr val="accent5"/>
                </a:solidFill>
                <a:prstDash val="solid"/>
                <a:miter lim="360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" name="Google Shape;242;p15"/>
              <p:cNvSpPr/>
              <p:nvPr/>
            </p:nvSpPr>
            <p:spPr>
              <a:xfrm>
                <a:off x="-53114" y="5453938"/>
                <a:ext cx="9250227" cy="124"/>
              </a:xfrm>
              <a:custGeom>
                <a:avLst/>
                <a:gdLst/>
                <a:ahLst/>
                <a:cxnLst/>
                <a:rect l="l" t="t" r="r" b="b"/>
                <a:pathLst>
                  <a:path w="74302" h="1" fill="none" extrusionOk="0">
                    <a:moveTo>
                      <a:pt x="1" y="1"/>
                    </a:moveTo>
                    <a:lnTo>
                      <a:pt x="74302" y="1"/>
                    </a:lnTo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chemeClr val="accent5"/>
                </a:solidFill>
                <a:prstDash val="solid"/>
                <a:miter lim="360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" name="Google Shape;243;p15"/>
              <p:cNvSpPr/>
              <p:nvPr/>
            </p:nvSpPr>
            <p:spPr>
              <a:xfrm>
                <a:off x="-53114" y="5701061"/>
                <a:ext cx="9250227" cy="124"/>
              </a:xfrm>
              <a:custGeom>
                <a:avLst/>
                <a:gdLst/>
                <a:ahLst/>
                <a:cxnLst/>
                <a:rect l="l" t="t" r="r" b="b"/>
                <a:pathLst>
                  <a:path w="74302" h="1" fill="none" extrusionOk="0">
                    <a:moveTo>
                      <a:pt x="1" y="1"/>
                    </a:moveTo>
                    <a:lnTo>
                      <a:pt x="74302" y="1"/>
                    </a:lnTo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chemeClr val="accent5"/>
                </a:solidFill>
                <a:prstDash val="solid"/>
                <a:miter lim="360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" name="Google Shape;244;p15"/>
              <p:cNvSpPr/>
              <p:nvPr/>
            </p:nvSpPr>
            <p:spPr>
              <a:xfrm>
                <a:off x="-53127" y="4374800"/>
                <a:ext cx="9250254" cy="127249"/>
              </a:xfrm>
              <a:custGeom>
                <a:avLst/>
                <a:gdLst/>
                <a:ahLst/>
                <a:cxnLst/>
                <a:rect l="l" t="t" r="r" b="b"/>
                <a:pathLst>
                  <a:path w="29611" h="1022" extrusionOk="0">
                    <a:moveTo>
                      <a:pt x="0" y="1"/>
                    </a:moveTo>
                    <a:lnTo>
                      <a:pt x="0" y="1022"/>
                    </a:lnTo>
                    <a:lnTo>
                      <a:pt x="29610" y="1022"/>
                    </a:lnTo>
                    <a:lnTo>
                      <a:pt x="29610" y="1"/>
                    </a:lnTo>
                    <a:close/>
                  </a:path>
                </a:pathLst>
              </a:custGeom>
              <a:solidFill>
                <a:srgbClr val="AA8C74">
                  <a:alpha val="636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5" name="Google Shape;245;p15"/>
            <p:cNvSpPr/>
            <p:nvPr/>
          </p:nvSpPr>
          <p:spPr>
            <a:xfrm>
              <a:off x="-53125" y="595"/>
              <a:ext cx="510350" cy="4374796"/>
            </a:xfrm>
            <a:custGeom>
              <a:avLst/>
              <a:gdLst/>
              <a:ahLst/>
              <a:cxnLst/>
              <a:rect l="l" t="t" r="r" b="b"/>
              <a:pathLst>
                <a:path w="29167" h="37814" extrusionOk="0">
                  <a:moveTo>
                    <a:pt x="1" y="0"/>
                  </a:moveTo>
                  <a:lnTo>
                    <a:pt x="1" y="37813"/>
                  </a:lnTo>
                  <a:lnTo>
                    <a:pt x="29167" y="37813"/>
                  </a:lnTo>
                  <a:lnTo>
                    <a:pt x="2916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94611704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16"/>
          <p:cNvSpPr txBox="1">
            <a:spLocks noGrp="1"/>
          </p:cNvSpPr>
          <p:nvPr>
            <p:ph type="title"/>
          </p:nvPr>
        </p:nvSpPr>
        <p:spPr>
          <a:xfrm>
            <a:off x="5691333" y="2147759"/>
            <a:ext cx="5547200" cy="1993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48" name="Google Shape;248;p16"/>
          <p:cNvSpPr txBox="1">
            <a:spLocks noGrp="1"/>
          </p:cNvSpPr>
          <p:nvPr>
            <p:ph type="title" idx="2" hasCustomPrompt="1"/>
          </p:nvPr>
        </p:nvSpPr>
        <p:spPr>
          <a:xfrm>
            <a:off x="9514933" y="4502241"/>
            <a:ext cx="1622000" cy="1122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Font typeface="Be Vietnam Pro"/>
              <a:buNone/>
              <a:defRPr sz="8000">
                <a:latin typeface="Be Vietnam Pro"/>
                <a:ea typeface="Be Vietnam Pro"/>
                <a:cs typeface="Be Vietnam Pro"/>
                <a:sym typeface="Be Vietnam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49" name="Google Shape;249;p16"/>
          <p:cNvSpPr txBox="1">
            <a:spLocks noGrp="1"/>
          </p:cNvSpPr>
          <p:nvPr>
            <p:ph type="subTitle" idx="1"/>
          </p:nvPr>
        </p:nvSpPr>
        <p:spPr>
          <a:xfrm>
            <a:off x="5691333" y="3858641"/>
            <a:ext cx="5547200" cy="64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grpSp>
        <p:nvGrpSpPr>
          <p:cNvPr id="250" name="Google Shape;250;p16"/>
          <p:cNvGrpSpPr/>
          <p:nvPr/>
        </p:nvGrpSpPr>
        <p:grpSpPr>
          <a:xfrm>
            <a:off x="-70836" y="794"/>
            <a:ext cx="12333703" cy="7933268"/>
            <a:chOff x="-53127" y="595"/>
            <a:chExt cx="9250277" cy="5949951"/>
          </a:xfrm>
        </p:grpSpPr>
        <p:grpSp>
          <p:nvGrpSpPr>
            <p:cNvPr id="251" name="Google Shape;251;p16"/>
            <p:cNvGrpSpPr/>
            <p:nvPr/>
          </p:nvGrpSpPr>
          <p:grpSpPr>
            <a:xfrm>
              <a:off x="-53127" y="600"/>
              <a:ext cx="9250277" cy="5949946"/>
              <a:chOff x="-53127" y="600"/>
              <a:chExt cx="9250277" cy="5949946"/>
            </a:xfrm>
          </p:grpSpPr>
          <p:grpSp>
            <p:nvGrpSpPr>
              <p:cNvPr id="252" name="Google Shape;252;p16"/>
              <p:cNvGrpSpPr/>
              <p:nvPr/>
            </p:nvGrpSpPr>
            <p:grpSpPr>
              <a:xfrm>
                <a:off x="-53127" y="4374800"/>
                <a:ext cx="9250254" cy="1575746"/>
                <a:chOff x="-53127" y="4374800"/>
                <a:chExt cx="9250254" cy="1575746"/>
              </a:xfrm>
            </p:grpSpPr>
            <p:sp>
              <p:nvSpPr>
                <p:cNvPr id="253" name="Google Shape;253;p16"/>
                <p:cNvSpPr/>
                <p:nvPr/>
              </p:nvSpPr>
              <p:spPr>
                <a:xfrm>
                  <a:off x="-47325" y="4374813"/>
                  <a:ext cx="9238649" cy="15757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209" h="12657" extrusionOk="0">
                      <a:moveTo>
                        <a:pt x="1" y="0"/>
                      </a:moveTo>
                      <a:lnTo>
                        <a:pt x="1" y="12656"/>
                      </a:lnTo>
                      <a:lnTo>
                        <a:pt x="74208" y="12656"/>
                      </a:lnTo>
                      <a:lnTo>
                        <a:pt x="74208" y="0"/>
                      </a:lnTo>
                      <a:close/>
                    </a:path>
                  </a:pathLst>
                </a:custGeom>
                <a:solidFill>
                  <a:srgbClr val="AA8C74">
                    <a:alpha val="511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4" name="Google Shape;254;p16"/>
                <p:cNvSpPr/>
                <p:nvPr/>
              </p:nvSpPr>
              <p:spPr>
                <a:xfrm>
                  <a:off x="-53114" y="4971021"/>
                  <a:ext cx="9250227" cy="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302" h="1" fill="none" extrusionOk="0">
                      <a:moveTo>
                        <a:pt x="1" y="0"/>
                      </a:moveTo>
                      <a:lnTo>
                        <a:pt x="74302" y="0"/>
                      </a:lnTo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chemeClr val="accent5"/>
                  </a:solidFill>
                  <a:prstDash val="solid"/>
                  <a:miter lim="3608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5" name="Google Shape;255;p16"/>
                <p:cNvSpPr/>
                <p:nvPr/>
              </p:nvSpPr>
              <p:spPr>
                <a:xfrm>
                  <a:off x="-53114" y="4877525"/>
                  <a:ext cx="9250227" cy="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302" h="1" fill="none" extrusionOk="0">
                      <a:moveTo>
                        <a:pt x="1" y="1"/>
                      </a:moveTo>
                      <a:lnTo>
                        <a:pt x="74302" y="1"/>
                      </a:lnTo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chemeClr val="accent5"/>
                  </a:solidFill>
                  <a:prstDash val="solid"/>
                  <a:miter lim="3608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6" name="Google Shape;256;p16"/>
                <p:cNvSpPr/>
                <p:nvPr/>
              </p:nvSpPr>
              <p:spPr>
                <a:xfrm>
                  <a:off x="-53114" y="4784154"/>
                  <a:ext cx="9250227" cy="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302" h="1" fill="none" extrusionOk="0">
                      <a:moveTo>
                        <a:pt x="1" y="0"/>
                      </a:moveTo>
                      <a:lnTo>
                        <a:pt x="74302" y="0"/>
                      </a:lnTo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chemeClr val="accent5"/>
                  </a:solidFill>
                  <a:prstDash val="solid"/>
                  <a:miter lim="3608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7" name="Google Shape;257;p16"/>
                <p:cNvSpPr/>
                <p:nvPr/>
              </p:nvSpPr>
              <p:spPr>
                <a:xfrm>
                  <a:off x="-53114" y="4714934"/>
                  <a:ext cx="9250227" cy="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302" h="1" fill="none" extrusionOk="0">
                      <a:moveTo>
                        <a:pt x="1" y="0"/>
                      </a:moveTo>
                      <a:lnTo>
                        <a:pt x="74302" y="0"/>
                      </a:lnTo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chemeClr val="accent5"/>
                  </a:solidFill>
                  <a:prstDash val="solid"/>
                  <a:miter lim="3608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8" name="Google Shape;258;p16"/>
                <p:cNvSpPr/>
                <p:nvPr/>
              </p:nvSpPr>
              <p:spPr>
                <a:xfrm>
                  <a:off x="-53114" y="4646586"/>
                  <a:ext cx="9250227" cy="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302" h="1" fill="none" extrusionOk="0">
                      <a:moveTo>
                        <a:pt x="1" y="1"/>
                      </a:moveTo>
                      <a:lnTo>
                        <a:pt x="74302" y="1"/>
                      </a:lnTo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chemeClr val="accent5"/>
                  </a:solidFill>
                  <a:prstDash val="solid"/>
                  <a:miter lim="3608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" name="Google Shape;259;p16"/>
                <p:cNvSpPr/>
                <p:nvPr/>
              </p:nvSpPr>
              <p:spPr>
                <a:xfrm>
                  <a:off x="-53114" y="4577491"/>
                  <a:ext cx="9250227" cy="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302" h="1" fill="none" extrusionOk="0">
                      <a:moveTo>
                        <a:pt x="1" y="0"/>
                      </a:moveTo>
                      <a:lnTo>
                        <a:pt x="74302" y="0"/>
                      </a:lnTo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chemeClr val="accent5"/>
                  </a:solidFill>
                  <a:prstDash val="solid"/>
                  <a:miter lim="3608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" name="Google Shape;260;p16"/>
                <p:cNvSpPr/>
                <p:nvPr/>
              </p:nvSpPr>
              <p:spPr>
                <a:xfrm>
                  <a:off x="-53114" y="4545496"/>
                  <a:ext cx="9250227" cy="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302" h="1" fill="none" extrusionOk="0">
                      <a:moveTo>
                        <a:pt x="1" y="1"/>
                      </a:moveTo>
                      <a:lnTo>
                        <a:pt x="74302" y="1"/>
                      </a:lnTo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chemeClr val="accent5"/>
                  </a:solidFill>
                  <a:prstDash val="solid"/>
                  <a:miter lim="3608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" name="Google Shape;261;p16"/>
                <p:cNvSpPr/>
                <p:nvPr/>
              </p:nvSpPr>
              <p:spPr>
                <a:xfrm>
                  <a:off x="-53114" y="4514123"/>
                  <a:ext cx="9250227" cy="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302" h="1" fill="none" extrusionOk="0">
                      <a:moveTo>
                        <a:pt x="1" y="0"/>
                      </a:moveTo>
                      <a:lnTo>
                        <a:pt x="74302" y="0"/>
                      </a:lnTo>
                    </a:path>
                  </a:pathLst>
                </a:custGeom>
                <a:noFill/>
                <a:ln w="9525" cap="flat" cmpd="sng">
                  <a:solidFill>
                    <a:schemeClr val="accent5"/>
                  </a:solidFill>
                  <a:prstDash val="solid"/>
                  <a:miter lim="3608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" name="Google Shape;262;p16"/>
                <p:cNvSpPr/>
                <p:nvPr/>
              </p:nvSpPr>
              <p:spPr>
                <a:xfrm>
                  <a:off x="-53114" y="5095392"/>
                  <a:ext cx="9250227" cy="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302" h="1" fill="none" extrusionOk="0">
                      <a:moveTo>
                        <a:pt x="1" y="1"/>
                      </a:moveTo>
                      <a:lnTo>
                        <a:pt x="74302" y="1"/>
                      </a:lnTo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chemeClr val="accent5"/>
                  </a:solidFill>
                  <a:prstDash val="solid"/>
                  <a:miter lim="3608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" name="Google Shape;263;p16"/>
                <p:cNvSpPr/>
                <p:nvPr/>
              </p:nvSpPr>
              <p:spPr>
                <a:xfrm>
                  <a:off x="-53114" y="5267942"/>
                  <a:ext cx="9250227" cy="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302" h="1" fill="none" extrusionOk="0">
                      <a:moveTo>
                        <a:pt x="1" y="1"/>
                      </a:moveTo>
                      <a:lnTo>
                        <a:pt x="74302" y="1"/>
                      </a:lnTo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chemeClr val="accent5"/>
                  </a:solidFill>
                  <a:prstDash val="solid"/>
                  <a:miter lim="3608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" name="Google Shape;264;p16"/>
                <p:cNvSpPr/>
                <p:nvPr/>
              </p:nvSpPr>
              <p:spPr>
                <a:xfrm>
                  <a:off x="-53114" y="5453938"/>
                  <a:ext cx="9250227" cy="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302" h="1" fill="none" extrusionOk="0">
                      <a:moveTo>
                        <a:pt x="1" y="1"/>
                      </a:moveTo>
                      <a:lnTo>
                        <a:pt x="74302" y="1"/>
                      </a:lnTo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chemeClr val="accent5"/>
                  </a:solidFill>
                  <a:prstDash val="solid"/>
                  <a:miter lim="3608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" name="Google Shape;265;p16"/>
                <p:cNvSpPr/>
                <p:nvPr/>
              </p:nvSpPr>
              <p:spPr>
                <a:xfrm>
                  <a:off x="-53114" y="5701061"/>
                  <a:ext cx="9250227" cy="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302" h="1" fill="none" extrusionOk="0">
                      <a:moveTo>
                        <a:pt x="1" y="1"/>
                      </a:moveTo>
                      <a:lnTo>
                        <a:pt x="74302" y="1"/>
                      </a:lnTo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chemeClr val="accent5"/>
                  </a:solidFill>
                  <a:prstDash val="solid"/>
                  <a:miter lim="3608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" name="Google Shape;266;p16"/>
                <p:cNvSpPr/>
                <p:nvPr/>
              </p:nvSpPr>
              <p:spPr>
                <a:xfrm>
                  <a:off x="-53127" y="4374800"/>
                  <a:ext cx="9250254" cy="1272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11" h="1022" extrusionOk="0">
                      <a:moveTo>
                        <a:pt x="0" y="1"/>
                      </a:moveTo>
                      <a:lnTo>
                        <a:pt x="0" y="1022"/>
                      </a:lnTo>
                      <a:lnTo>
                        <a:pt x="29610" y="1022"/>
                      </a:lnTo>
                      <a:lnTo>
                        <a:pt x="29610" y="1"/>
                      </a:lnTo>
                      <a:close/>
                    </a:path>
                  </a:pathLst>
                </a:custGeom>
                <a:solidFill>
                  <a:srgbClr val="AA8C74">
                    <a:alpha val="636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267" name="Google Shape;267;p16"/>
              <p:cNvSpPr/>
              <p:nvPr/>
            </p:nvSpPr>
            <p:spPr>
              <a:xfrm>
                <a:off x="8686800" y="600"/>
                <a:ext cx="510350" cy="4374796"/>
              </a:xfrm>
              <a:custGeom>
                <a:avLst/>
                <a:gdLst/>
                <a:ahLst/>
                <a:cxnLst/>
                <a:rect l="l" t="t" r="r" b="b"/>
                <a:pathLst>
                  <a:path w="29167" h="37814" extrusionOk="0">
                    <a:moveTo>
                      <a:pt x="1" y="0"/>
                    </a:moveTo>
                    <a:lnTo>
                      <a:pt x="1" y="37813"/>
                    </a:lnTo>
                    <a:lnTo>
                      <a:pt x="29167" y="37813"/>
                    </a:lnTo>
                    <a:lnTo>
                      <a:pt x="2916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8" name="Google Shape;268;p16"/>
            <p:cNvSpPr/>
            <p:nvPr/>
          </p:nvSpPr>
          <p:spPr>
            <a:xfrm>
              <a:off x="-53125" y="595"/>
              <a:ext cx="510350" cy="4374796"/>
            </a:xfrm>
            <a:custGeom>
              <a:avLst/>
              <a:gdLst/>
              <a:ahLst/>
              <a:cxnLst/>
              <a:rect l="l" t="t" r="r" b="b"/>
              <a:pathLst>
                <a:path w="29167" h="37814" extrusionOk="0">
                  <a:moveTo>
                    <a:pt x="1" y="0"/>
                  </a:moveTo>
                  <a:lnTo>
                    <a:pt x="1" y="37813"/>
                  </a:lnTo>
                  <a:lnTo>
                    <a:pt x="29167" y="37813"/>
                  </a:lnTo>
                  <a:lnTo>
                    <a:pt x="2916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1304655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0" name="Google Shape;270;p17"/>
          <p:cNvGrpSpPr/>
          <p:nvPr/>
        </p:nvGrpSpPr>
        <p:grpSpPr>
          <a:xfrm>
            <a:off x="-70836" y="794"/>
            <a:ext cx="12333672" cy="7933268"/>
            <a:chOff x="-53127" y="595"/>
            <a:chExt cx="9250254" cy="5949951"/>
          </a:xfrm>
        </p:grpSpPr>
        <p:grpSp>
          <p:nvGrpSpPr>
            <p:cNvPr id="271" name="Google Shape;271;p17"/>
            <p:cNvGrpSpPr/>
            <p:nvPr/>
          </p:nvGrpSpPr>
          <p:grpSpPr>
            <a:xfrm>
              <a:off x="-53127" y="4374800"/>
              <a:ext cx="9250254" cy="1575746"/>
              <a:chOff x="-53127" y="4374800"/>
              <a:chExt cx="9250254" cy="1575746"/>
            </a:xfrm>
          </p:grpSpPr>
          <p:sp>
            <p:nvSpPr>
              <p:cNvPr id="272" name="Google Shape;272;p17"/>
              <p:cNvSpPr/>
              <p:nvPr/>
            </p:nvSpPr>
            <p:spPr>
              <a:xfrm>
                <a:off x="-47325" y="4374813"/>
                <a:ext cx="9238649" cy="1575733"/>
              </a:xfrm>
              <a:custGeom>
                <a:avLst/>
                <a:gdLst/>
                <a:ahLst/>
                <a:cxnLst/>
                <a:rect l="l" t="t" r="r" b="b"/>
                <a:pathLst>
                  <a:path w="74209" h="12657" extrusionOk="0">
                    <a:moveTo>
                      <a:pt x="1" y="0"/>
                    </a:moveTo>
                    <a:lnTo>
                      <a:pt x="1" y="12656"/>
                    </a:lnTo>
                    <a:lnTo>
                      <a:pt x="74208" y="12656"/>
                    </a:lnTo>
                    <a:lnTo>
                      <a:pt x="74208" y="0"/>
                    </a:lnTo>
                    <a:close/>
                  </a:path>
                </a:pathLst>
              </a:custGeom>
              <a:solidFill>
                <a:srgbClr val="AA8C74">
                  <a:alpha val="511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" name="Google Shape;273;p17"/>
              <p:cNvSpPr/>
              <p:nvPr/>
            </p:nvSpPr>
            <p:spPr>
              <a:xfrm>
                <a:off x="-53114" y="4971021"/>
                <a:ext cx="9250227" cy="124"/>
              </a:xfrm>
              <a:custGeom>
                <a:avLst/>
                <a:gdLst/>
                <a:ahLst/>
                <a:cxnLst/>
                <a:rect l="l" t="t" r="r" b="b"/>
                <a:pathLst>
                  <a:path w="74302" h="1" fill="none" extrusionOk="0">
                    <a:moveTo>
                      <a:pt x="1" y="0"/>
                    </a:moveTo>
                    <a:lnTo>
                      <a:pt x="74302" y="0"/>
                    </a:lnTo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chemeClr val="accent5"/>
                </a:solidFill>
                <a:prstDash val="solid"/>
                <a:miter lim="360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" name="Google Shape;274;p17"/>
              <p:cNvSpPr/>
              <p:nvPr/>
            </p:nvSpPr>
            <p:spPr>
              <a:xfrm>
                <a:off x="-53114" y="4877525"/>
                <a:ext cx="9250227" cy="124"/>
              </a:xfrm>
              <a:custGeom>
                <a:avLst/>
                <a:gdLst/>
                <a:ahLst/>
                <a:cxnLst/>
                <a:rect l="l" t="t" r="r" b="b"/>
                <a:pathLst>
                  <a:path w="74302" h="1" fill="none" extrusionOk="0">
                    <a:moveTo>
                      <a:pt x="1" y="1"/>
                    </a:moveTo>
                    <a:lnTo>
                      <a:pt x="74302" y="1"/>
                    </a:lnTo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chemeClr val="accent5"/>
                </a:solidFill>
                <a:prstDash val="solid"/>
                <a:miter lim="360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" name="Google Shape;275;p17"/>
              <p:cNvSpPr/>
              <p:nvPr/>
            </p:nvSpPr>
            <p:spPr>
              <a:xfrm>
                <a:off x="-53114" y="4784154"/>
                <a:ext cx="9250227" cy="124"/>
              </a:xfrm>
              <a:custGeom>
                <a:avLst/>
                <a:gdLst/>
                <a:ahLst/>
                <a:cxnLst/>
                <a:rect l="l" t="t" r="r" b="b"/>
                <a:pathLst>
                  <a:path w="74302" h="1" fill="none" extrusionOk="0">
                    <a:moveTo>
                      <a:pt x="1" y="0"/>
                    </a:moveTo>
                    <a:lnTo>
                      <a:pt x="74302" y="0"/>
                    </a:lnTo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chemeClr val="accent5"/>
                </a:solidFill>
                <a:prstDash val="solid"/>
                <a:miter lim="360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" name="Google Shape;276;p17"/>
              <p:cNvSpPr/>
              <p:nvPr/>
            </p:nvSpPr>
            <p:spPr>
              <a:xfrm>
                <a:off x="-53114" y="4714934"/>
                <a:ext cx="9250227" cy="124"/>
              </a:xfrm>
              <a:custGeom>
                <a:avLst/>
                <a:gdLst/>
                <a:ahLst/>
                <a:cxnLst/>
                <a:rect l="l" t="t" r="r" b="b"/>
                <a:pathLst>
                  <a:path w="74302" h="1" fill="none" extrusionOk="0">
                    <a:moveTo>
                      <a:pt x="1" y="0"/>
                    </a:moveTo>
                    <a:lnTo>
                      <a:pt x="74302" y="0"/>
                    </a:lnTo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chemeClr val="accent5"/>
                </a:solidFill>
                <a:prstDash val="solid"/>
                <a:miter lim="360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" name="Google Shape;277;p17"/>
              <p:cNvSpPr/>
              <p:nvPr/>
            </p:nvSpPr>
            <p:spPr>
              <a:xfrm>
                <a:off x="-53114" y="4646586"/>
                <a:ext cx="9250227" cy="124"/>
              </a:xfrm>
              <a:custGeom>
                <a:avLst/>
                <a:gdLst/>
                <a:ahLst/>
                <a:cxnLst/>
                <a:rect l="l" t="t" r="r" b="b"/>
                <a:pathLst>
                  <a:path w="74302" h="1" fill="none" extrusionOk="0">
                    <a:moveTo>
                      <a:pt x="1" y="1"/>
                    </a:moveTo>
                    <a:lnTo>
                      <a:pt x="74302" y="1"/>
                    </a:lnTo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chemeClr val="accent5"/>
                </a:solidFill>
                <a:prstDash val="solid"/>
                <a:miter lim="360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" name="Google Shape;278;p17"/>
              <p:cNvSpPr/>
              <p:nvPr/>
            </p:nvSpPr>
            <p:spPr>
              <a:xfrm>
                <a:off x="-53114" y="4577491"/>
                <a:ext cx="9250227" cy="124"/>
              </a:xfrm>
              <a:custGeom>
                <a:avLst/>
                <a:gdLst/>
                <a:ahLst/>
                <a:cxnLst/>
                <a:rect l="l" t="t" r="r" b="b"/>
                <a:pathLst>
                  <a:path w="74302" h="1" fill="none" extrusionOk="0">
                    <a:moveTo>
                      <a:pt x="1" y="0"/>
                    </a:moveTo>
                    <a:lnTo>
                      <a:pt x="74302" y="0"/>
                    </a:lnTo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chemeClr val="accent5"/>
                </a:solidFill>
                <a:prstDash val="solid"/>
                <a:miter lim="360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" name="Google Shape;279;p17"/>
              <p:cNvSpPr/>
              <p:nvPr/>
            </p:nvSpPr>
            <p:spPr>
              <a:xfrm>
                <a:off x="-53114" y="4545496"/>
                <a:ext cx="9250227" cy="124"/>
              </a:xfrm>
              <a:custGeom>
                <a:avLst/>
                <a:gdLst/>
                <a:ahLst/>
                <a:cxnLst/>
                <a:rect l="l" t="t" r="r" b="b"/>
                <a:pathLst>
                  <a:path w="74302" h="1" fill="none" extrusionOk="0">
                    <a:moveTo>
                      <a:pt x="1" y="1"/>
                    </a:moveTo>
                    <a:lnTo>
                      <a:pt x="74302" y="1"/>
                    </a:lnTo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chemeClr val="accent5"/>
                </a:solidFill>
                <a:prstDash val="solid"/>
                <a:miter lim="360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" name="Google Shape;280;p17"/>
              <p:cNvSpPr/>
              <p:nvPr/>
            </p:nvSpPr>
            <p:spPr>
              <a:xfrm>
                <a:off x="-53114" y="4514123"/>
                <a:ext cx="9250227" cy="124"/>
              </a:xfrm>
              <a:custGeom>
                <a:avLst/>
                <a:gdLst/>
                <a:ahLst/>
                <a:cxnLst/>
                <a:rect l="l" t="t" r="r" b="b"/>
                <a:pathLst>
                  <a:path w="74302" h="1" fill="none" extrusionOk="0">
                    <a:moveTo>
                      <a:pt x="1" y="0"/>
                    </a:moveTo>
                    <a:lnTo>
                      <a:pt x="74302" y="0"/>
                    </a:lnTo>
                  </a:path>
                </a:pathLst>
              </a:custGeom>
              <a:noFill/>
              <a:ln w="9525" cap="flat" cmpd="sng">
                <a:solidFill>
                  <a:schemeClr val="accent5"/>
                </a:solidFill>
                <a:prstDash val="solid"/>
                <a:miter lim="360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" name="Google Shape;281;p17"/>
              <p:cNvSpPr/>
              <p:nvPr/>
            </p:nvSpPr>
            <p:spPr>
              <a:xfrm>
                <a:off x="-53114" y="5095392"/>
                <a:ext cx="9250227" cy="124"/>
              </a:xfrm>
              <a:custGeom>
                <a:avLst/>
                <a:gdLst/>
                <a:ahLst/>
                <a:cxnLst/>
                <a:rect l="l" t="t" r="r" b="b"/>
                <a:pathLst>
                  <a:path w="74302" h="1" fill="none" extrusionOk="0">
                    <a:moveTo>
                      <a:pt x="1" y="1"/>
                    </a:moveTo>
                    <a:lnTo>
                      <a:pt x="74302" y="1"/>
                    </a:lnTo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chemeClr val="accent5"/>
                </a:solidFill>
                <a:prstDash val="solid"/>
                <a:miter lim="360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" name="Google Shape;282;p17"/>
              <p:cNvSpPr/>
              <p:nvPr/>
            </p:nvSpPr>
            <p:spPr>
              <a:xfrm>
                <a:off x="-53114" y="5267942"/>
                <a:ext cx="9250227" cy="124"/>
              </a:xfrm>
              <a:custGeom>
                <a:avLst/>
                <a:gdLst/>
                <a:ahLst/>
                <a:cxnLst/>
                <a:rect l="l" t="t" r="r" b="b"/>
                <a:pathLst>
                  <a:path w="74302" h="1" fill="none" extrusionOk="0">
                    <a:moveTo>
                      <a:pt x="1" y="1"/>
                    </a:moveTo>
                    <a:lnTo>
                      <a:pt x="74302" y="1"/>
                    </a:lnTo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chemeClr val="accent5"/>
                </a:solidFill>
                <a:prstDash val="solid"/>
                <a:miter lim="360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" name="Google Shape;283;p17"/>
              <p:cNvSpPr/>
              <p:nvPr/>
            </p:nvSpPr>
            <p:spPr>
              <a:xfrm>
                <a:off x="-53114" y="5453938"/>
                <a:ext cx="9250227" cy="124"/>
              </a:xfrm>
              <a:custGeom>
                <a:avLst/>
                <a:gdLst/>
                <a:ahLst/>
                <a:cxnLst/>
                <a:rect l="l" t="t" r="r" b="b"/>
                <a:pathLst>
                  <a:path w="74302" h="1" fill="none" extrusionOk="0">
                    <a:moveTo>
                      <a:pt x="1" y="1"/>
                    </a:moveTo>
                    <a:lnTo>
                      <a:pt x="74302" y="1"/>
                    </a:lnTo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chemeClr val="accent5"/>
                </a:solidFill>
                <a:prstDash val="solid"/>
                <a:miter lim="360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" name="Google Shape;284;p17"/>
              <p:cNvSpPr/>
              <p:nvPr/>
            </p:nvSpPr>
            <p:spPr>
              <a:xfrm>
                <a:off x="-53114" y="5701061"/>
                <a:ext cx="9250227" cy="124"/>
              </a:xfrm>
              <a:custGeom>
                <a:avLst/>
                <a:gdLst/>
                <a:ahLst/>
                <a:cxnLst/>
                <a:rect l="l" t="t" r="r" b="b"/>
                <a:pathLst>
                  <a:path w="74302" h="1" fill="none" extrusionOk="0">
                    <a:moveTo>
                      <a:pt x="1" y="1"/>
                    </a:moveTo>
                    <a:lnTo>
                      <a:pt x="74302" y="1"/>
                    </a:lnTo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chemeClr val="accent5"/>
                </a:solidFill>
                <a:prstDash val="solid"/>
                <a:miter lim="360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" name="Google Shape;285;p17"/>
              <p:cNvSpPr/>
              <p:nvPr/>
            </p:nvSpPr>
            <p:spPr>
              <a:xfrm>
                <a:off x="-53127" y="4374800"/>
                <a:ext cx="9250254" cy="127249"/>
              </a:xfrm>
              <a:custGeom>
                <a:avLst/>
                <a:gdLst/>
                <a:ahLst/>
                <a:cxnLst/>
                <a:rect l="l" t="t" r="r" b="b"/>
                <a:pathLst>
                  <a:path w="29611" h="1022" extrusionOk="0">
                    <a:moveTo>
                      <a:pt x="0" y="1"/>
                    </a:moveTo>
                    <a:lnTo>
                      <a:pt x="0" y="1022"/>
                    </a:lnTo>
                    <a:lnTo>
                      <a:pt x="29610" y="1022"/>
                    </a:lnTo>
                    <a:lnTo>
                      <a:pt x="29610" y="1"/>
                    </a:lnTo>
                    <a:close/>
                  </a:path>
                </a:pathLst>
              </a:custGeom>
              <a:solidFill>
                <a:srgbClr val="AA8C74">
                  <a:alpha val="636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6" name="Google Shape;286;p17"/>
            <p:cNvSpPr/>
            <p:nvPr/>
          </p:nvSpPr>
          <p:spPr>
            <a:xfrm>
              <a:off x="-53125" y="595"/>
              <a:ext cx="510350" cy="4374796"/>
            </a:xfrm>
            <a:custGeom>
              <a:avLst/>
              <a:gdLst/>
              <a:ahLst/>
              <a:cxnLst/>
              <a:rect l="l" t="t" r="r" b="b"/>
              <a:pathLst>
                <a:path w="29167" h="37814" extrusionOk="0">
                  <a:moveTo>
                    <a:pt x="1" y="0"/>
                  </a:moveTo>
                  <a:lnTo>
                    <a:pt x="1" y="37813"/>
                  </a:lnTo>
                  <a:lnTo>
                    <a:pt x="29167" y="37813"/>
                  </a:lnTo>
                  <a:lnTo>
                    <a:pt x="2916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7" name="Google Shape;287;p17"/>
          <p:cNvSpPr txBox="1">
            <a:spLocks noGrp="1"/>
          </p:cNvSpPr>
          <p:nvPr>
            <p:ph type="title"/>
          </p:nvPr>
        </p:nvSpPr>
        <p:spPr>
          <a:xfrm>
            <a:off x="5842500" y="3044480"/>
            <a:ext cx="5396000" cy="13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88" name="Google Shape;288;p17"/>
          <p:cNvSpPr txBox="1">
            <a:spLocks noGrp="1"/>
          </p:cNvSpPr>
          <p:nvPr>
            <p:ph type="title" idx="2" hasCustomPrompt="1"/>
          </p:nvPr>
        </p:nvSpPr>
        <p:spPr>
          <a:xfrm>
            <a:off x="9398900" y="1922084"/>
            <a:ext cx="1738000" cy="1122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100"/>
              <a:buFont typeface="Be Vietnam Pro"/>
              <a:buNone/>
              <a:defRPr sz="8000">
                <a:latin typeface="Be Vietnam Pro"/>
                <a:ea typeface="Be Vietnam Pro"/>
                <a:cs typeface="Be Vietnam Pro"/>
                <a:sym typeface="Be Vietnam Pr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89" name="Google Shape;289;p17"/>
          <p:cNvSpPr txBox="1">
            <a:spLocks noGrp="1"/>
          </p:cNvSpPr>
          <p:nvPr>
            <p:ph type="subTitle" idx="1"/>
          </p:nvPr>
        </p:nvSpPr>
        <p:spPr>
          <a:xfrm>
            <a:off x="5842500" y="4361116"/>
            <a:ext cx="5396000" cy="5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1475848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18"/>
          <p:cNvSpPr txBox="1">
            <a:spLocks noGrp="1"/>
          </p:cNvSpPr>
          <p:nvPr>
            <p:ph type="subTitle" idx="1"/>
          </p:nvPr>
        </p:nvSpPr>
        <p:spPr>
          <a:xfrm>
            <a:off x="2615800" y="1976633"/>
            <a:ext cx="6960400" cy="37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733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733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733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733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733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733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733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733"/>
            </a:lvl9pPr>
          </a:lstStyle>
          <a:p>
            <a:endParaRPr/>
          </a:p>
        </p:txBody>
      </p:sp>
      <p:sp>
        <p:nvSpPr>
          <p:cNvPr id="292" name="Google Shape;292;p18"/>
          <p:cNvSpPr txBox="1">
            <a:spLocks noGrp="1"/>
          </p:cNvSpPr>
          <p:nvPr>
            <p:ph type="title" hasCustomPrompt="1"/>
          </p:nvPr>
        </p:nvSpPr>
        <p:spPr>
          <a:xfrm>
            <a:off x="2615800" y="901300"/>
            <a:ext cx="6960400" cy="10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8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93" name="Google Shape;293;p18"/>
          <p:cNvSpPr txBox="1">
            <a:spLocks noGrp="1"/>
          </p:cNvSpPr>
          <p:nvPr>
            <p:ph type="subTitle" idx="2"/>
          </p:nvPr>
        </p:nvSpPr>
        <p:spPr>
          <a:xfrm>
            <a:off x="2615800" y="5379500"/>
            <a:ext cx="6960400" cy="37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733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733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733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733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733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733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733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733"/>
            </a:lvl9pPr>
          </a:lstStyle>
          <a:p>
            <a:endParaRPr/>
          </a:p>
        </p:txBody>
      </p:sp>
      <p:sp>
        <p:nvSpPr>
          <p:cNvPr id="294" name="Google Shape;294;p18"/>
          <p:cNvSpPr txBox="1">
            <a:spLocks noGrp="1"/>
          </p:cNvSpPr>
          <p:nvPr>
            <p:ph type="subTitle" idx="3"/>
          </p:nvPr>
        </p:nvSpPr>
        <p:spPr>
          <a:xfrm>
            <a:off x="2615800" y="3678067"/>
            <a:ext cx="6960400" cy="37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733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733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733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733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733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733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733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733"/>
            </a:lvl9pPr>
          </a:lstStyle>
          <a:p>
            <a:endParaRPr/>
          </a:p>
        </p:txBody>
      </p:sp>
      <p:sp>
        <p:nvSpPr>
          <p:cNvPr id="295" name="Google Shape;295;p18"/>
          <p:cNvSpPr txBox="1">
            <a:spLocks noGrp="1"/>
          </p:cNvSpPr>
          <p:nvPr>
            <p:ph type="title" idx="4" hasCustomPrompt="1"/>
          </p:nvPr>
        </p:nvSpPr>
        <p:spPr>
          <a:xfrm>
            <a:off x="2615800" y="4304304"/>
            <a:ext cx="6960400" cy="1028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8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96" name="Google Shape;296;p18"/>
          <p:cNvSpPr txBox="1">
            <a:spLocks noGrp="1"/>
          </p:cNvSpPr>
          <p:nvPr>
            <p:ph type="title" idx="5" hasCustomPrompt="1"/>
          </p:nvPr>
        </p:nvSpPr>
        <p:spPr>
          <a:xfrm>
            <a:off x="2615800" y="2602803"/>
            <a:ext cx="6960400" cy="1028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8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>
            <a:r>
              <a:t>xx%</a:t>
            </a:r>
          </a:p>
        </p:txBody>
      </p:sp>
      <p:grpSp>
        <p:nvGrpSpPr>
          <p:cNvPr id="297" name="Google Shape;297;p18"/>
          <p:cNvGrpSpPr/>
          <p:nvPr/>
        </p:nvGrpSpPr>
        <p:grpSpPr>
          <a:xfrm>
            <a:off x="-70836" y="6247107"/>
            <a:ext cx="12333672" cy="670272"/>
            <a:chOff x="-53127" y="4685330"/>
            <a:chExt cx="9250254" cy="502704"/>
          </a:xfrm>
        </p:grpSpPr>
        <p:sp>
          <p:nvSpPr>
            <p:cNvPr id="298" name="Google Shape;298;p18"/>
            <p:cNvSpPr/>
            <p:nvPr/>
          </p:nvSpPr>
          <p:spPr>
            <a:xfrm>
              <a:off x="-47325" y="4685330"/>
              <a:ext cx="9238649" cy="502704"/>
            </a:xfrm>
            <a:custGeom>
              <a:avLst/>
              <a:gdLst/>
              <a:ahLst/>
              <a:cxnLst/>
              <a:rect l="l" t="t" r="r" b="b"/>
              <a:pathLst>
                <a:path w="74209" h="12657" extrusionOk="0">
                  <a:moveTo>
                    <a:pt x="1" y="0"/>
                  </a:moveTo>
                  <a:lnTo>
                    <a:pt x="1" y="12656"/>
                  </a:lnTo>
                  <a:lnTo>
                    <a:pt x="74208" y="12656"/>
                  </a:lnTo>
                  <a:lnTo>
                    <a:pt x="74208" y="0"/>
                  </a:lnTo>
                  <a:close/>
                </a:path>
              </a:pathLst>
            </a:custGeom>
            <a:solidFill>
              <a:srgbClr val="AA8C74">
                <a:alpha val="511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18"/>
            <p:cNvSpPr/>
            <p:nvPr/>
          </p:nvSpPr>
          <p:spPr>
            <a:xfrm>
              <a:off x="-53114" y="5187400"/>
              <a:ext cx="9250227" cy="124"/>
            </a:xfrm>
            <a:custGeom>
              <a:avLst/>
              <a:gdLst/>
              <a:ahLst/>
              <a:cxnLst/>
              <a:rect l="l" t="t" r="r" b="b"/>
              <a:pathLst>
                <a:path w="74302" h="1" fill="none" extrusionOk="0">
                  <a:moveTo>
                    <a:pt x="1" y="1"/>
                  </a:moveTo>
                  <a:lnTo>
                    <a:pt x="74302" y="1"/>
                  </a:lnTo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accent5"/>
              </a:solidFill>
              <a:prstDash val="solid"/>
              <a:miter lim="3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18"/>
            <p:cNvSpPr/>
            <p:nvPr/>
          </p:nvSpPr>
          <p:spPr>
            <a:xfrm>
              <a:off x="-53114" y="5094029"/>
              <a:ext cx="9250227" cy="124"/>
            </a:xfrm>
            <a:custGeom>
              <a:avLst/>
              <a:gdLst/>
              <a:ahLst/>
              <a:cxnLst/>
              <a:rect l="l" t="t" r="r" b="b"/>
              <a:pathLst>
                <a:path w="74302" h="1" fill="none" extrusionOk="0">
                  <a:moveTo>
                    <a:pt x="1" y="0"/>
                  </a:moveTo>
                  <a:lnTo>
                    <a:pt x="74302" y="0"/>
                  </a:lnTo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accent5"/>
              </a:solidFill>
              <a:prstDash val="solid"/>
              <a:miter lim="3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" name="Google Shape;301;p18"/>
            <p:cNvSpPr/>
            <p:nvPr/>
          </p:nvSpPr>
          <p:spPr>
            <a:xfrm>
              <a:off x="-53114" y="5024809"/>
              <a:ext cx="9250227" cy="124"/>
            </a:xfrm>
            <a:custGeom>
              <a:avLst/>
              <a:gdLst/>
              <a:ahLst/>
              <a:cxnLst/>
              <a:rect l="l" t="t" r="r" b="b"/>
              <a:pathLst>
                <a:path w="74302" h="1" fill="none" extrusionOk="0">
                  <a:moveTo>
                    <a:pt x="1" y="0"/>
                  </a:moveTo>
                  <a:lnTo>
                    <a:pt x="74302" y="0"/>
                  </a:lnTo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accent5"/>
              </a:solidFill>
              <a:prstDash val="solid"/>
              <a:miter lim="3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" name="Google Shape;302;p18"/>
            <p:cNvSpPr/>
            <p:nvPr/>
          </p:nvSpPr>
          <p:spPr>
            <a:xfrm>
              <a:off x="-53114" y="4956461"/>
              <a:ext cx="9250227" cy="124"/>
            </a:xfrm>
            <a:custGeom>
              <a:avLst/>
              <a:gdLst/>
              <a:ahLst/>
              <a:cxnLst/>
              <a:rect l="l" t="t" r="r" b="b"/>
              <a:pathLst>
                <a:path w="74302" h="1" fill="none" extrusionOk="0">
                  <a:moveTo>
                    <a:pt x="1" y="1"/>
                  </a:moveTo>
                  <a:lnTo>
                    <a:pt x="74302" y="1"/>
                  </a:lnTo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accent5"/>
              </a:solidFill>
              <a:prstDash val="solid"/>
              <a:miter lim="3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" name="Google Shape;303;p18"/>
            <p:cNvSpPr/>
            <p:nvPr/>
          </p:nvSpPr>
          <p:spPr>
            <a:xfrm>
              <a:off x="-53114" y="4887366"/>
              <a:ext cx="9250227" cy="124"/>
            </a:xfrm>
            <a:custGeom>
              <a:avLst/>
              <a:gdLst/>
              <a:ahLst/>
              <a:cxnLst/>
              <a:rect l="l" t="t" r="r" b="b"/>
              <a:pathLst>
                <a:path w="74302" h="1" fill="none" extrusionOk="0">
                  <a:moveTo>
                    <a:pt x="1" y="0"/>
                  </a:moveTo>
                  <a:lnTo>
                    <a:pt x="74302" y="0"/>
                  </a:lnTo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accent5"/>
              </a:solidFill>
              <a:prstDash val="solid"/>
              <a:miter lim="3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" name="Google Shape;304;p18"/>
            <p:cNvSpPr/>
            <p:nvPr/>
          </p:nvSpPr>
          <p:spPr>
            <a:xfrm>
              <a:off x="-53114" y="4855371"/>
              <a:ext cx="9250227" cy="124"/>
            </a:xfrm>
            <a:custGeom>
              <a:avLst/>
              <a:gdLst/>
              <a:ahLst/>
              <a:cxnLst/>
              <a:rect l="l" t="t" r="r" b="b"/>
              <a:pathLst>
                <a:path w="74302" h="1" fill="none" extrusionOk="0">
                  <a:moveTo>
                    <a:pt x="1" y="1"/>
                  </a:moveTo>
                  <a:lnTo>
                    <a:pt x="74302" y="1"/>
                  </a:lnTo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accent5"/>
              </a:solidFill>
              <a:prstDash val="solid"/>
              <a:miter lim="3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" name="Google Shape;305;p18"/>
            <p:cNvSpPr/>
            <p:nvPr/>
          </p:nvSpPr>
          <p:spPr>
            <a:xfrm>
              <a:off x="-53114" y="4823998"/>
              <a:ext cx="9250227" cy="124"/>
            </a:xfrm>
            <a:custGeom>
              <a:avLst/>
              <a:gdLst/>
              <a:ahLst/>
              <a:cxnLst/>
              <a:rect l="l" t="t" r="r" b="b"/>
              <a:pathLst>
                <a:path w="74302" h="1" fill="none" extrusionOk="0">
                  <a:moveTo>
                    <a:pt x="1" y="0"/>
                  </a:moveTo>
                  <a:lnTo>
                    <a:pt x="74302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3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" name="Google Shape;306;p18"/>
            <p:cNvSpPr/>
            <p:nvPr/>
          </p:nvSpPr>
          <p:spPr>
            <a:xfrm>
              <a:off x="-53127" y="4685550"/>
              <a:ext cx="9250254" cy="127249"/>
            </a:xfrm>
            <a:custGeom>
              <a:avLst/>
              <a:gdLst/>
              <a:ahLst/>
              <a:cxnLst/>
              <a:rect l="l" t="t" r="r" b="b"/>
              <a:pathLst>
                <a:path w="29611" h="1022" extrusionOk="0">
                  <a:moveTo>
                    <a:pt x="0" y="1"/>
                  </a:moveTo>
                  <a:lnTo>
                    <a:pt x="0" y="1022"/>
                  </a:lnTo>
                  <a:lnTo>
                    <a:pt x="29610" y="1022"/>
                  </a:lnTo>
                  <a:lnTo>
                    <a:pt x="29610" y="1"/>
                  </a:lnTo>
                  <a:close/>
                </a:path>
              </a:pathLst>
            </a:custGeom>
            <a:solidFill>
              <a:srgbClr val="AA8C74">
                <a:alpha val="63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9106264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20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132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>
            <a:endParaRPr/>
          </a:p>
        </p:txBody>
      </p:sp>
      <p:grpSp>
        <p:nvGrpSpPr>
          <p:cNvPr id="356" name="Google Shape;356;p20"/>
          <p:cNvGrpSpPr/>
          <p:nvPr/>
        </p:nvGrpSpPr>
        <p:grpSpPr>
          <a:xfrm>
            <a:off x="-70836" y="6247107"/>
            <a:ext cx="12333672" cy="670272"/>
            <a:chOff x="-53127" y="4685330"/>
            <a:chExt cx="9250254" cy="502704"/>
          </a:xfrm>
        </p:grpSpPr>
        <p:sp>
          <p:nvSpPr>
            <p:cNvPr id="357" name="Google Shape;357;p20"/>
            <p:cNvSpPr/>
            <p:nvPr/>
          </p:nvSpPr>
          <p:spPr>
            <a:xfrm>
              <a:off x="-47325" y="4685330"/>
              <a:ext cx="9238649" cy="502704"/>
            </a:xfrm>
            <a:custGeom>
              <a:avLst/>
              <a:gdLst/>
              <a:ahLst/>
              <a:cxnLst/>
              <a:rect l="l" t="t" r="r" b="b"/>
              <a:pathLst>
                <a:path w="74209" h="12657" extrusionOk="0">
                  <a:moveTo>
                    <a:pt x="1" y="0"/>
                  </a:moveTo>
                  <a:lnTo>
                    <a:pt x="1" y="12656"/>
                  </a:lnTo>
                  <a:lnTo>
                    <a:pt x="74208" y="12656"/>
                  </a:lnTo>
                  <a:lnTo>
                    <a:pt x="74208" y="0"/>
                  </a:lnTo>
                  <a:close/>
                </a:path>
              </a:pathLst>
            </a:custGeom>
            <a:solidFill>
              <a:srgbClr val="AA8C74">
                <a:alpha val="511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20"/>
            <p:cNvSpPr/>
            <p:nvPr/>
          </p:nvSpPr>
          <p:spPr>
            <a:xfrm>
              <a:off x="-53114" y="5187400"/>
              <a:ext cx="9250227" cy="124"/>
            </a:xfrm>
            <a:custGeom>
              <a:avLst/>
              <a:gdLst/>
              <a:ahLst/>
              <a:cxnLst/>
              <a:rect l="l" t="t" r="r" b="b"/>
              <a:pathLst>
                <a:path w="74302" h="1" fill="none" extrusionOk="0">
                  <a:moveTo>
                    <a:pt x="1" y="1"/>
                  </a:moveTo>
                  <a:lnTo>
                    <a:pt x="74302" y="1"/>
                  </a:lnTo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accent5"/>
              </a:solidFill>
              <a:prstDash val="solid"/>
              <a:miter lim="3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20"/>
            <p:cNvSpPr/>
            <p:nvPr/>
          </p:nvSpPr>
          <p:spPr>
            <a:xfrm>
              <a:off x="-53114" y="5094029"/>
              <a:ext cx="9250227" cy="124"/>
            </a:xfrm>
            <a:custGeom>
              <a:avLst/>
              <a:gdLst/>
              <a:ahLst/>
              <a:cxnLst/>
              <a:rect l="l" t="t" r="r" b="b"/>
              <a:pathLst>
                <a:path w="74302" h="1" fill="none" extrusionOk="0">
                  <a:moveTo>
                    <a:pt x="1" y="0"/>
                  </a:moveTo>
                  <a:lnTo>
                    <a:pt x="74302" y="0"/>
                  </a:lnTo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accent5"/>
              </a:solidFill>
              <a:prstDash val="solid"/>
              <a:miter lim="3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20"/>
            <p:cNvSpPr/>
            <p:nvPr/>
          </p:nvSpPr>
          <p:spPr>
            <a:xfrm>
              <a:off x="-53114" y="5024809"/>
              <a:ext cx="9250227" cy="124"/>
            </a:xfrm>
            <a:custGeom>
              <a:avLst/>
              <a:gdLst/>
              <a:ahLst/>
              <a:cxnLst/>
              <a:rect l="l" t="t" r="r" b="b"/>
              <a:pathLst>
                <a:path w="74302" h="1" fill="none" extrusionOk="0">
                  <a:moveTo>
                    <a:pt x="1" y="0"/>
                  </a:moveTo>
                  <a:lnTo>
                    <a:pt x="74302" y="0"/>
                  </a:lnTo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accent5"/>
              </a:solidFill>
              <a:prstDash val="solid"/>
              <a:miter lim="3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20"/>
            <p:cNvSpPr/>
            <p:nvPr/>
          </p:nvSpPr>
          <p:spPr>
            <a:xfrm>
              <a:off x="-53114" y="4956461"/>
              <a:ext cx="9250227" cy="124"/>
            </a:xfrm>
            <a:custGeom>
              <a:avLst/>
              <a:gdLst/>
              <a:ahLst/>
              <a:cxnLst/>
              <a:rect l="l" t="t" r="r" b="b"/>
              <a:pathLst>
                <a:path w="74302" h="1" fill="none" extrusionOk="0">
                  <a:moveTo>
                    <a:pt x="1" y="1"/>
                  </a:moveTo>
                  <a:lnTo>
                    <a:pt x="74302" y="1"/>
                  </a:lnTo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accent5"/>
              </a:solidFill>
              <a:prstDash val="solid"/>
              <a:miter lim="3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20"/>
            <p:cNvSpPr/>
            <p:nvPr/>
          </p:nvSpPr>
          <p:spPr>
            <a:xfrm>
              <a:off x="-53114" y="4887366"/>
              <a:ext cx="9250227" cy="124"/>
            </a:xfrm>
            <a:custGeom>
              <a:avLst/>
              <a:gdLst/>
              <a:ahLst/>
              <a:cxnLst/>
              <a:rect l="l" t="t" r="r" b="b"/>
              <a:pathLst>
                <a:path w="74302" h="1" fill="none" extrusionOk="0">
                  <a:moveTo>
                    <a:pt x="1" y="0"/>
                  </a:moveTo>
                  <a:lnTo>
                    <a:pt x="74302" y="0"/>
                  </a:lnTo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accent5"/>
              </a:solidFill>
              <a:prstDash val="solid"/>
              <a:miter lim="3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20"/>
            <p:cNvSpPr/>
            <p:nvPr/>
          </p:nvSpPr>
          <p:spPr>
            <a:xfrm>
              <a:off x="-53114" y="4855371"/>
              <a:ext cx="9250227" cy="124"/>
            </a:xfrm>
            <a:custGeom>
              <a:avLst/>
              <a:gdLst/>
              <a:ahLst/>
              <a:cxnLst/>
              <a:rect l="l" t="t" r="r" b="b"/>
              <a:pathLst>
                <a:path w="74302" h="1" fill="none" extrusionOk="0">
                  <a:moveTo>
                    <a:pt x="1" y="1"/>
                  </a:moveTo>
                  <a:lnTo>
                    <a:pt x="74302" y="1"/>
                  </a:lnTo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accent5"/>
              </a:solidFill>
              <a:prstDash val="solid"/>
              <a:miter lim="3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20"/>
            <p:cNvSpPr/>
            <p:nvPr/>
          </p:nvSpPr>
          <p:spPr>
            <a:xfrm>
              <a:off x="-53114" y="4823998"/>
              <a:ext cx="9250227" cy="124"/>
            </a:xfrm>
            <a:custGeom>
              <a:avLst/>
              <a:gdLst/>
              <a:ahLst/>
              <a:cxnLst/>
              <a:rect l="l" t="t" r="r" b="b"/>
              <a:pathLst>
                <a:path w="74302" h="1" fill="none" extrusionOk="0">
                  <a:moveTo>
                    <a:pt x="1" y="0"/>
                  </a:moveTo>
                  <a:lnTo>
                    <a:pt x="74302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3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20"/>
            <p:cNvSpPr/>
            <p:nvPr/>
          </p:nvSpPr>
          <p:spPr>
            <a:xfrm>
              <a:off x="-53127" y="4685550"/>
              <a:ext cx="9250254" cy="127249"/>
            </a:xfrm>
            <a:custGeom>
              <a:avLst/>
              <a:gdLst/>
              <a:ahLst/>
              <a:cxnLst/>
              <a:rect l="l" t="t" r="r" b="b"/>
              <a:pathLst>
                <a:path w="29611" h="1022" extrusionOk="0">
                  <a:moveTo>
                    <a:pt x="0" y="1"/>
                  </a:moveTo>
                  <a:lnTo>
                    <a:pt x="0" y="1022"/>
                  </a:lnTo>
                  <a:lnTo>
                    <a:pt x="29610" y="1022"/>
                  </a:lnTo>
                  <a:lnTo>
                    <a:pt x="29610" y="1"/>
                  </a:lnTo>
                  <a:close/>
                </a:path>
              </a:pathLst>
            </a:custGeom>
            <a:solidFill>
              <a:srgbClr val="AA8C74">
                <a:alpha val="63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13384162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132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>
            <a:endParaRPr/>
          </a:p>
        </p:txBody>
      </p:sp>
      <p:grpSp>
        <p:nvGrpSpPr>
          <p:cNvPr id="368" name="Google Shape;368;p21"/>
          <p:cNvGrpSpPr/>
          <p:nvPr/>
        </p:nvGrpSpPr>
        <p:grpSpPr>
          <a:xfrm>
            <a:off x="-70836" y="6247107"/>
            <a:ext cx="12333672" cy="670272"/>
            <a:chOff x="-53127" y="4685330"/>
            <a:chExt cx="9250254" cy="502704"/>
          </a:xfrm>
        </p:grpSpPr>
        <p:sp>
          <p:nvSpPr>
            <p:cNvPr id="369" name="Google Shape;369;p21"/>
            <p:cNvSpPr/>
            <p:nvPr/>
          </p:nvSpPr>
          <p:spPr>
            <a:xfrm>
              <a:off x="-47325" y="4685330"/>
              <a:ext cx="9238649" cy="502704"/>
            </a:xfrm>
            <a:custGeom>
              <a:avLst/>
              <a:gdLst/>
              <a:ahLst/>
              <a:cxnLst/>
              <a:rect l="l" t="t" r="r" b="b"/>
              <a:pathLst>
                <a:path w="74209" h="12657" extrusionOk="0">
                  <a:moveTo>
                    <a:pt x="1" y="0"/>
                  </a:moveTo>
                  <a:lnTo>
                    <a:pt x="1" y="12656"/>
                  </a:lnTo>
                  <a:lnTo>
                    <a:pt x="74208" y="12656"/>
                  </a:lnTo>
                  <a:lnTo>
                    <a:pt x="74208" y="0"/>
                  </a:lnTo>
                  <a:close/>
                </a:path>
              </a:pathLst>
            </a:custGeom>
            <a:solidFill>
              <a:srgbClr val="AA8C74">
                <a:alpha val="511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21"/>
            <p:cNvSpPr/>
            <p:nvPr/>
          </p:nvSpPr>
          <p:spPr>
            <a:xfrm>
              <a:off x="-53114" y="5187400"/>
              <a:ext cx="9250227" cy="124"/>
            </a:xfrm>
            <a:custGeom>
              <a:avLst/>
              <a:gdLst/>
              <a:ahLst/>
              <a:cxnLst/>
              <a:rect l="l" t="t" r="r" b="b"/>
              <a:pathLst>
                <a:path w="74302" h="1" fill="none" extrusionOk="0">
                  <a:moveTo>
                    <a:pt x="1" y="1"/>
                  </a:moveTo>
                  <a:lnTo>
                    <a:pt x="74302" y="1"/>
                  </a:lnTo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accent5"/>
              </a:solidFill>
              <a:prstDash val="solid"/>
              <a:miter lim="3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21"/>
            <p:cNvSpPr/>
            <p:nvPr/>
          </p:nvSpPr>
          <p:spPr>
            <a:xfrm>
              <a:off x="-53114" y="5094029"/>
              <a:ext cx="9250227" cy="124"/>
            </a:xfrm>
            <a:custGeom>
              <a:avLst/>
              <a:gdLst/>
              <a:ahLst/>
              <a:cxnLst/>
              <a:rect l="l" t="t" r="r" b="b"/>
              <a:pathLst>
                <a:path w="74302" h="1" fill="none" extrusionOk="0">
                  <a:moveTo>
                    <a:pt x="1" y="0"/>
                  </a:moveTo>
                  <a:lnTo>
                    <a:pt x="74302" y="0"/>
                  </a:lnTo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accent5"/>
              </a:solidFill>
              <a:prstDash val="solid"/>
              <a:miter lim="3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21"/>
            <p:cNvSpPr/>
            <p:nvPr/>
          </p:nvSpPr>
          <p:spPr>
            <a:xfrm>
              <a:off x="-53114" y="5024809"/>
              <a:ext cx="9250227" cy="124"/>
            </a:xfrm>
            <a:custGeom>
              <a:avLst/>
              <a:gdLst/>
              <a:ahLst/>
              <a:cxnLst/>
              <a:rect l="l" t="t" r="r" b="b"/>
              <a:pathLst>
                <a:path w="74302" h="1" fill="none" extrusionOk="0">
                  <a:moveTo>
                    <a:pt x="1" y="0"/>
                  </a:moveTo>
                  <a:lnTo>
                    <a:pt x="74302" y="0"/>
                  </a:lnTo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accent5"/>
              </a:solidFill>
              <a:prstDash val="solid"/>
              <a:miter lim="3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21"/>
            <p:cNvSpPr/>
            <p:nvPr/>
          </p:nvSpPr>
          <p:spPr>
            <a:xfrm>
              <a:off x="-53114" y="4956461"/>
              <a:ext cx="9250227" cy="124"/>
            </a:xfrm>
            <a:custGeom>
              <a:avLst/>
              <a:gdLst/>
              <a:ahLst/>
              <a:cxnLst/>
              <a:rect l="l" t="t" r="r" b="b"/>
              <a:pathLst>
                <a:path w="74302" h="1" fill="none" extrusionOk="0">
                  <a:moveTo>
                    <a:pt x="1" y="1"/>
                  </a:moveTo>
                  <a:lnTo>
                    <a:pt x="74302" y="1"/>
                  </a:lnTo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accent5"/>
              </a:solidFill>
              <a:prstDash val="solid"/>
              <a:miter lim="3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21"/>
            <p:cNvSpPr/>
            <p:nvPr/>
          </p:nvSpPr>
          <p:spPr>
            <a:xfrm>
              <a:off x="-53114" y="4887366"/>
              <a:ext cx="9250227" cy="124"/>
            </a:xfrm>
            <a:custGeom>
              <a:avLst/>
              <a:gdLst/>
              <a:ahLst/>
              <a:cxnLst/>
              <a:rect l="l" t="t" r="r" b="b"/>
              <a:pathLst>
                <a:path w="74302" h="1" fill="none" extrusionOk="0">
                  <a:moveTo>
                    <a:pt x="1" y="0"/>
                  </a:moveTo>
                  <a:lnTo>
                    <a:pt x="74302" y="0"/>
                  </a:lnTo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accent5"/>
              </a:solidFill>
              <a:prstDash val="solid"/>
              <a:miter lim="3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21"/>
            <p:cNvSpPr/>
            <p:nvPr/>
          </p:nvSpPr>
          <p:spPr>
            <a:xfrm>
              <a:off x="-53114" y="4855371"/>
              <a:ext cx="9250227" cy="124"/>
            </a:xfrm>
            <a:custGeom>
              <a:avLst/>
              <a:gdLst/>
              <a:ahLst/>
              <a:cxnLst/>
              <a:rect l="l" t="t" r="r" b="b"/>
              <a:pathLst>
                <a:path w="74302" h="1" fill="none" extrusionOk="0">
                  <a:moveTo>
                    <a:pt x="1" y="1"/>
                  </a:moveTo>
                  <a:lnTo>
                    <a:pt x="74302" y="1"/>
                  </a:lnTo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accent5"/>
              </a:solidFill>
              <a:prstDash val="solid"/>
              <a:miter lim="3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21"/>
            <p:cNvSpPr/>
            <p:nvPr/>
          </p:nvSpPr>
          <p:spPr>
            <a:xfrm>
              <a:off x="-53114" y="4823998"/>
              <a:ext cx="9250227" cy="124"/>
            </a:xfrm>
            <a:custGeom>
              <a:avLst/>
              <a:gdLst/>
              <a:ahLst/>
              <a:cxnLst/>
              <a:rect l="l" t="t" r="r" b="b"/>
              <a:pathLst>
                <a:path w="74302" h="1" fill="none" extrusionOk="0">
                  <a:moveTo>
                    <a:pt x="1" y="0"/>
                  </a:moveTo>
                  <a:lnTo>
                    <a:pt x="74302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3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21"/>
            <p:cNvSpPr/>
            <p:nvPr/>
          </p:nvSpPr>
          <p:spPr>
            <a:xfrm>
              <a:off x="-53127" y="4685550"/>
              <a:ext cx="9250254" cy="127249"/>
            </a:xfrm>
            <a:custGeom>
              <a:avLst/>
              <a:gdLst/>
              <a:ahLst/>
              <a:cxnLst/>
              <a:rect l="l" t="t" r="r" b="b"/>
              <a:pathLst>
                <a:path w="29611" h="1022" extrusionOk="0">
                  <a:moveTo>
                    <a:pt x="0" y="1"/>
                  </a:moveTo>
                  <a:lnTo>
                    <a:pt x="0" y="1022"/>
                  </a:lnTo>
                  <a:lnTo>
                    <a:pt x="29610" y="1022"/>
                  </a:lnTo>
                  <a:lnTo>
                    <a:pt x="29610" y="1"/>
                  </a:lnTo>
                  <a:close/>
                </a:path>
              </a:pathLst>
            </a:custGeom>
            <a:solidFill>
              <a:srgbClr val="AA8C74">
                <a:alpha val="63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5422809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22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>
            <a:endParaRPr/>
          </a:p>
        </p:txBody>
      </p:sp>
      <p:grpSp>
        <p:nvGrpSpPr>
          <p:cNvPr id="380" name="Google Shape;380;p22"/>
          <p:cNvGrpSpPr/>
          <p:nvPr/>
        </p:nvGrpSpPr>
        <p:grpSpPr>
          <a:xfrm>
            <a:off x="-70836" y="5305329"/>
            <a:ext cx="12333672" cy="1612052"/>
            <a:chOff x="-53127" y="3978996"/>
            <a:chExt cx="9250254" cy="1209039"/>
          </a:xfrm>
        </p:grpSpPr>
        <p:grpSp>
          <p:nvGrpSpPr>
            <p:cNvPr id="381" name="Google Shape;381;p22"/>
            <p:cNvGrpSpPr/>
            <p:nvPr/>
          </p:nvGrpSpPr>
          <p:grpSpPr>
            <a:xfrm>
              <a:off x="-53127" y="4685330"/>
              <a:ext cx="9250254" cy="502704"/>
              <a:chOff x="-53127" y="4685330"/>
              <a:chExt cx="9250254" cy="502704"/>
            </a:xfrm>
          </p:grpSpPr>
          <p:sp>
            <p:nvSpPr>
              <p:cNvPr id="382" name="Google Shape;382;p22"/>
              <p:cNvSpPr/>
              <p:nvPr/>
            </p:nvSpPr>
            <p:spPr>
              <a:xfrm>
                <a:off x="-47325" y="4685330"/>
                <a:ext cx="9238649" cy="502704"/>
              </a:xfrm>
              <a:custGeom>
                <a:avLst/>
                <a:gdLst/>
                <a:ahLst/>
                <a:cxnLst/>
                <a:rect l="l" t="t" r="r" b="b"/>
                <a:pathLst>
                  <a:path w="74209" h="12657" extrusionOk="0">
                    <a:moveTo>
                      <a:pt x="1" y="0"/>
                    </a:moveTo>
                    <a:lnTo>
                      <a:pt x="1" y="12656"/>
                    </a:lnTo>
                    <a:lnTo>
                      <a:pt x="74208" y="12656"/>
                    </a:lnTo>
                    <a:lnTo>
                      <a:pt x="74208" y="0"/>
                    </a:lnTo>
                    <a:close/>
                  </a:path>
                </a:pathLst>
              </a:custGeom>
              <a:solidFill>
                <a:srgbClr val="AA8C74">
                  <a:alpha val="511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" name="Google Shape;383;p22"/>
              <p:cNvSpPr/>
              <p:nvPr/>
            </p:nvSpPr>
            <p:spPr>
              <a:xfrm>
                <a:off x="-53114" y="5187400"/>
                <a:ext cx="9250227" cy="124"/>
              </a:xfrm>
              <a:custGeom>
                <a:avLst/>
                <a:gdLst/>
                <a:ahLst/>
                <a:cxnLst/>
                <a:rect l="l" t="t" r="r" b="b"/>
                <a:pathLst>
                  <a:path w="74302" h="1" fill="none" extrusionOk="0">
                    <a:moveTo>
                      <a:pt x="1" y="1"/>
                    </a:moveTo>
                    <a:lnTo>
                      <a:pt x="74302" y="1"/>
                    </a:lnTo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chemeClr val="accent5"/>
                </a:solidFill>
                <a:prstDash val="solid"/>
                <a:miter lim="360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" name="Google Shape;384;p22"/>
              <p:cNvSpPr/>
              <p:nvPr/>
            </p:nvSpPr>
            <p:spPr>
              <a:xfrm>
                <a:off x="-53114" y="5094029"/>
                <a:ext cx="9250227" cy="124"/>
              </a:xfrm>
              <a:custGeom>
                <a:avLst/>
                <a:gdLst/>
                <a:ahLst/>
                <a:cxnLst/>
                <a:rect l="l" t="t" r="r" b="b"/>
                <a:pathLst>
                  <a:path w="74302" h="1" fill="none" extrusionOk="0">
                    <a:moveTo>
                      <a:pt x="1" y="0"/>
                    </a:moveTo>
                    <a:lnTo>
                      <a:pt x="74302" y="0"/>
                    </a:lnTo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chemeClr val="accent5"/>
                </a:solidFill>
                <a:prstDash val="solid"/>
                <a:miter lim="360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" name="Google Shape;385;p22"/>
              <p:cNvSpPr/>
              <p:nvPr/>
            </p:nvSpPr>
            <p:spPr>
              <a:xfrm>
                <a:off x="-53114" y="5024809"/>
                <a:ext cx="9250227" cy="124"/>
              </a:xfrm>
              <a:custGeom>
                <a:avLst/>
                <a:gdLst/>
                <a:ahLst/>
                <a:cxnLst/>
                <a:rect l="l" t="t" r="r" b="b"/>
                <a:pathLst>
                  <a:path w="74302" h="1" fill="none" extrusionOk="0">
                    <a:moveTo>
                      <a:pt x="1" y="0"/>
                    </a:moveTo>
                    <a:lnTo>
                      <a:pt x="74302" y="0"/>
                    </a:lnTo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chemeClr val="accent5"/>
                </a:solidFill>
                <a:prstDash val="solid"/>
                <a:miter lim="360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" name="Google Shape;386;p22"/>
              <p:cNvSpPr/>
              <p:nvPr/>
            </p:nvSpPr>
            <p:spPr>
              <a:xfrm>
                <a:off x="-53114" y="4956461"/>
                <a:ext cx="9250227" cy="124"/>
              </a:xfrm>
              <a:custGeom>
                <a:avLst/>
                <a:gdLst/>
                <a:ahLst/>
                <a:cxnLst/>
                <a:rect l="l" t="t" r="r" b="b"/>
                <a:pathLst>
                  <a:path w="74302" h="1" fill="none" extrusionOk="0">
                    <a:moveTo>
                      <a:pt x="1" y="1"/>
                    </a:moveTo>
                    <a:lnTo>
                      <a:pt x="74302" y="1"/>
                    </a:lnTo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chemeClr val="accent5"/>
                </a:solidFill>
                <a:prstDash val="solid"/>
                <a:miter lim="360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" name="Google Shape;387;p22"/>
              <p:cNvSpPr/>
              <p:nvPr/>
            </p:nvSpPr>
            <p:spPr>
              <a:xfrm>
                <a:off x="-53114" y="4887366"/>
                <a:ext cx="9250227" cy="124"/>
              </a:xfrm>
              <a:custGeom>
                <a:avLst/>
                <a:gdLst/>
                <a:ahLst/>
                <a:cxnLst/>
                <a:rect l="l" t="t" r="r" b="b"/>
                <a:pathLst>
                  <a:path w="74302" h="1" fill="none" extrusionOk="0">
                    <a:moveTo>
                      <a:pt x="1" y="0"/>
                    </a:moveTo>
                    <a:lnTo>
                      <a:pt x="74302" y="0"/>
                    </a:lnTo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chemeClr val="accent5"/>
                </a:solidFill>
                <a:prstDash val="solid"/>
                <a:miter lim="360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" name="Google Shape;388;p22"/>
              <p:cNvSpPr/>
              <p:nvPr/>
            </p:nvSpPr>
            <p:spPr>
              <a:xfrm>
                <a:off x="-53114" y="4855371"/>
                <a:ext cx="9250227" cy="124"/>
              </a:xfrm>
              <a:custGeom>
                <a:avLst/>
                <a:gdLst/>
                <a:ahLst/>
                <a:cxnLst/>
                <a:rect l="l" t="t" r="r" b="b"/>
                <a:pathLst>
                  <a:path w="74302" h="1" fill="none" extrusionOk="0">
                    <a:moveTo>
                      <a:pt x="1" y="1"/>
                    </a:moveTo>
                    <a:lnTo>
                      <a:pt x="74302" y="1"/>
                    </a:lnTo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chemeClr val="accent5"/>
                </a:solidFill>
                <a:prstDash val="solid"/>
                <a:miter lim="360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" name="Google Shape;389;p22"/>
              <p:cNvSpPr/>
              <p:nvPr/>
            </p:nvSpPr>
            <p:spPr>
              <a:xfrm>
                <a:off x="-53114" y="4823998"/>
                <a:ext cx="9250227" cy="124"/>
              </a:xfrm>
              <a:custGeom>
                <a:avLst/>
                <a:gdLst/>
                <a:ahLst/>
                <a:cxnLst/>
                <a:rect l="l" t="t" r="r" b="b"/>
                <a:pathLst>
                  <a:path w="74302" h="1" fill="none" extrusionOk="0">
                    <a:moveTo>
                      <a:pt x="1" y="0"/>
                    </a:moveTo>
                    <a:lnTo>
                      <a:pt x="74302" y="0"/>
                    </a:lnTo>
                  </a:path>
                </a:pathLst>
              </a:custGeom>
              <a:noFill/>
              <a:ln w="9525" cap="flat" cmpd="sng">
                <a:solidFill>
                  <a:schemeClr val="accent5"/>
                </a:solidFill>
                <a:prstDash val="solid"/>
                <a:miter lim="360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" name="Google Shape;390;p22"/>
              <p:cNvSpPr/>
              <p:nvPr/>
            </p:nvSpPr>
            <p:spPr>
              <a:xfrm>
                <a:off x="-53127" y="4685550"/>
                <a:ext cx="9250254" cy="127249"/>
              </a:xfrm>
              <a:custGeom>
                <a:avLst/>
                <a:gdLst/>
                <a:ahLst/>
                <a:cxnLst/>
                <a:rect l="l" t="t" r="r" b="b"/>
                <a:pathLst>
                  <a:path w="29611" h="1022" extrusionOk="0">
                    <a:moveTo>
                      <a:pt x="0" y="1"/>
                    </a:moveTo>
                    <a:lnTo>
                      <a:pt x="0" y="1022"/>
                    </a:lnTo>
                    <a:lnTo>
                      <a:pt x="29610" y="1022"/>
                    </a:lnTo>
                    <a:lnTo>
                      <a:pt x="29610" y="1"/>
                    </a:lnTo>
                    <a:close/>
                  </a:path>
                </a:pathLst>
              </a:custGeom>
              <a:solidFill>
                <a:srgbClr val="AA8C74">
                  <a:alpha val="636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1" name="Google Shape;391;p22"/>
            <p:cNvGrpSpPr/>
            <p:nvPr/>
          </p:nvGrpSpPr>
          <p:grpSpPr>
            <a:xfrm flipH="1">
              <a:off x="84706" y="3978996"/>
              <a:ext cx="540276" cy="835130"/>
              <a:chOff x="84706" y="3851046"/>
              <a:chExt cx="540276" cy="835130"/>
            </a:xfrm>
          </p:grpSpPr>
          <p:sp>
            <p:nvSpPr>
              <p:cNvPr id="392" name="Google Shape;392;p22"/>
              <p:cNvSpPr/>
              <p:nvPr/>
            </p:nvSpPr>
            <p:spPr>
              <a:xfrm>
                <a:off x="84706" y="3851046"/>
                <a:ext cx="540276" cy="44772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529" extrusionOk="0">
                    <a:moveTo>
                      <a:pt x="780" y="1"/>
                    </a:moveTo>
                    <a:cubicBezTo>
                      <a:pt x="738" y="116"/>
                      <a:pt x="711" y="232"/>
                      <a:pt x="692" y="342"/>
                    </a:cubicBezTo>
                    <a:cubicBezTo>
                      <a:pt x="672" y="273"/>
                      <a:pt x="648" y="205"/>
                      <a:pt x="617" y="136"/>
                    </a:cubicBezTo>
                    <a:cubicBezTo>
                      <a:pt x="617" y="136"/>
                      <a:pt x="595" y="273"/>
                      <a:pt x="606" y="540"/>
                    </a:cubicBezTo>
                    <a:lnTo>
                      <a:pt x="604" y="540"/>
                    </a:lnTo>
                    <a:cubicBezTo>
                      <a:pt x="604" y="392"/>
                      <a:pt x="587" y="232"/>
                      <a:pt x="540" y="70"/>
                    </a:cubicBezTo>
                    <a:cubicBezTo>
                      <a:pt x="540" y="70"/>
                      <a:pt x="494" y="224"/>
                      <a:pt x="455" y="540"/>
                    </a:cubicBezTo>
                    <a:lnTo>
                      <a:pt x="441" y="540"/>
                    </a:lnTo>
                    <a:cubicBezTo>
                      <a:pt x="422" y="246"/>
                      <a:pt x="383" y="100"/>
                      <a:pt x="383" y="100"/>
                    </a:cubicBezTo>
                    <a:cubicBezTo>
                      <a:pt x="353" y="196"/>
                      <a:pt x="331" y="290"/>
                      <a:pt x="317" y="383"/>
                    </a:cubicBezTo>
                    <a:cubicBezTo>
                      <a:pt x="290" y="290"/>
                      <a:pt x="257" y="196"/>
                      <a:pt x="210" y="108"/>
                    </a:cubicBezTo>
                    <a:lnTo>
                      <a:pt x="210" y="108"/>
                    </a:lnTo>
                    <a:cubicBezTo>
                      <a:pt x="210" y="108"/>
                      <a:pt x="191" y="301"/>
                      <a:pt x="224" y="675"/>
                    </a:cubicBezTo>
                    <a:cubicBezTo>
                      <a:pt x="139" y="331"/>
                      <a:pt x="64" y="166"/>
                      <a:pt x="64" y="166"/>
                    </a:cubicBezTo>
                    <a:lnTo>
                      <a:pt x="64" y="166"/>
                    </a:lnTo>
                    <a:cubicBezTo>
                      <a:pt x="1" y="722"/>
                      <a:pt x="202" y="1201"/>
                      <a:pt x="312" y="1415"/>
                    </a:cubicBezTo>
                    <a:lnTo>
                      <a:pt x="312" y="1528"/>
                    </a:lnTo>
                    <a:lnTo>
                      <a:pt x="1597" y="1528"/>
                    </a:lnTo>
                    <a:lnTo>
                      <a:pt x="1597" y="1402"/>
                    </a:lnTo>
                    <a:lnTo>
                      <a:pt x="1608" y="1402"/>
                    </a:lnTo>
                    <a:cubicBezTo>
                      <a:pt x="1679" y="1203"/>
                      <a:pt x="1845" y="667"/>
                      <a:pt x="1693" y="83"/>
                    </a:cubicBezTo>
                    <a:lnTo>
                      <a:pt x="1693" y="83"/>
                    </a:lnTo>
                    <a:cubicBezTo>
                      <a:pt x="1693" y="84"/>
                      <a:pt x="1641" y="246"/>
                      <a:pt x="1608" y="579"/>
                    </a:cubicBezTo>
                    <a:lnTo>
                      <a:pt x="1608" y="551"/>
                    </a:lnTo>
                    <a:lnTo>
                      <a:pt x="1594" y="551"/>
                    </a:lnTo>
                    <a:cubicBezTo>
                      <a:pt x="1572" y="260"/>
                      <a:pt x="1536" y="114"/>
                      <a:pt x="1536" y="114"/>
                    </a:cubicBezTo>
                    <a:cubicBezTo>
                      <a:pt x="1503" y="210"/>
                      <a:pt x="1484" y="304"/>
                      <a:pt x="1470" y="397"/>
                    </a:cubicBezTo>
                    <a:cubicBezTo>
                      <a:pt x="1443" y="304"/>
                      <a:pt x="1407" y="210"/>
                      <a:pt x="1363" y="122"/>
                    </a:cubicBezTo>
                    <a:lnTo>
                      <a:pt x="1363" y="122"/>
                    </a:lnTo>
                    <a:cubicBezTo>
                      <a:pt x="1363" y="122"/>
                      <a:pt x="1347" y="265"/>
                      <a:pt x="1366" y="551"/>
                    </a:cubicBezTo>
                    <a:lnTo>
                      <a:pt x="1344" y="551"/>
                    </a:lnTo>
                    <a:cubicBezTo>
                      <a:pt x="1305" y="414"/>
                      <a:pt x="1269" y="317"/>
                      <a:pt x="1247" y="254"/>
                    </a:cubicBezTo>
                    <a:cubicBezTo>
                      <a:pt x="1236" y="180"/>
                      <a:pt x="1228" y="141"/>
                      <a:pt x="1228" y="141"/>
                    </a:cubicBezTo>
                    <a:cubicBezTo>
                      <a:pt x="1225" y="155"/>
                      <a:pt x="1223" y="166"/>
                      <a:pt x="1214" y="180"/>
                    </a:cubicBezTo>
                    <a:lnTo>
                      <a:pt x="1214" y="183"/>
                    </a:lnTo>
                    <a:cubicBezTo>
                      <a:pt x="1198" y="238"/>
                      <a:pt x="1181" y="293"/>
                      <a:pt x="1170" y="348"/>
                    </a:cubicBezTo>
                    <a:cubicBezTo>
                      <a:pt x="1146" y="238"/>
                      <a:pt x="1110" y="122"/>
                      <a:pt x="1060" y="6"/>
                    </a:cubicBezTo>
                    <a:cubicBezTo>
                      <a:pt x="1060" y="6"/>
                      <a:pt x="1033" y="191"/>
                      <a:pt x="1055" y="543"/>
                    </a:cubicBezTo>
                    <a:lnTo>
                      <a:pt x="1049" y="543"/>
                    </a:lnTo>
                    <a:cubicBezTo>
                      <a:pt x="1041" y="273"/>
                      <a:pt x="1008" y="139"/>
                      <a:pt x="1008" y="139"/>
                    </a:cubicBezTo>
                    <a:cubicBezTo>
                      <a:pt x="975" y="232"/>
                      <a:pt x="950" y="328"/>
                      <a:pt x="934" y="416"/>
                    </a:cubicBezTo>
                    <a:cubicBezTo>
                      <a:pt x="909" y="323"/>
                      <a:pt x="879" y="232"/>
                      <a:pt x="837" y="139"/>
                    </a:cubicBezTo>
                    <a:cubicBezTo>
                      <a:pt x="837" y="139"/>
                      <a:pt x="815" y="276"/>
                      <a:pt x="826" y="543"/>
                    </a:cubicBezTo>
                    <a:lnTo>
                      <a:pt x="824" y="543"/>
                    </a:lnTo>
                    <a:cubicBezTo>
                      <a:pt x="821" y="183"/>
                      <a:pt x="780" y="1"/>
                      <a:pt x="78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" name="Google Shape;393;p22"/>
              <p:cNvSpPr/>
              <p:nvPr/>
            </p:nvSpPr>
            <p:spPr>
              <a:xfrm>
                <a:off x="124238" y="3993650"/>
                <a:ext cx="479952" cy="401752"/>
              </a:xfrm>
              <a:custGeom>
                <a:avLst/>
                <a:gdLst/>
                <a:ahLst/>
                <a:cxnLst/>
                <a:rect l="l" t="t" r="r" b="b"/>
                <a:pathLst>
                  <a:path w="1639" h="1372" extrusionOk="0">
                    <a:moveTo>
                      <a:pt x="691" y="1"/>
                    </a:moveTo>
                    <a:cubicBezTo>
                      <a:pt x="658" y="106"/>
                      <a:pt x="631" y="207"/>
                      <a:pt x="617" y="306"/>
                    </a:cubicBezTo>
                    <a:cubicBezTo>
                      <a:pt x="598" y="246"/>
                      <a:pt x="576" y="183"/>
                      <a:pt x="548" y="122"/>
                    </a:cubicBezTo>
                    <a:cubicBezTo>
                      <a:pt x="548" y="122"/>
                      <a:pt x="529" y="246"/>
                      <a:pt x="537" y="485"/>
                    </a:cubicBezTo>
                    <a:lnTo>
                      <a:pt x="535" y="485"/>
                    </a:lnTo>
                    <a:cubicBezTo>
                      <a:pt x="535" y="353"/>
                      <a:pt x="515" y="210"/>
                      <a:pt x="480" y="64"/>
                    </a:cubicBezTo>
                    <a:cubicBezTo>
                      <a:pt x="480" y="64"/>
                      <a:pt x="433" y="205"/>
                      <a:pt x="403" y="485"/>
                    </a:cubicBezTo>
                    <a:lnTo>
                      <a:pt x="389" y="485"/>
                    </a:lnTo>
                    <a:cubicBezTo>
                      <a:pt x="372" y="221"/>
                      <a:pt x="336" y="92"/>
                      <a:pt x="336" y="92"/>
                    </a:cubicBezTo>
                    <a:cubicBezTo>
                      <a:pt x="309" y="177"/>
                      <a:pt x="292" y="260"/>
                      <a:pt x="279" y="342"/>
                    </a:cubicBezTo>
                    <a:cubicBezTo>
                      <a:pt x="254" y="260"/>
                      <a:pt x="224" y="177"/>
                      <a:pt x="185" y="95"/>
                    </a:cubicBezTo>
                    <a:lnTo>
                      <a:pt x="185" y="95"/>
                    </a:lnTo>
                    <a:cubicBezTo>
                      <a:pt x="185" y="95"/>
                      <a:pt x="166" y="265"/>
                      <a:pt x="199" y="604"/>
                    </a:cubicBezTo>
                    <a:cubicBezTo>
                      <a:pt x="125" y="293"/>
                      <a:pt x="56" y="150"/>
                      <a:pt x="56" y="150"/>
                    </a:cubicBezTo>
                    <a:lnTo>
                      <a:pt x="56" y="150"/>
                    </a:lnTo>
                    <a:cubicBezTo>
                      <a:pt x="1" y="648"/>
                      <a:pt x="180" y="1077"/>
                      <a:pt x="276" y="1267"/>
                    </a:cubicBezTo>
                    <a:lnTo>
                      <a:pt x="276" y="1371"/>
                    </a:lnTo>
                    <a:lnTo>
                      <a:pt x="1429" y="1371"/>
                    </a:lnTo>
                    <a:lnTo>
                      <a:pt x="1429" y="1250"/>
                    </a:lnTo>
                    <a:cubicBezTo>
                      <a:pt x="1492" y="1074"/>
                      <a:pt x="1638" y="598"/>
                      <a:pt x="1506" y="70"/>
                    </a:cubicBezTo>
                    <a:lnTo>
                      <a:pt x="1506" y="70"/>
                    </a:lnTo>
                    <a:cubicBezTo>
                      <a:pt x="1506" y="70"/>
                      <a:pt x="1462" y="216"/>
                      <a:pt x="1429" y="516"/>
                    </a:cubicBezTo>
                    <a:lnTo>
                      <a:pt x="1429" y="491"/>
                    </a:lnTo>
                    <a:lnTo>
                      <a:pt x="1418" y="491"/>
                    </a:lnTo>
                    <a:cubicBezTo>
                      <a:pt x="1401" y="229"/>
                      <a:pt x="1366" y="97"/>
                      <a:pt x="1366" y="97"/>
                    </a:cubicBezTo>
                    <a:cubicBezTo>
                      <a:pt x="1338" y="185"/>
                      <a:pt x="1322" y="265"/>
                      <a:pt x="1308" y="348"/>
                    </a:cubicBezTo>
                    <a:cubicBezTo>
                      <a:pt x="1283" y="265"/>
                      <a:pt x="1253" y="185"/>
                      <a:pt x="1214" y="100"/>
                    </a:cubicBezTo>
                    <a:lnTo>
                      <a:pt x="1214" y="100"/>
                    </a:lnTo>
                    <a:cubicBezTo>
                      <a:pt x="1214" y="100"/>
                      <a:pt x="1201" y="232"/>
                      <a:pt x="1217" y="485"/>
                    </a:cubicBezTo>
                    <a:lnTo>
                      <a:pt x="1198" y="485"/>
                    </a:lnTo>
                    <a:cubicBezTo>
                      <a:pt x="1162" y="367"/>
                      <a:pt x="1132" y="276"/>
                      <a:pt x="1112" y="221"/>
                    </a:cubicBezTo>
                    <a:cubicBezTo>
                      <a:pt x="1104" y="152"/>
                      <a:pt x="1093" y="122"/>
                      <a:pt x="1093" y="122"/>
                    </a:cubicBezTo>
                    <a:cubicBezTo>
                      <a:pt x="1090" y="133"/>
                      <a:pt x="1088" y="147"/>
                      <a:pt x="1085" y="155"/>
                    </a:cubicBezTo>
                    <a:lnTo>
                      <a:pt x="1085" y="161"/>
                    </a:lnTo>
                    <a:cubicBezTo>
                      <a:pt x="1066" y="207"/>
                      <a:pt x="1052" y="260"/>
                      <a:pt x="1044" y="306"/>
                    </a:cubicBezTo>
                    <a:cubicBezTo>
                      <a:pt x="1019" y="207"/>
                      <a:pt x="989" y="106"/>
                      <a:pt x="942" y="4"/>
                    </a:cubicBezTo>
                    <a:cubicBezTo>
                      <a:pt x="942" y="4"/>
                      <a:pt x="921" y="157"/>
                      <a:pt x="935" y="458"/>
                    </a:cubicBezTo>
                    <a:lnTo>
                      <a:pt x="935" y="458"/>
                    </a:lnTo>
                    <a:cubicBezTo>
                      <a:pt x="923" y="234"/>
                      <a:pt x="898" y="122"/>
                      <a:pt x="898" y="122"/>
                    </a:cubicBezTo>
                    <a:cubicBezTo>
                      <a:pt x="868" y="207"/>
                      <a:pt x="846" y="290"/>
                      <a:pt x="832" y="372"/>
                    </a:cubicBezTo>
                    <a:cubicBezTo>
                      <a:pt x="813" y="290"/>
                      <a:pt x="785" y="207"/>
                      <a:pt x="746" y="122"/>
                    </a:cubicBezTo>
                    <a:cubicBezTo>
                      <a:pt x="746" y="122"/>
                      <a:pt x="730" y="246"/>
                      <a:pt x="735" y="485"/>
                    </a:cubicBezTo>
                    <a:lnTo>
                      <a:pt x="733" y="485"/>
                    </a:lnTo>
                    <a:cubicBezTo>
                      <a:pt x="730" y="163"/>
                      <a:pt x="691" y="1"/>
                      <a:pt x="69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" name="Google Shape;394;p22"/>
              <p:cNvSpPr/>
              <p:nvPr/>
            </p:nvSpPr>
            <p:spPr>
              <a:xfrm>
                <a:off x="139758" y="4239622"/>
                <a:ext cx="448912" cy="446554"/>
              </a:xfrm>
              <a:custGeom>
                <a:avLst/>
                <a:gdLst/>
                <a:ahLst/>
                <a:cxnLst/>
                <a:rect l="l" t="t" r="r" b="b"/>
                <a:pathLst>
                  <a:path w="1533" h="1525" extrusionOk="0">
                    <a:moveTo>
                      <a:pt x="0" y="0"/>
                    </a:moveTo>
                    <a:lnTo>
                      <a:pt x="55" y="311"/>
                    </a:lnTo>
                    <a:lnTo>
                      <a:pt x="99" y="575"/>
                    </a:lnTo>
                    <a:lnTo>
                      <a:pt x="264" y="1525"/>
                    </a:lnTo>
                    <a:lnTo>
                      <a:pt x="1269" y="1525"/>
                    </a:lnTo>
                    <a:lnTo>
                      <a:pt x="1434" y="575"/>
                    </a:lnTo>
                    <a:lnTo>
                      <a:pt x="1478" y="311"/>
                    </a:lnTo>
                    <a:lnTo>
                      <a:pt x="1533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" name="Google Shape;395;p22"/>
              <p:cNvSpPr/>
              <p:nvPr/>
            </p:nvSpPr>
            <p:spPr>
              <a:xfrm>
                <a:off x="155864" y="4330689"/>
                <a:ext cx="416701" cy="77598"/>
              </a:xfrm>
              <a:custGeom>
                <a:avLst/>
                <a:gdLst/>
                <a:ahLst/>
                <a:cxnLst/>
                <a:rect l="l" t="t" r="r" b="b"/>
                <a:pathLst>
                  <a:path w="1423" h="265" extrusionOk="0">
                    <a:moveTo>
                      <a:pt x="0" y="0"/>
                    </a:moveTo>
                    <a:lnTo>
                      <a:pt x="44" y="264"/>
                    </a:lnTo>
                    <a:lnTo>
                      <a:pt x="1379" y="264"/>
                    </a:lnTo>
                    <a:lnTo>
                      <a:pt x="142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06641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2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>
            <a:endParaRPr/>
          </a:p>
        </p:txBody>
      </p:sp>
      <p:grpSp>
        <p:nvGrpSpPr>
          <p:cNvPr id="417" name="Google Shape;417;p24"/>
          <p:cNvGrpSpPr/>
          <p:nvPr/>
        </p:nvGrpSpPr>
        <p:grpSpPr>
          <a:xfrm>
            <a:off x="-70836" y="5305329"/>
            <a:ext cx="12333672" cy="1612052"/>
            <a:chOff x="-53127" y="3978996"/>
            <a:chExt cx="9250254" cy="1209039"/>
          </a:xfrm>
        </p:grpSpPr>
        <p:grpSp>
          <p:nvGrpSpPr>
            <p:cNvPr id="418" name="Google Shape;418;p24"/>
            <p:cNvGrpSpPr/>
            <p:nvPr/>
          </p:nvGrpSpPr>
          <p:grpSpPr>
            <a:xfrm>
              <a:off x="-53127" y="4685330"/>
              <a:ext cx="9250254" cy="502704"/>
              <a:chOff x="-53127" y="4685330"/>
              <a:chExt cx="9250254" cy="502704"/>
            </a:xfrm>
          </p:grpSpPr>
          <p:sp>
            <p:nvSpPr>
              <p:cNvPr id="419" name="Google Shape;419;p24"/>
              <p:cNvSpPr/>
              <p:nvPr/>
            </p:nvSpPr>
            <p:spPr>
              <a:xfrm>
                <a:off x="-47325" y="4685330"/>
                <a:ext cx="9238649" cy="502704"/>
              </a:xfrm>
              <a:custGeom>
                <a:avLst/>
                <a:gdLst/>
                <a:ahLst/>
                <a:cxnLst/>
                <a:rect l="l" t="t" r="r" b="b"/>
                <a:pathLst>
                  <a:path w="74209" h="12657" extrusionOk="0">
                    <a:moveTo>
                      <a:pt x="1" y="0"/>
                    </a:moveTo>
                    <a:lnTo>
                      <a:pt x="1" y="12656"/>
                    </a:lnTo>
                    <a:lnTo>
                      <a:pt x="74208" y="12656"/>
                    </a:lnTo>
                    <a:lnTo>
                      <a:pt x="74208" y="0"/>
                    </a:lnTo>
                    <a:close/>
                  </a:path>
                </a:pathLst>
              </a:custGeom>
              <a:solidFill>
                <a:srgbClr val="AA8C74">
                  <a:alpha val="511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" name="Google Shape;420;p24"/>
              <p:cNvSpPr/>
              <p:nvPr/>
            </p:nvSpPr>
            <p:spPr>
              <a:xfrm>
                <a:off x="-53114" y="5187400"/>
                <a:ext cx="9250227" cy="124"/>
              </a:xfrm>
              <a:custGeom>
                <a:avLst/>
                <a:gdLst/>
                <a:ahLst/>
                <a:cxnLst/>
                <a:rect l="l" t="t" r="r" b="b"/>
                <a:pathLst>
                  <a:path w="74302" h="1" fill="none" extrusionOk="0">
                    <a:moveTo>
                      <a:pt x="1" y="1"/>
                    </a:moveTo>
                    <a:lnTo>
                      <a:pt x="74302" y="1"/>
                    </a:lnTo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chemeClr val="accent5"/>
                </a:solidFill>
                <a:prstDash val="solid"/>
                <a:miter lim="360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" name="Google Shape;421;p24"/>
              <p:cNvSpPr/>
              <p:nvPr/>
            </p:nvSpPr>
            <p:spPr>
              <a:xfrm>
                <a:off x="-53114" y="5094029"/>
                <a:ext cx="9250227" cy="124"/>
              </a:xfrm>
              <a:custGeom>
                <a:avLst/>
                <a:gdLst/>
                <a:ahLst/>
                <a:cxnLst/>
                <a:rect l="l" t="t" r="r" b="b"/>
                <a:pathLst>
                  <a:path w="74302" h="1" fill="none" extrusionOk="0">
                    <a:moveTo>
                      <a:pt x="1" y="0"/>
                    </a:moveTo>
                    <a:lnTo>
                      <a:pt x="74302" y="0"/>
                    </a:lnTo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chemeClr val="accent5"/>
                </a:solidFill>
                <a:prstDash val="solid"/>
                <a:miter lim="360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" name="Google Shape;422;p24"/>
              <p:cNvSpPr/>
              <p:nvPr/>
            </p:nvSpPr>
            <p:spPr>
              <a:xfrm>
                <a:off x="-53114" y="5024809"/>
                <a:ext cx="9250227" cy="124"/>
              </a:xfrm>
              <a:custGeom>
                <a:avLst/>
                <a:gdLst/>
                <a:ahLst/>
                <a:cxnLst/>
                <a:rect l="l" t="t" r="r" b="b"/>
                <a:pathLst>
                  <a:path w="74302" h="1" fill="none" extrusionOk="0">
                    <a:moveTo>
                      <a:pt x="1" y="0"/>
                    </a:moveTo>
                    <a:lnTo>
                      <a:pt x="74302" y="0"/>
                    </a:lnTo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chemeClr val="accent5"/>
                </a:solidFill>
                <a:prstDash val="solid"/>
                <a:miter lim="360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" name="Google Shape;423;p24"/>
              <p:cNvSpPr/>
              <p:nvPr/>
            </p:nvSpPr>
            <p:spPr>
              <a:xfrm>
                <a:off x="-53114" y="4956461"/>
                <a:ext cx="9250227" cy="124"/>
              </a:xfrm>
              <a:custGeom>
                <a:avLst/>
                <a:gdLst/>
                <a:ahLst/>
                <a:cxnLst/>
                <a:rect l="l" t="t" r="r" b="b"/>
                <a:pathLst>
                  <a:path w="74302" h="1" fill="none" extrusionOk="0">
                    <a:moveTo>
                      <a:pt x="1" y="1"/>
                    </a:moveTo>
                    <a:lnTo>
                      <a:pt x="74302" y="1"/>
                    </a:lnTo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chemeClr val="accent5"/>
                </a:solidFill>
                <a:prstDash val="solid"/>
                <a:miter lim="360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" name="Google Shape;424;p24"/>
              <p:cNvSpPr/>
              <p:nvPr/>
            </p:nvSpPr>
            <p:spPr>
              <a:xfrm>
                <a:off x="-53114" y="4887366"/>
                <a:ext cx="9250227" cy="124"/>
              </a:xfrm>
              <a:custGeom>
                <a:avLst/>
                <a:gdLst/>
                <a:ahLst/>
                <a:cxnLst/>
                <a:rect l="l" t="t" r="r" b="b"/>
                <a:pathLst>
                  <a:path w="74302" h="1" fill="none" extrusionOk="0">
                    <a:moveTo>
                      <a:pt x="1" y="0"/>
                    </a:moveTo>
                    <a:lnTo>
                      <a:pt x="74302" y="0"/>
                    </a:lnTo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chemeClr val="accent5"/>
                </a:solidFill>
                <a:prstDash val="solid"/>
                <a:miter lim="360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" name="Google Shape;425;p24"/>
              <p:cNvSpPr/>
              <p:nvPr/>
            </p:nvSpPr>
            <p:spPr>
              <a:xfrm>
                <a:off x="-53114" y="4855371"/>
                <a:ext cx="9250227" cy="124"/>
              </a:xfrm>
              <a:custGeom>
                <a:avLst/>
                <a:gdLst/>
                <a:ahLst/>
                <a:cxnLst/>
                <a:rect l="l" t="t" r="r" b="b"/>
                <a:pathLst>
                  <a:path w="74302" h="1" fill="none" extrusionOk="0">
                    <a:moveTo>
                      <a:pt x="1" y="1"/>
                    </a:moveTo>
                    <a:lnTo>
                      <a:pt x="74302" y="1"/>
                    </a:lnTo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chemeClr val="accent5"/>
                </a:solidFill>
                <a:prstDash val="solid"/>
                <a:miter lim="360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" name="Google Shape;426;p24"/>
              <p:cNvSpPr/>
              <p:nvPr/>
            </p:nvSpPr>
            <p:spPr>
              <a:xfrm>
                <a:off x="-53114" y="4823998"/>
                <a:ext cx="9250227" cy="124"/>
              </a:xfrm>
              <a:custGeom>
                <a:avLst/>
                <a:gdLst/>
                <a:ahLst/>
                <a:cxnLst/>
                <a:rect l="l" t="t" r="r" b="b"/>
                <a:pathLst>
                  <a:path w="74302" h="1" fill="none" extrusionOk="0">
                    <a:moveTo>
                      <a:pt x="1" y="0"/>
                    </a:moveTo>
                    <a:lnTo>
                      <a:pt x="74302" y="0"/>
                    </a:lnTo>
                  </a:path>
                </a:pathLst>
              </a:custGeom>
              <a:noFill/>
              <a:ln w="9525" cap="flat" cmpd="sng">
                <a:solidFill>
                  <a:schemeClr val="accent5"/>
                </a:solidFill>
                <a:prstDash val="solid"/>
                <a:miter lim="360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" name="Google Shape;427;p24"/>
              <p:cNvSpPr/>
              <p:nvPr/>
            </p:nvSpPr>
            <p:spPr>
              <a:xfrm>
                <a:off x="-53127" y="4685550"/>
                <a:ext cx="9250254" cy="127249"/>
              </a:xfrm>
              <a:custGeom>
                <a:avLst/>
                <a:gdLst/>
                <a:ahLst/>
                <a:cxnLst/>
                <a:rect l="l" t="t" r="r" b="b"/>
                <a:pathLst>
                  <a:path w="29611" h="1022" extrusionOk="0">
                    <a:moveTo>
                      <a:pt x="0" y="1"/>
                    </a:moveTo>
                    <a:lnTo>
                      <a:pt x="0" y="1022"/>
                    </a:lnTo>
                    <a:lnTo>
                      <a:pt x="29610" y="1022"/>
                    </a:lnTo>
                    <a:lnTo>
                      <a:pt x="29610" y="1"/>
                    </a:lnTo>
                    <a:close/>
                  </a:path>
                </a:pathLst>
              </a:custGeom>
              <a:solidFill>
                <a:srgbClr val="AA8C74">
                  <a:alpha val="636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8" name="Google Shape;428;p24"/>
            <p:cNvGrpSpPr/>
            <p:nvPr/>
          </p:nvGrpSpPr>
          <p:grpSpPr>
            <a:xfrm flipH="1">
              <a:off x="8563662" y="3978996"/>
              <a:ext cx="540276" cy="835130"/>
              <a:chOff x="84706" y="3851046"/>
              <a:chExt cx="540276" cy="835130"/>
            </a:xfrm>
          </p:grpSpPr>
          <p:sp>
            <p:nvSpPr>
              <p:cNvPr id="429" name="Google Shape;429;p24"/>
              <p:cNvSpPr/>
              <p:nvPr/>
            </p:nvSpPr>
            <p:spPr>
              <a:xfrm>
                <a:off x="84706" y="3851046"/>
                <a:ext cx="540276" cy="44772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529" extrusionOk="0">
                    <a:moveTo>
                      <a:pt x="780" y="1"/>
                    </a:moveTo>
                    <a:cubicBezTo>
                      <a:pt x="738" y="116"/>
                      <a:pt x="711" y="232"/>
                      <a:pt x="692" y="342"/>
                    </a:cubicBezTo>
                    <a:cubicBezTo>
                      <a:pt x="672" y="273"/>
                      <a:pt x="648" y="205"/>
                      <a:pt x="617" y="136"/>
                    </a:cubicBezTo>
                    <a:cubicBezTo>
                      <a:pt x="617" y="136"/>
                      <a:pt x="595" y="273"/>
                      <a:pt x="606" y="540"/>
                    </a:cubicBezTo>
                    <a:lnTo>
                      <a:pt x="604" y="540"/>
                    </a:lnTo>
                    <a:cubicBezTo>
                      <a:pt x="604" y="392"/>
                      <a:pt x="587" y="232"/>
                      <a:pt x="540" y="70"/>
                    </a:cubicBezTo>
                    <a:cubicBezTo>
                      <a:pt x="540" y="70"/>
                      <a:pt x="494" y="224"/>
                      <a:pt x="455" y="540"/>
                    </a:cubicBezTo>
                    <a:lnTo>
                      <a:pt x="441" y="540"/>
                    </a:lnTo>
                    <a:cubicBezTo>
                      <a:pt x="422" y="246"/>
                      <a:pt x="383" y="100"/>
                      <a:pt x="383" y="100"/>
                    </a:cubicBezTo>
                    <a:cubicBezTo>
                      <a:pt x="353" y="196"/>
                      <a:pt x="331" y="290"/>
                      <a:pt x="317" y="383"/>
                    </a:cubicBezTo>
                    <a:cubicBezTo>
                      <a:pt x="290" y="290"/>
                      <a:pt x="257" y="196"/>
                      <a:pt x="210" y="108"/>
                    </a:cubicBezTo>
                    <a:lnTo>
                      <a:pt x="210" y="108"/>
                    </a:lnTo>
                    <a:cubicBezTo>
                      <a:pt x="210" y="108"/>
                      <a:pt x="191" y="301"/>
                      <a:pt x="224" y="675"/>
                    </a:cubicBezTo>
                    <a:cubicBezTo>
                      <a:pt x="139" y="331"/>
                      <a:pt x="64" y="166"/>
                      <a:pt x="64" y="166"/>
                    </a:cubicBezTo>
                    <a:lnTo>
                      <a:pt x="64" y="166"/>
                    </a:lnTo>
                    <a:cubicBezTo>
                      <a:pt x="1" y="722"/>
                      <a:pt x="202" y="1201"/>
                      <a:pt x="312" y="1415"/>
                    </a:cubicBezTo>
                    <a:lnTo>
                      <a:pt x="312" y="1528"/>
                    </a:lnTo>
                    <a:lnTo>
                      <a:pt x="1597" y="1528"/>
                    </a:lnTo>
                    <a:lnTo>
                      <a:pt x="1597" y="1402"/>
                    </a:lnTo>
                    <a:lnTo>
                      <a:pt x="1608" y="1402"/>
                    </a:lnTo>
                    <a:cubicBezTo>
                      <a:pt x="1679" y="1203"/>
                      <a:pt x="1845" y="667"/>
                      <a:pt x="1693" y="83"/>
                    </a:cubicBezTo>
                    <a:lnTo>
                      <a:pt x="1693" y="83"/>
                    </a:lnTo>
                    <a:cubicBezTo>
                      <a:pt x="1693" y="84"/>
                      <a:pt x="1641" y="246"/>
                      <a:pt x="1608" y="579"/>
                    </a:cubicBezTo>
                    <a:lnTo>
                      <a:pt x="1608" y="551"/>
                    </a:lnTo>
                    <a:lnTo>
                      <a:pt x="1594" y="551"/>
                    </a:lnTo>
                    <a:cubicBezTo>
                      <a:pt x="1572" y="260"/>
                      <a:pt x="1536" y="114"/>
                      <a:pt x="1536" y="114"/>
                    </a:cubicBezTo>
                    <a:cubicBezTo>
                      <a:pt x="1503" y="210"/>
                      <a:pt x="1484" y="304"/>
                      <a:pt x="1470" y="397"/>
                    </a:cubicBezTo>
                    <a:cubicBezTo>
                      <a:pt x="1443" y="304"/>
                      <a:pt x="1407" y="210"/>
                      <a:pt x="1363" y="122"/>
                    </a:cubicBezTo>
                    <a:lnTo>
                      <a:pt x="1363" y="122"/>
                    </a:lnTo>
                    <a:cubicBezTo>
                      <a:pt x="1363" y="122"/>
                      <a:pt x="1347" y="265"/>
                      <a:pt x="1366" y="551"/>
                    </a:cubicBezTo>
                    <a:lnTo>
                      <a:pt x="1344" y="551"/>
                    </a:lnTo>
                    <a:cubicBezTo>
                      <a:pt x="1305" y="414"/>
                      <a:pt x="1269" y="317"/>
                      <a:pt x="1247" y="254"/>
                    </a:cubicBezTo>
                    <a:cubicBezTo>
                      <a:pt x="1236" y="180"/>
                      <a:pt x="1228" y="141"/>
                      <a:pt x="1228" y="141"/>
                    </a:cubicBezTo>
                    <a:cubicBezTo>
                      <a:pt x="1225" y="155"/>
                      <a:pt x="1223" y="166"/>
                      <a:pt x="1214" y="180"/>
                    </a:cubicBezTo>
                    <a:lnTo>
                      <a:pt x="1214" y="183"/>
                    </a:lnTo>
                    <a:cubicBezTo>
                      <a:pt x="1198" y="238"/>
                      <a:pt x="1181" y="293"/>
                      <a:pt x="1170" y="348"/>
                    </a:cubicBezTo>
                    <a:cubicBezTo>
                      <a:pt x="1146" y="238"/>
                      <a:pt x="1110" y="122"/>
                      <a:pt x="1060" y="6"/>
                    </a:cubicBezTo>
                    <a:cubicBezTo>
                      <a:pt x="1060" y="6"/>
                      <a:pt x="1033" y="191"/>
                      <a:pt x="1055" y="543"/>
                    </a:cubicBezTo>
                    <a:lnTo>
                      <a:pt x="1049" y="543"/>
                    </a:lnTo>
                    <a:cubicBezTo>
                      <a:pt x="1041" y="273"/>
                      <a:pt x="1008" y="139"/>
                      <a:pt x="1008" y="139"/>
                    </a:cubicBezTo>
                    <a:cubicBezTo>
                      <a:pt x="975" y="232"/>
                      <a:pt x="950" y="328"/>
                      <a:pt x="934" y="416"/>
                    </a:cubicBezTo>
                    <a:cubicBezTo>
                      <a:pt x="909" y="323"/>
                      <a:pt x="879" y="232"/>
                      <a:pt x="837" y="139"/>
                    </a:cubicBezTo>
                    <a:cubicBezTo>
                      <a:pt x="837" y="139"/>
                      <a:pt x="815" y="276"/>
                      <a:pt x="826" y="543"/>
                    </a:cubicBezTo>
                    <a:lnTo>
                      <a:pt x="824" y="543"/>
                    </a:lnTo>
                    <a:cubicBezTo>
                      <a:pt x="821" y="183"/>
                      <a:pt x="780" y="1"/>
                      <a:pt x="78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" name="Google Shape;430;p24"/>
              <p:cNvSpPr/>
              <p:nvPr/>
            </p:nvSpPr>
            <p:spPr>
              <a:xfrm>
                <a:off x="124238" y="3993650"/>
                <a:ext cx="479952" cy="401752"/>
              </a:xfrm>
              <a:custGeom>
                <a:avLst/>
                <a:gdLst/>
                <a:ahLst/>
                <a:cxnLst/>
                <a:rect l="l" t="t" r="r" b="b"/>
                <a:pathLst>
                  <a:path w="1639" h="1372" extrusionOk="0">
                    <a:moveTo>
                      <a:pt x="691" y="1"/>
                    </a:moveTo>
                    <a:cubicBezTo>
                      <a:pt x="658" y="106"/>
                      <a:pt x="631" y="207"/>
                      <a:pt x="617" y="306"/>
                    </a:cubicBezTo>
                    <a:cubicBezTo>
                      <a:pt x="598" y="246"/>
                      <a:pt x="576" y="183"/>
                      <a:pt x="548" y="122"/>
                    </a:cubicBezTo>
                    <a:cubicBezTo>
                      <a:pt x="548" y="122"/>
                      <a:pt x="529" y="246"/>
                      <a:pt x="537" y="485"/>
                    </a:cubicBezTo>
                    <a:lnTo>
                      <a:pt x="535" y="485"/>
                    </a:lnTo>
                    <a:cubicBezTo>
                      <a:pt x="535" y="353"/>
                      <a:pt x="515" y="210"/>
                      <a:pt x="480" y="64"/>
                    </a:cubicBezTo>
                    <a:cubicBezTo>
                      <a:pt x="480" y="64"/>
                      <a:pt x="433" y="205"/>
                      <a:pt x="403" y="485"/>
                    </a:cubicBezTo>
                    <a:lnTo>
                      <a:pt x="389" y="485"/>
                    </a:lnTo>
                    <a:cubicBezTo>
                      <a:pt x="372" y="221"/>
                      <a:pt x="336" y="92"/>
                      <a:pt x="336" y="92"/>
                    </a:cubicBezTo>
                    <a:cubicBezTo>
                      <a:pt x="309" y="177"/>
                      <a:pt x="292" y="260"/>
                      <a:pt x="279" y="342"/>
                    </a:cubicBezTo>
                    <a:cubicBezTo>
                      <a:pt x="254" y="260"/>
                      <a:pt x="224" y="177"/>
                      <a:pt x="185" y="95"/>
                    </a:cubicBezTo>
                    <a:lnTo>
                      <a:pt x="185" y="95"/>
                    </a:lnTo>
                    <a:cubicBezTo>
                      <a:pt x="185" y="95"/>
                      <a:pt x="166" y="265"/>
                      <a:pt x="199" y="604"/>
                    </a:cubicBezTo>
                    <a:cubicBezTo>
                      <a:pt x="125" y="293"/>
                      <a:pt x="56" y="150"/>
                      <a:pt x="56" y="150"/>
                    </a:cubicBezTo>
                    <a:lnTo>
                      <a:pt x="56" y="150"/>
                    </a:lnTo>
                    <a:cubicBezTo>
                      <a:pt x="1" y="648"/>
                      <a:pt x="180" y="1077"/>
                      <a:pt x="276" y="1267"/>
                    </a:cubicBezTo>
                    <a:lnTo>
                      <a:pt x="276" y="1371"/>
                    </a:lnTo>
                    <a:lnTo>
                      <a:pt x="1429" y="1371"/>
                    </a:lnTo>
                    <a:lnTo>
                      <a:pt x="1429" y="1250"/>
                    </a:lnTo>
                    <a:cubicBezTo>
                      <a:pt x="1492" y="1074"/>
                      <a:pt x="1638" y="598"/>
                      <a:pt x="1506" y="70"/>
                    </a:cubicBezTo>
                    <a:lnTo>
                      <a:pt x="1506" y="70"/>
                    </a:lnTo>
                    <a:cubicBezTo>
                      <a:pt x="1506" y="70"/>
                      <a:pt x="1462" y="216"/>
                      <a:pt x="1429" y="516"/>
                    </a:cubicBezTo>
                    <a:lnTo>
                      <a:pt x="1429" y="491"/>
                    </a:lnTo>
                    <a:lnTo>
                      <a:pt x="1418" y="491"/>
                    </a:lnTo>
                    <a:cubicBezTo>
                      <a:pt x="1401" y="229"/>
                      <a:pt x="1366" y="97"/>
                      <a:pt x="1366" y="97"/>
                    </a:cubicBezTo>
                    <a:cubicBezTo>
                      <a:pt x="1338" y="185"/>
                      <a:pt x="1322" y="265"/>
                      <a:pt x="1308" y="348"/>
                    </a:cubicBezTo>
                    <a:cubicBezTo>
                      <a:pt x="1283" y="265"/>
                      <a:pt x="1253" y="185"/>
                      <a:pt x="1214" y="100"/>
                    </a:cubicBezTo>
                    <a:lnTo>
                      <a:pt x="1214" y="100"/>
                    </a:lnTo>
                    <a:cubicBezTo>
                      <a:pt x="1214" y="100"/>
                      <a:pt x="1201" y="232"/>
                      <a:pt x="1217" y="485"/>
                    </a:cubicBezTo>
                    <a:lnTo>
                      <a:pt x="1198" y="485"/>
                    </a:lnTo>
                    <a:cubicBezTo>
                      <a:pt x="1162" y="367"/>
                      <a:pt x="1132" y="276"/>
                      <a:pt x="1112" y="221"/>
                    </a:cubicBezTo>
                    <a:cubicBezTo>
                      <a:pt x="1104" y="152"/>
                      <a:pt x="1093" y="122"/>
                      <a:pt x="1093" y="122"/>
                    </a:cubicBezTo>
                    <a:cubicBezTo>
                      <a:pt x="1090" y="133"/>
                      <a:pt x="1088" y="147"/>
                      <a:pt x="1085" y="155"/>
                    </a:cubicBezTo>
                    <a:lnTo>
                      <a:pt x="1085" y="161"/>
                    </a:lnTo>
                    <a:cubicBezTo>
                      <a:pt x="1066" y="207"/>
                      <a:pt x="1052" y="260"/>
                      <a:pt x="1044" y="306"/>
                    </a:cubicBezTo>
                    <a:cubicBezTo>
                      <a:pt x="1019" y="207"/>
                      <a:pt x="989" y="106"/>
                      <a:pt x="942" y="4"/>
                    </a:cubicBezTo>
                    <a:cubicBezTo>
                      <a:pt x="942" y="4"/>
                      <a:pt x="921" y="157"/>
                      <a:pt x="935" y="458"/>
                    </a:cubicBezTo>
                    <a:lnTo>
                      <a:pt x="935" y="458"/>
                    </a:lnTo>
                    <a:cubicBezTo>
                      <a:pt x="923" y="234"/>
                      <a:pt x="898" y="122"/>
                      <a:pt x="898" y="122"/>
                    </a:cubicBezTo>
                    <a:cubicBezTo>
                      <a:pt x="868" y="207"/>
                      <a:pt x="846" y="290"/>
                      <a:pt x="832" y="372"/>
                    </a:cubicBezTo>
                    <a:cubicBezTo>
                      <a:pt x="813" y="290"/>
                      <a:pt x="785" y="207"/>
                      <a:pt x="746" y="122"/>
                    </a:cubicBezTo>
                    <a:cubicBezTo>
                      <a:pt x="746" y="122"/>
                      <a:pt x="730" y="246"/>
                      <a:pt x="735" y="485"/>
                    </a:cubicBezTo>
                    <a:lnTo>
                      <a:pt x="733" y="485"/>
                    </a:lnTo>
                    <a:cubicBezTo>
                      <a:pt x="730" y="163"/>
                      <a:pt x="691" y="1"/>
                      <a:pt x="69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1" name="Google Shape;431;p24"/>
              <p:cNvSpPr/>
              <p:nvPr/>
            </p:nvSpPr>
            <p:spPr>
              <a:xfrm>
                <a:off x="139758" y="4239622"/>
                <a:ext cx="448912" cy="446554"/>
              </a:xfrm>
              <a:custGeom>
                <a:avLst/>
                <a:gdLst/>
                <a:ahLst/>
                <a:cxnLst/>
                <a:rect l="l" t="t" r="r" b="b"/>
                <a:pathLst>
                  <a:path w="1533" h="1525" extrusionOk="0">
                    <a:moveTo>
                      <a:pt x="0" y="0"/>
                    </a:moveTo>
                    <a:lnTo>
                      <a:pt x="55" y="311"/>
                    </a:lnTo>
                    <a:lnTo>
                      <a:pt x="99" y="575"/>
                    </a:lnTo>
                    <a:lnTo>
                      <a:pt x="264" y="1525"/>
                    </a:lnTo>
                    <a:lnTo>
                      <a:pt x="1269" y="1525"/>
                    </a:lnTo>
                    <a:lnTo>
                      <a:pt x="1434" y="575"/>
                    </a:lnTo>
                    <a:lnTo>
                      <a:pt x="1478" y="311"/>
                    </a:lnTo>
                    <a:lnTo>
                      <a:pt x="1533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2" name="Google Shape;432;p24"/>
              <p:cNvSpPr/>
              <p:nvPr/>
            </p:nvSpPr>
            <p:spPr>
              <a:xfrm>
                <a:off x="155864" y="4330689"/>
                <a:ext cx="416701" cy="77598"/>
              </a:xfrm>
              <a:custGeom>
                <a:avLst/>
                <a:gdLst/>
                <a:ahLst/>
                <a:cxnLst/>
                <a:rect l="l" t="t" r="r" b="b"/>
                <a:pathLst>
                  <a:path w="1423" h="265" extrusionOk="0">
                    <a:moveTo>
                      <a:pt x="0" y="0"/>
                    </a:moveTo>
                    <a:lnTo>
                      <a:pt x="44" y="264"/>
                    </a:lnTo>
                    <a:lnTo>
                      <a:pt x="1379" y="264"/>
                    </a:lnTo>
                    <a:lnTo>
                      <a:pt x="142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9646151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6">
  <p:cSld name="Title only 6"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2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6379600" cy="132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>
            <a:endParaRPr/>
          </a:p>
        </p:txBody>
      </p:sp>
      <p:grpSp>
        <p:nvGrpSpPr>
          <p:cNvPr id="435" name="Google Shape;435;p25"/>
          <p:cNvGrpSpPr/>
          <p:nvPr/>
        </p:nvGrpSpPr>
        <p:grpSpPr>
          <a:xfrm>
            <a:off x="-70836" y="6247107"/>
            <a:ext cx="12333672" cy="670272"/>
            <a:chOff x="-53127" y="4685330"/>
            <a:chExt cx="9250254" cy="502704"/>
          </a:xfrm>
        </p:grpSpPr>
        <p:sp>
          <p:nvSpPr>
            <p:cNvPr id="436" name="Google Shape;436;p25"/>
            <p:cNvSpPr/>
            <p:nvPr/>
          </p:nvSpPr>
          <p:spPr>
            <a:xfrm>
              <a:off x="-47325" y="4685330"/>
              <a:ext cx="9238649" cy="502704"/>
            </a:xfrm>
            <a:custGeom>
              <a:avLst/>
              <a:gdLst/>
              <a:ahLst/>
              <a:cxnLst/>
              <a:rect l="l" t="t" r="r" b="b"/>
              <a:pathLst>
                <a:path w="74209" h="12657" extrusionOk="0">
                  <a:moveTo>
                    <a:pt x="1" y="0"/>
                  </a:moveTo>
                  <a:lnTo>
                    <a:pt x="1" y="12656"/>
                  </a:lnTo>
                  <a:lnTo>
                    <a:pt x="74208" y="12656"/>
                  </a:lnTo>
                  <a:lnTo>
                    <a:pt x="74208" y="0"/>
                  </a:lnTo>
                  <a:close/>
                </a:path>
              </a:pathLst>
            </a:custGeom>
            <a:solidFill>
              <a:srgbClr val="AA8C74">
                <a:alpha val="511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25"/>
            <p:cNvSpPr/>
            <p:nvPr/>
          </p:nvSpPr>
          <p:spPr>
            <a:xfrm>
              <a:off x="-53114" y="5187400"/>
              <a:ext cx="9250227" cy="124"/>
            </a:xfrm>
            <a:custGeom>
              <a:avLst/>
              <a:gdLst/>
              <a:ahLst/>
              <a:cxnLst/>
              <a:rect l="l" t="t" r="r" b="b"/>
              <a:pathLst>
                <a:path w="74302" h="1" fill="none" extrusionOk="0">
                  <a:moveTo>
                    <a:pt x="1" y="1"/>
                  </a:moveTo>
                  <a:lnTo>
                    <a:pt x="74302" y="1"/>
                  </a:lnTo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accent5"/>
              </a:solidFill>
              <a:prstDash val="solid"/>
              <a:miter lim="3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25"/>
            <p:cNvSpPr/>
            <p:nvPr/>
          </p:nvSpPr>
          <p:spPr>
            <a:xfrm>
              <a:off x="-53114" y="5094029"/>
              <a:ext cx="9250227" cy="124"/>
            </a:xfrm>
            <a:custGeom>
              <a:avLst/>
              <a:gdLst/>
              <a:ahLst/>
              <a:cxnLst/>
              <a:rect l="l" t="t" r="r" b="b"/>
              <a:pathLst>
                <a:path w="74302" h="1" fill="none" extrusionOk="0">
                  <a:moveTo>
                    <a:pt x="1" y="0"/>
                  </a:moveTo>
                  <a:lnTo>
                    <a:pt x="74302" y="0"/>
                  </a:lnTo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accent5"/>
              </a:solidFill>
              <a:prstDash val="solid"/>
              <a:miter lim="3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25"/>
            <p:cNvSpPr/>
            <p:nvPr/>
          </p:nvSpPr>
          <p:spPr>
            <a:xfrm>
              <a:off x="-53114" y="5024809"/>
              <a:ext cx="9250227" cy="124"/>
            </a:xfrm>
            <a:custGeom>
              <a:avLst/>
              <a:gdLst/>
              <a:ahLst/>
              <a:cxnLst/>
              <a:rect l="l" t="t" r="r" b="b"/>
              <a:pathLst>
                <a:path w="74302" h="1" fill="none" extrusionOk="0">
                  <a:moveTo>
                    <a:pt x="1" y="0"/>
                  </a:moveTo>
                  <a:lnTo>
                    <a:pt x="74302" y="0"/>
                  </a:lnTo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accent5"/>
              </a:solidFill>
              <a:prstDash val="solid"/>
              <a:miter lim="3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" name="Google Shape;440;p25"/>
            <p:cNvSpPr/>
            <p:nvPr/>
          </p:nvSpPr>
          <p:spPr>
            <a:xfrm>
              <a:off x="-53114" y="4956461"/>
              <a:ext cx="9250227" cy="124"/>
            </a:xfrm>
            <a:custGeom>
              <a:avLst/>
              <a:gdLst/>
              <a:ahLst/>
              <a:cxnLst/>
              <a:rect l="l" t="t" r="r" b="b"/>
              <a:pathLst>
                <a:path w="74302" h="1" fill="none" extrusionOk="0">
                  <a:moveTo>
                    <a:pt x="1" y="1"/>
                  </a:moveTo>
                  <a:lnTo>
                    <a:pt x="74302" y="1"/>
                  </a:lnTo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accent5"/>
              </a:solidFill>
              <a:prstDash val="solid"/>
              <a:miter lim="3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25"/>
            <p:cNvSpPr/>
            <p:nvPr/>
          </p:nvSpPr>
          <p:spPr>
            <a:xfrm>
              <a:off x="-53114" y="4887366"/>
              <a:ext cx="9250227" cy="124"/>
            </a:xfrm>
            <a:custGeom>
              <a:avLst/>
              <a:gdLst/>
              <a:ahLst/>
              <a:cxnLst/>
              <a:rect l="l" t="t" r="r" b="b"/>
              <a:pathLst>
                <a:path w="74302" h="1" fill="none" extrusionOk="0">
                  <a:moveTo>
                    <a:pt x="1" y="0"/>
                  </a:moveTo>
                  <a:lnTo>
                    <a:pt x="74302" y="0"/>
                  </a:lnTo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accent5"/>
              </a:solidFill>
              <a:prstDash val="solid"/>
              <a:miter lim="3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" name="Google Shape;442;p25"/>
            <p:cNvSpPr/>
            <p:nvPr/>
          </p:nvSpPr>
          <p:spPr>
            <a:xfrm>
              <a:off x="-53114" y="4855371"/>
              <a:ext cx="9250227" cy="124"/>
            </a:xfrm>
            <a:custGeom>
              <a:avLst/>
              <a:gdLst/>
              <a:ahLst/>
              <a:cxnLst/>
              <a:rect l="l" t="t" r="r" b="b"/>
              <a:pathLst>
                <a:path w="74302" h="1" fill="none" extrusionOk="0">
                  <a:moveTo>
                    <a:pt x="1" y="1"/>
                  </a:moveTo>
                  <a:lnTo>
                    <a:pt x="74302" y="1"/>
                  </a:lnTo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accent5"/>
              </a:solidFill>
              <a:prstDash val="solid"/>
              <a:miter lim="3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" name="Google Shape;443;p25"/>
            <p:cNvSpPr/>
            <p:nvPr/>
          </p:nvSpPr>
          <p:spPr>
            <a:xfrm>
              <a:off x="-53114" y="4823998"/>
              <a:ext cx="9250227" cy="124"/>
            </a:xfrm>
            <a:custGeom>
              <a:avLst/>
              <a:gdLst/>
              <a:ahLst/>
              <a:cxnLst/>
              <a:rect l="l" t="t" r="r" b="b"/>
              <a:pathLst>
                <a:path w="74302" h="1" fill="none" extrusionOk="0">
                  <a:moveTo>
                    <a:pt x="1" y="0"/>
                  </a:moveTo>
                  <a:lnTo>
                    <a:pt x="74302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3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" name="Google Shape;444;p25"/>
            <p:cNvSpPr/>
            <p:nvPr/>
          </p:nvSpPr>
          <p:spPr>
            <a:xfrm>
              <a:off x="-53127" y="4685550"/>
              <a:ext cx="9250254" cy="127249"/>
            </a:xfrm>
            <a:custGeom>
              <a:avLst/>
              <a:gdLst/>
              <a:ahLst/>
              <a:cxnLst/>
              <a:rect l="l" t="t" r="r" b="b"/>
              <a:pathLst>
                <a:path w="29611" h="1022" extrusionOk="0">
                  <a:moveTo>
                    <a:pt x="0" y="1"/>
                  </a:moveTo>
                  <a:lnTo>
                    <a:pt x="0" y="1022"/>
                  </a:lnTo>
                  <a:lnTo>
                    <a:pt x="29610" y="1022"/>
                  </a:lnTo>
                  <a:lnTo>
                    <a:pt x="29610" y="1"/>
                  </a:lnTo>
                  <a:close/>
                </a:path>
              </a:pathLst>
            </a:custGeom>
            <a:solidFill>
              <a:srgbClr val="AA8C74">
                <a:alpha val="63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823718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772C29-64FA-403A-89F2-58BB345EA7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DCBA50C-DE80-4F45-8695-2232C990A7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335C2-1F42-4A2B-9679-A84064AED5A1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BACC08-11C1-44C7-B794-285E613C95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245AD4-D931-497F-A4EB-5735FAC02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8AE38-4D19-4FAC-8D7A-CE27D3E42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1592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Title only 7"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6" name="Google Shape;446;p26"/>
          <p:cNvGrpSpPr/>
          <p:nvPr/>
        </p:nvGrpSpPr>
        <p:grpSpPr>
          <a:xfrm>
            <a:off x="-70836" y="6247107"/>
            <a:ext cx="12333672" cy="670272"/>
            <a:chOff x="-53127" y="4685330"/>
            <a:chExt cx="9250254" cy="502704"/>
          </a:xfrm>
        </p:grpSpPr>
        <p:sp>
          <p:nvSpPr>
            <p:cNvPr id="447" name="Google Shape;447;p26"/>
            <p:cNvSpPr/>
            <p:nvPr/>
          </p:nvSpPr>
          <p:spPr>
            <a:xfrm>
              <a:off x="-47325" y="4685330"/>
              <a:ext cx="9238649" cy="502704"/>
            </a:xfrm>
            <a:custGeom>
              <a:avLst/>
              <a:gdLst/>
              <a:ahLst/>
              <a:cxnLst/>
              <a:rect l="l" t="t" r="r" b="b"/>
              <a:pathLst>
                <a:path w="74209" h="12657" extrusionOk="0">
                  <a:moveTo>
                    <a:pt x="1" y="0"/>
                  </a:moveTo>
                  <a:lnTo>
                    <a:pt x="1" y="12656"/>
                  </a:lnTo>
                  <a:lnTo>
                    <a:pt x="74208" y="12656"/>
                  </a:lnTo>
                  <a:lnTo>
                    <a:pt x="74208" y="0"/>
                  </a:lnTo>
                  <a:close/>
                </a:path>
              </a:pathLst>
            </a:custGeom>
            <a:solidFill>
              <a:srgbClr val="AA8C74">
                <a:alpha val="511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" name="Google Shape;448;p26"/>
            <p:cNvSpPr/>
            <p:nvPr/>
          </p:nvSpPr>
          <p:spPr>
            <a:xfrm>
              <a:off x="-53114" y="5187400"/>
              <a:ext cx="9250227" cy="124"/>
            </a:xfrm>
            <a:custGeom>
              <a:avLst/>
              <a:gdLst/>
              <a:ahLst/>
              <a:cxnLst/>
              <a:rect l="l" t="t" r="r" b="b"/>
              <a:pathLst>
                <a:path w="74302" h="1" fill="none" extrusionOk="0">
                  <a:moveTo>
                    <a:pt x="1" y="1"/>
                  </a:moveTo>
                  <a:lnTo>
                    <a:pt x="74302" y="1"/>
                  </a:lnTo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accent5"/>
              </a:solidFill>
              <a:prstDash val="solid"/>
              <a:miter lim="3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" name="Google Shape;449;p26"/>
            <p:cNvSpPr/>
            <p:nvPr/>
          </p:nvSpPr>
          <p:spPr>
            <a:xfrm>
              <a:off x="-53114" y="5094029"/>
              <a:ext cx="9250227" cy="124"/>
            </a:xfrm>
            <a:custGeom>
              <a:avLst/>
              <a:gdLst/>
              <a:ahLst/>
              <a:cxnLst/>
              <a:rect l="l" t="t" r="r" b="b"/>
              <a:pathLst>
                <a:path w="74302" h="1" fill="none" extrusionOk="0">
                  <a:moveTo>
                    <a:pt x="1" y="0"/>
                  </a:moveTo>
                  <a:lnTo>
                    <a:pt x="74302" y="0"/>
                  </a:lnTo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accent5"/>
              </a:solidFill>
              <a:prstDash val="solid"/>
              <a:miter lim="3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" name="Google Shape;450;p26"/>
            <p:cNvSpPr/>
            <p:nvPr/>
          </p:nvSpPr>
          <p:spPr>
            <a:xfrm>
              <a:off x="-53114" y="5024809"/>
              <a:ext cx="9250227" cy="124"/>
            </a:xfrm>
            <a:custGeom>
              <a:avLst/>
              <a:gdLst/>
              <a:ahLst/>
              <a:cxnLst/>
              <a:rect l="l" t="t" r="r" b="b"/>
              <a:pathLst>
                <a:path w="74302" h="1" fill="none" extrusionOk="0">
                  <a:moveTo>
                    <a:pt x="1" y="0"/>
                  </a:moveTo>
                  <a:lnTo>
                    <a:pt x="74302" y="0"/>
                  </a:lnTo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accent5"/>
              </a:solidFill>
              <a:prstDash val="solid"/>
              <a:miter lim="3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26"/>
            <p:cNvSpPr/>
            <p:nvPr/>
          </p:nvSpPr>
          <p:spPr>
            <a:xfrm>
              <a:off x="-53114" y="4956461"/>
              <a:ext cx="9250227" cy="124"/>
            </a:xfrm>
            <a:custGeom>
              <a:avLst/>
              <a:gdLst/>
              <a:ahLst/>
              <a:cxnLst/>
              <a:rect l="l" t="t" r="r" b="b"/>
              <a:pathLst>
                <a:path w="74302" h="1" fill="none" extrusionOk="0">
                  <a:moveTo>
                    <a:pt x="1" y="1"/>
                  </a:moveTo>
                  <a:lnTo>
                    <a:pt x="74302" y="1"/>
                  </a:lnTo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accent5"/>
              </a:solidFill>
              <a:prstDash val="solid"/>
              <a:miter lim="3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" name="Google Shape;452;p26"/>
            <p:cNvSpPr/>
            <p:nvPr/>
          </p:nvSpPr>
          <p:spPr>
            <a:xfrm>
              <a:off x="-53114" y="4887366"/>
              <a:ext cx="9250227" cy="124"/>
            </a:xfrm>
            <a:custGeom>
              <a:avLst/>
              <a:gdLst/>
              <a:ahLst/>
              <a:cxnLst/>
              <a:rect l="l" t="t" r="r" b="b"/>
              <a:pathLst>
                <a:path w="74302" h="1" fill="none" extrusionOk="0">
                  <a:moveTo>
                    <a:pt x="1" y="0"/>
                  </a:moveTo>
                  <a:lnTo>
                    <a:pt x="74302" y="0"/>
                  </a:lnTo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accent5"/>
              </a:solidFill>
              <a:prstDash val="solid"/>
              <a:miter lim="3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" name="Google Shape;453;p26"/>
            <p:cNvSpPr/>
            <p:nvPr/>
          </p:nvSpPr>
          <p:spPr>
            <a:xfrm>
              <a:off x="-53114" y="4855371"/>
              <a:ext cx="9250227" cy="124"/>
            </a:xfrm>
            <a:custGeom>
              <a:avLst/>
              <a:gdLst/>
              <a:ahLst/>
              <a:cxnLst/>
              <a:rect l="l" t="t" r="r" b="b"/>
              <a:pathLst>
                <a:path w="74302" h="1" fill="none" extrusionOk="0">
                  <a:moveTo>
                    <a:pt x="1" y="1"/>
                  </a:moveTo>
                  <a:lnTo>
                    <a:pt x="74302" y="1"/>
                  </a:lnTo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accent5"/>
              </a:solidFill>
              <a:prstDash val="solid"/>
              <a:miter lim="3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" name="Google Shape;454;p26"/>
            <p:cNvSpPr/>
            <p:nvPr/>
          </p:nvSpPr>
          <p:spPr>
            <a:xfrm>
              <a:off x="-53114" y="4823998"/>
              <a:ext cx="9250227" cy="124"/>
            </a:xfrm>
            <a:custGeom>
              <a:avLst/>
              <a:gdLst/>
              <a:ahLst/>
              <a:cxnLst/>
              <a:rect l="l" t="t" r="r" b="b"/>
              <a:pathLst>
                <a:path w="74302" h="1" fill="none" extrusionOk="0">
                  <a:moveTo>
                    <a:pt x="1" y="0"/>
                  </a:moveTo>
                  <a:lnTo>
                    <a:pt x="74302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3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" name="Google Shape;455;p26"/>
            <p:cNvSpPr/>
            <p:nvPr/>
          </p:nvSpPr>
          <p:spPr>
            <a:xfrm>
              <a:off x="-53127" y="4685550"/>
              <a:ext cx="9250254" cy="127249"/>
            </a:xfrm>
            <a:custGeom>
              <a:avLst/>
              <a:gdLst/>
              <a:ahLst/>
              <a:cxnLst/>
              <a:rect l="l" t="t" r="r" b="b"/>
              <a:pathLst>
                <a:path w="29611" h="1022" extrusionOk="0">
                  <a:moveTo>
                    <a:pt x="0" y="1"/>
                  </a:moveTo>
                  <a:lnTo>
                    <a:pt x="0" y="1022"/>
                  </a:lnTo>
                  <a:lnTo>
                    <a:pt x="29610" y="1022"/>
                  </a:lnTo>
                  <a:lnTo>
                    <a:pt x="29610" y="1"/>
                  </a:lnTo>
                  <a:close/>
                </a:path>
              </a:pathLst>
            </a:custGeom>
            <a:solidFill>
              <a:srgbClr val="AA8C74">
                <a:alpha val="63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56" name="Google Shape;456;p2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924463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8">
  <p:cSld name="Title only 8"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2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7659600" cy="13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>
            <a:endParaRPr/>
          </a:p>
        </p:txBody>
      </p:sp>
      <p:grpSp>
        <p:nvGrpSpPr>
          <p:cNvPr id="459" name="Google Shape;459;p27"/>
          <p:cNvGrpSpPr/>
          <p:nvPr/>
        </p:nvGrpSpPr>
        <p:grpSpPr>
          <a:xfrm>
            <a:off x="-70836" y="5305329"/>
            <a:ext cx="12333672" cy="1612052"/>
            <a:chOff x="-53127" y="3978996"/>
            <a:chExt cx="9250254" cy="1209039"/>
          </a:xfrm>
        </p:grpSpPr>
        <p:grpSp>
          <p:nvGrpSpPr>
            <p:cNvPr id="460" name="Google Shape;460;p27"/>
            <p:cNvGrpSpPr/>
            <p:nvPr/>
          </p:nvGrpSpPr>
          <p:grpSpPr>
            <a:xfrm>
              <a:off x="-53127" y="4685330"/>
              <a:ext cx="9250254" cy="502704"/>
              <a:chOff x="-53127" y="4685330"/>
              <a:chExt cx="9250254" cy="502704"/>
            </a:xfrm>
          </p:grpSpPr>
          <p:sp>
            <p:nvSpPr>
              <p:cNvPr id="461" name="Google Shape;461;p27"/>
              <p:cNvSpPr/>
              <p:nvPr/>
            </p:nvSpPr>
            <p:spPr>
              <a:xfrm>
                <a:off x="-47325" y="4685330"/>
                <a:ext cx="9238649" cy="502704"/>
              </a:xfrm>
              <a:custGeom>
                <a:avLst/>
                <a:gdLst/>
                <a:ahLst/>
                <a:cxnLst/>
                <a:rect l="l" t="t" r="r" b="b"/>
                <a:pathLst>
                  <a:path w="74209" h="12657" extrusionOk="0">
                    <a:moveTo>
                      <a:pt x="1" y="0"/>
                    </a:moveTo>
                    <a:lnTo>
                      <a:pt x="1" y="12656"/>
                    </a:lnTo>
                    <a:lnTo>
                      <a:pt x="74208" y="12656"/>
                    </a:lnTo>
                    <a:lnTo>
                      <a:pt x="74208" y="0"/>
                    </a:lnTo>
                    <a:close/>
                  </a:path>
                </a:pathLst>
              </a:custGeom>
              <a:solidFill>
                <a:srgbClr val="AA8C74">
                  <a:alpha val="511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" name="Google Shape;462;p27"/>
              <p:cNvSpPr/>
              <p:nvPr/>
            </p:nvSpPr>
            <p:spPr>
              <a:xfrm>
                <a:off x="-53114" y="5187400"/>
                <a:ext cx="9250227" cy="124"/>
              </a:xfrm>
              <a:custGeom>
                <a:avLst/>
                <a:gdLst/>
                <a:ahLst/>
                <a:cxnLst/>
                <a:rect l="l" t="t" r="r" b="b"/>
                <a:pathLst>
                  <a:path w="74302" h="1" fill="none" extrusionOk="0">
                    <a:moveTo>
                      <a:pt x="1" y="1"/>
                    </a:moveTo>
                    <a:lnTo>
                      <a:pt x="74302" y="1"/>
                    </a:lnTo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chemeClr val="accent5"/>
                </a:solidFill>
                <a:prstDash val="solid"/>
                <a:miter lim="360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" name="Google Shape;463;p27"/>
              <p:cNvSpPr/>
              <p:nvPr/>
            </p:nvSpPr>
            <p:spPr>
              <a:xfrm>
                <a:off x="-53114" y="5094029"/>
                <a:ext cx="9250227" cy="124"/>
              </a:xfrm>
              <a:custGeom>
                <a:avLst/>
                <a:gdLst/>
                <a:ahLst/>
                <a:cxnLst/>
                <a:rect l="l" t="t" r="r" b="b"/>
                <a:pathLst>
                  <a:path w="74302" h="1" fill="none" extrusionOk="0">
                    <a:moveTo>
                      <a:pt x="1" y="0"/>
                    </a:moveTo>
                    <a:lnTo>
                      <a:pt x="74302" y="0"/>
                    </a:lnTo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chemeClr val="accent5"/>
                </a:solidFill>
                <a:prstDash val="solid"/>
                <a:miter lim="360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" name="Google Shape;464;p27"/>
              <p:cNvSpPr/>
              <p:nvPr/>
            </p:nvSpPr>
            <p:spPr>
              <a:xfrm>
                <a:off x="-53114" y="5024809"/>
                <a:ext cx="9250227" cy="124"/>
              </a:xfrm>
              <a:custGeom>
                <a:avLst/>
                <a:gdLst/>
                <a:ahLst/>
                <a:cxnLst/>
                <a:rect l="l" t="t" r="r" b="b"/>
                <a:pathLst>
                  <a:path w="74302" h="1" fill="none" extrusionOk="0">
                    <a:moveTo>
                      <a:pt x="1" y="0"/>
                    </a:moveTo>
                    <a:lnTo>
                      <a:pt x="74302" y="0"/>
                    </a:lnTo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chemeClr val="accent5"/>
                </a:solidFill>
                <a:prstDash val="solid"/>
                <a:miter lim="360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" name="Google Shape;465;p27"/>
              <p:cNvSpPr/>
              <p:nvPr/>
            </p:nvSpPr>
            <p:spPr>
              <a:xfrm>
                <a:off x="-53114" y="4956461"/>
                <a:ext cx="9250227" cy="124"/>
              </a:xfrm>
              <a:custGeom>
                <a:avLst/>
                <a:gdLst/>
                <a:ahLst/>
                <a:cxnLst/>
                <a:rect l="l" t="t" r="r" b="b"/>
                <a:pathLst>
                  <a:path w="74302" h="1" fill="none" extrusionOk="0">
                    <a:moveTo>
                      <a:pt x="1" y="1"/>
                    </a:moveTo>
                    <a:lnTo>
                      <a:pt x="74302" y="1"/>
                    </a:lnTo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chemeClr val="accent5"/>
                </a:solidFill>
                <a:prstDash val="solid"/>
                <a:miter lim="360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" name="Google Shape;466;p27"/>
              <p:cNvSpPr/>
              <p:nvPr/>
            </p:nvSpPr>
            <p:spPr>
              <a:xfrm>
                <a:off x="-53114" y="4887366"/>
                <a:ext cx="9250227" cy="124"/>
              </a:xfrm>
              <a:custGeom>
                <a:avLst/>
                <a:gdLst/>
                <a:ahLst/>
                <a:cxnLst/>
                <a:rect l="l" t="t" r="r" b="b"/>
                <a:pathLst>
                  <a:path w="74302" h="1" fill="none" extrusionOk="0">
                    <a:moveTo>
                      <a:pt x="1" y="0"/>
                    </a:moveTo>
                    <a:lnTo>
                      <a:pt x="74302" y="0"/>
                    </a:lnTo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chemeClr val="accent5"/>
                </a:solidFill>
                <a:prstDash val="solid"/>
                <a:miter lim="360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" name="Google Shape;467;p27"/>
              <p:cNvSpPr/>
              <p:nvPr/>
            </p:nvSpPr>
            <p:spPr>
              <a:xfrm>
                <a:off x="-53114" y="4855371"/>
                <a:ext cx="9250227" cy="124"/>
              </a:xfrm>
              <a:custGeom>
                <a:avLst/>
                <a:gdLst/>
                <a:ahLst/>
                <a:cxnLst/>
                <a:rect l="l" t="t" r="r" b="b"/>
                <a:pathLst>
                  <a:path w="74302" h="1" fill="none" extrusionOk="0">
                    <a:moveTo>
                      <a:pt x="1" y="1"/>
                    </a:moveTo>
                    <a:lnTo>
                      <a:pt x="74302" y="1"/>
                    </a:lnTo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chemeClr val="accent5"/>
                </a:solidFill>
                <a:prstDash val="solid"/>
                <a:miter lim="360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" name="Google Shape;468;p27"/>
              <p:cNvSpPr/>
              <p:nvPr/>
            </p:nvSpPr>
            <p:spPr>
              <a:xfrm>
                <a:off x="-53114" y="4823998"/>
                <a:ext cx="9250227" cy="124"/>
              </a:xfrm>
              <a:custGeom>
                <a:avLst/>
                <a:gdLst/>
                <a:ahLst/>
                <a:cxnLst/>
                <a:rect l="l" t="t" r="r" b="b"/>
                <a:pathLst>
                  <a:path w="74302" h="1" fill="none" extrusionOk="0">
                    <a:moveTo>
                      <a:pt x="1" y="0"/>
                    </a:moveTo>
                    <a:lnTo>
                      <a:pt x="74302" y="0"/>
                    </a:lnTo>
                  </a:path>
                </a:pathLst>
              </a:custGeom>
              <a:noFill/>
              <a:ln w="9525" cap="flat" cmpd="sng">
                <a:solidFill>
                  <a:schemeClr val="accent5"/>
                </a:solidFill>
                <a:prstDash val="solid"/>
                <a:miter lim="360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" name="Google Shape;469;p27"/>
              <p:cNvSpPr/>
              <p:nvPr/>
            </p:nvSpPr>
            <p:spPr>
              <a:xfrm>
                <a:off x="-53127" y="4685550"/>
                <a:ext cx="9250254" cy="127249"/>
              </a:xfrm>
              <a:custGeom>
                <a:avLst/>
                <a:gdLst/>
                <a:ahLst/>
                <a:cxnLst/>
                <a:rect l="l" t="t" r="r" b="b"/>
                <a:pathLst>
                  <a:path w="29611" h="1022" extrusionOk="0">
                    <a:moveTo>
                      <a:pt x="0" y="1"/>
                    </a:moveTo>
                    <a:lnTo>
                      <a:pt x="0" y="1022"/>
                    </a:lnTo>
                    <a:lnTo>
                      <a:pt x="29610" y="1022"/>
                    </a:lnTo>
                    <a:lnTo>
                      <a:pt x="29610" y="1"/>
                    </a:lnTo>
                    <a:close/>
                  </a:path>
                </a:pathLst>
              </a:custGeom>
              <a:solidFill>
                <a:srgbClr val="AA8C74">
                  <a:alpha val="636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0" name="Google Shape;470;p27"/>
            <p:cNvGrpSpPr/>
            <p:nvPr/>
          </p:nvGrpSpPr>
          <p:grpSpPr>
            <a:xfrm>
              <a:off x="84750" y="3978996"/>
              <a:ext cx="8974501" cy="835130"/>
              <a:chOff x="84750" y="3978996"/>
              <a:chExt cx="8974501" cy="835130"/>
            </a:xfrm>
          </p:grpSpPr>
          <p:grpSp>
            <p:nvGrpSpPr>
              <p:cNvPr id="471" name="Google Shape;471;p27"/>
              <p:cNvGrpSpPr/>
              <p:nvPr/>
            </p:nvGrpSpPr>
            <p:grpSpPr>
              <a:xfrm>
                <a:off x="84750" y="3978996"/>
                <a:ext cx="540276" cy="835130"/>
                <a:chOff x="84706" y="3851046"/>
                <a:chExt cx="540276" cy="835130"/>
              </a:xfrm>
            </p:grpSpPr>
            <p:sp>
              <p:nvSpPr>
                <p:cNvPr id="472" name="Google Shape;472;p27"/>
                <p:cNvSpPr/>
                <p:nvPr/>
              </p:nvSpPr>
              <p:spPr>
                <a:xfrm>
                  <a:off x="84706" y="3851046"/>
                  <a:ext cx="540276" cy="4477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5" h="1529" extrusionOk="0">
                      <a:moveTo>
                        <a:pt x="780" y="1"/>
                      </a:moveTo>
                      <a:cubicBezTo>
                        <a:pt x="738" y="116"/>
                        <a:pt x="711" y="232"/>
                        <a:pt x="692" y="342"/>
                      </a:cubicBezTo>
                      <a:cubicBezTo>
                        <a:pt x="672" y="273"/>
                        <a:pt x="648" y="205"/>
                        <a:pt x="617" y="136"/>
                      </a:cubicBezTo>
                      <a:cubicBezTo>
                        <a:pt x="617" y="136"/>
                        <a:pt x="595" y="273"/>
                        <a:pt x="606" y="540"/>
                      </a:cubicBezTo>
                      <a:lnTo>
                        <a:pt x="604" y="540"/>
                      </a:lnTo>
                      <a:cubicBezTo>
                        <a:pt x="604" y="392"/>
                        <a:pt x="587" y="232"/>
                        <a:pt x="540" y="70"/>
                      </a:cubicBezTo>
                      <a:cubicBezTo>
                        <a:pt x="540" y="70"/>
                        <a:pt x="494" y="224"/>
                        <a:pt x="455" y="540"/>
                      </a:cubicBezTo>
                      <a:lnTo>
                        <a:pt x="441" y="540"/>
                      </a:lnTo>
                      <a:cubicBezTo>
                        <a:pt x="422" y="246"/>
                        <a:pt x="383" y="100"/>
                        <a:pt x="383" y="100"/>
                      </a:cubicBezTo>
                      <a:cubicBezTo>
                        <a:pt x="353" y="196"/>
                        <a:pt x="331" y="290"/>
                        <a:pt x="317" y="383"/>
                      </a:cubicBezTo>
                      <a:cubicBezTo>
                        <a:pt x="290" y="290"/>
                        <a:pt x="257" y="196"/>
                        <a:pt x="210" y="108"/>
                      </a:cubicBezTo>
                      <a:lnTo>
                        <a:pt x="210" y="108"/>
                      </a:lnTo>
                      <a:cubicBezTo>
                        <a:pt x="210" y="108"/>
                        <a:pt x="191" y="301"/>
                        <a:pt x="224" y="675"/>
                      </a:cubicBezTo>
                      <a:cubicBezTo>
                        <a:pt x="139" y="331"/>
                        <a:pt x="64" y="166"/>
                        <a:pt x="64" y="166"/>
                      </a:cubicBezTo>
                      <a:lnTo>
                        <a:pt x="64" y="166"/>
                      </a:lnTo>
                      <a:cubicBezTo>
                        <a:pt x="1" y="722"/>
                        <a:pt x="202" y="1201"/>
                        <a:pt x="312" y="1415"/>
                      </a:cubicBezTo>
                      <a:lnTo>
                        <a:pt x="312" y="1528"/>
                      </a:lnTo>
                      <a:lnTo>
                        <a:pt x="1597" y="1528"/>
                      </a:lnTo>
                      <a:lnTo>
                        <a:pt x="1597" y="1402"/>
                      </a:lnTo>
                      <a:lnTo>
                        <a:pt x="1608" y="1402"/>
                      </a:lnTo>
                      <a:cubicBezTo>
                        <a:pt x="1679" y="1203"/>
                        <a:pt x="1845" y="667"/>
                        <a:pt x="1693" y="83"/>
                      </a:cubicBezTo>
                      <a:lnTo>
                        <a:pt x="1693" y="83"/>
                      </a:lnTo>
                      <a:cubicBezTo>
                        <a:pt x="1693" y="84"/>
                        <a:pt x="1641" y="246"/>
                        <a:pt x="1608" y="579"/>
                      </a:cubicBezTo>
                      <a:lnTo>
                        <a:pt x="1608" y="551"/>
                      </a:lnTo>
                      <a:lnTo>
                        <a:pt x="1594" y="551"/>
                      </a:lnTo>
                      <a:cubicBezTo>
                        <a:pt x="1572" y="260"/>
                        <a:pt x="1536" y="114"/>
                        <a:pt x="1536" y="114"/>
                      </a:cubicBezTo>
                      <a:cubicBezTo>
                        <a:pt x="1503" y="210"/>
                        <a:pt x="1484" y="304"/>
                        <a:pt x="1470" y="397"/>
                      </a:cubicBezTo>
                      <a:cubicBezTo>
                        <a:pt x="1443" y="304"/>
                        <a:pt x="1407" y="210"/>
                        <a:pt x="1363" y="122"/>
                      </a:cubicBezTo>
                      <a:lnTo>
                        <a:pt x="1363" y="122"/>
                      </a:lnTo>
                      <a:cubicBezTo>
                        <a:pt x="1363" y="122"/>
                        <a:pt x="1347" y="265"/>
                        <a:pt x="1366" y="551"/>
                      </a:cubicBezTo>
                      <a:lnTo>
                        <a:pt x="1344" y="551"/>
                      </a:lnTo>
                      <a:cubicBezTo>
                        <a:pt x="1305" y="414"/>
                        <a:pt x="1269" y="317"/>
                        <a:pt x="1247" y="254"/>
                      </a:cubicBezTo>
                      <a:cubicBezTo>
                        <a:pt x="1236" y="180"/>
                        <a:pt x="1228" y="141"/>
                        <a:pt x="1228" y="141"/>
                      </a:cubicBezTo>
                      <a:cubicBezTo>
                        <a:pt x="1225" y="155"/>
                        <a:pt x="1223" y="166"/>
                        <a:pt x="1214" y="180"/>
                      </a:cubicBezTo>
                      <a:lnTo>
                        <a:pt x="1214" y="183"/>
                      </a:lnTo>
                      <a:cubicBezTo>
                        <a:pt x="1198" y="238"/>
                        <a:pt x="1181" y="293"/>
                        <a:pt x="1170" y="348"/>
                      </a:cubicBezTo>
                      <a:cubicBezTo>
                        <a:pt x="1146" y="238"/>
                        <a:pt x="1110" y="122"/>
                        <a:pt x="1060" y="6"/>
                      </a:cubicBezTo>
                      <a:cubicBezTo>
                        <a:pt x="1060" y="6"/>
                        <a:pt x="1033" y="191"/>
                        <a:pt x="1055" y="543"/>
                      </a:cubicBezTo>
                      <a:lnTo>
                        <a:pt x="1049" y="543"/>
                      </a:lnTo>
                      <a:cubicBezTo>
                        <a:pt x="1041" y="273"/>
                        <a:pt x="1008" y="139"/>
                        <a:pt x="1008" y="139"/>
                      </a:cubicBezTo>
                      <a:cubicBezTo>
                        <a:pt x="975" y="232"/>
                        <a:pt x="950" y="328"/>
                        <a:pt x="934" y="416"/>
                      </a:cubicBezTo>
                      <a:cubicBezTo>
                        <a:pt x="909" y="323"/>
                        <a:pt x="879" y="232"/>
                        <a:pt x="837" y="139"/>
                      </a:cubicBezTo>
                      <a:cubicBezTo>
                        <a:pt x="837" y="139"/>
                        <a:pt x="815" y="276"/>
                        <a:pt x="826" y="543"/>
                      </a:cubicBezTo>
                      <a:lnTo>
                        <a:pt x="824" y="543"/>
                      </a:lnTo>
                      <a:cubicBezTo>
                        <a:pt x="821" y="183"/>
                        <a:pt x="780" y="1"/>
                        <a:pt x="78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3" name="Google Shape;473;p27"/>
                <p:cNvSpPr/>
                <p:nvPr/>
              </p:nvSpPr>
              <p:spPr>
                <a:xfrm>
                  <a:off x="124238" y="3993650"/>
                  <a:ext cx="479952" cy="4017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9" h="1372" extrusionOk="0">
                      <a:moveTo>
                        <a:pt x="691" y="1"/>
                      </a:moveTo>
                      <a:cubicBezTo>
                        <a:pt x="658" y="106"/>
                        <a:pt x="631" y="207"/>
                        <a:pt x="617" y="306"/>
                      </a:cubicBezTo>
                      <a:cubicBezTo>
                        <a:pt x="598" y="246"/>
                        <a:pt x="576" y="183"/>
                        <a:pt x="548" y="122"/>
                      </a:cubicBezTo>
                      <a:cubicBezTo>
                        <a:pt x="548" y="122"/>
                        <a:pt x="529" y="246"/>
                        <a:pt x="537" y="485"/>
                      </a:cubicBezTo>
                      <a:lnTo>
                        <a:pt x="535" y="485"/>
                      </a:lnTo>
                      <a:cubicBezTo>
                        <a:pt x="535" y="353"/>
                        <a:pt x="515" y="210"/>
                        <a:pt x="480" y="64"/>
                      </a:cubicBezTo>
                      <a:cubicBezTo>
                        <a:pt x="480" y="64"/>
                        <a:pt x="433" y="205"/>
                        <a:pt x="403" y="485"/>
                      </a:cubicBezTo>
                      <a:lnTo>
                        <a:pt x="389" y="485"/>
                      </a:lnTo>
                      <a:cubicBezTo>
                        <a:pt x="372" y="221"/>
                        <a:pt x="336" y="92"/>
                        <a:pt x="336" y="92"/>
                      </a:cubicBezTo>
                      <a:cubicBezTo>
                        <a:pt x="309" y="177"/>
                        <a:pt x="292" y="260"/>
                        <a:pt x="279" y="342"/>
                      </a:cubicBezTo>
                      <a:cubicBezTo>
                        <a:pt x="254" y="260"/>
                        <a:pt x="224" y="177"/>
                        <a:pt x="185" y="95"/>
                      </a:cubicBezTo>
                      <a:lnTo>
                        <a:pt x="185" y="95"/>
                      </a:lnTo>
                      <a:cubicBezTo>
                        <a:pt x="185" y="95"/>
                        <a:pt x="166" y="265"/>
                        <a:pt x="199" y="604"/>
                      </a:cubicBezTo>
                      <a:cubicBezTo>
                        <a:pt x="125" y="293"/>
                        <a:pt x="56" y="150"/>
                        <a:pt x="56" y="150"/>
                      </a:cubicBezTo>
                      <a:lnTo>
                        <a:pt x="56" y="150"/>
                      </a:lnTo>
                      <a:cubicBezTo>
                        <a:pt x="1" y="648"/>
                        <a:pt x="180" y="1077"/>
                        <a:pt x="276" y="1267"/>
                      </a:cubicBezTo>
                      <a:lnTo>
                        <a:pt x="276" y="1371"/>
                      </a:lnTo>
                      <a:lnTo>
                        <a:pt x="1429" y="1371"/>
                      </a:lnTo>
                      <a:lnTo>
                        <a:pt x="1429" y="1250"/>
                      </a:lnTo>
                      <a:cubicBezTo>
                        <a:pt x="1492" y="1074"/>
                        <a:pt x="1638" y="598"/>
                        <a:pt x="1506" y="70"/>
                      </a:cubicBezTo>
                      <a:lnTo>
                        <a:pt x="1506" y="70"/>
                      </a:lnTo>
                      <a:cubicBezTo>
                        <a:pt x="1506" y="70"/>
                        <a:pt x="1462" y="216"/>
                        <a:pt x="1429" y="516"/>
                      </a:cubicBezTo>
                      <a:lnTo>
                        <a:pt x="1429" y="491"/>
                      </a:lnTo>
                      <a:lnTo>
                        <a:pt x="1418" y="491"/>
                      </a:lnTo>
                      <a:cubicBezTo>
                        <a:pt x="1401" y="229"/>
                        <a:pt x="1366" y="97"/>
                        <a:pt x="1366" y="97"/>
                      </a:cubicBezTo>
                      <a:cubicBezTo>
                        <a:pt x="1338" y="185"/>
                        <a:pt x="1322" y="265"/>
                        <a:pt x="1308" y="348"/>
                      </a:cubicBezTo>
                      <a:cubicBezTo>
                        <a:pt x="1283" y="265"/>
                        <a:pt x="1253" y="185"/>
                        <a:pt x="1214" y="100"/>
                      </a:cubicBezTo>
                      <a:lnTo>
                        <a:pt x="1214" y="100"/>
                      </a:lnTo>
                      <a:cubicBezTo>
                        <a:pt x="1214" y="100"/>
                        <a:pt x="1201" y="232"/>
                        <a:pt x="1217" y="485"/>
                      </a:cubicBezTo>
                      <a:lnTo>
                        <a:pt x="1198" y="485"/>
                      </a:lnTo>
                      <a:cubicBezTo>
                        <a:pt x="1162" y="367"/>
                        <a:pt x="1132" y="276"/>
                        <a:pt x="1112" y="221"/>
                      </a:cubicBezTo>
                      <a:cubicBezTo>
                        <a:pt x="1104" y="152"/>
                        <a:pt x="1093" y="122"/>
                        <a:pt x="1093" y="122"/>
                      </a:cubicBezTo>
                      <a:cubicBezTo>
                        <a:pt x="1090" y="133"/>
                        <a:pt x="1088" y="147"/>
                        <a:pt x="1085" y="155"/>
                      </a:cubicBezTo>
                      <a:lnTo>
                        <a:pt x="1085" y="161"/>
                      </a:lnTo>
                      <a:cubicBezTo>
                        <a:pt x="1066" y="207"/>
                        <a:pt x="1052" y="260"/>
                        <a:pt x="1044" y="306"/>
                      </a:cubicBezTo>
                      <a:cubicBezTo>
                        <a:pt x="1019" y="207"/>
                        <a:pt x="989" y="106"/>
                        <a:pt x="942" y="4"/>
                      </a:cubicBezTo>
                      <a:cubicBezTo>
                        <a:pt x="942" y="4"/>
                        <a:pt x="921" y="157"/>
                        <a:pt x="935" y="458"/>
                      </a:cubicBezTo>
                      <a:lnTo>
                        <a:pt x="935" y="458"/>
                      </a:lnTo>
                      <a:cubicBezTo>
                        <a:pt x="923" y="234"/>
                        <a:pt x="898" y="122"/>
                        <a:pt x="898" y="122"/>
                      </a:cubicBezTo>
                      <a:cubicBezTo>
                        <a:pt x="868" y="207"/>
                        <a:pt x="846" y="290"/>
                        <a:pt x="832" y="372"/>
                      </a:cubicBezTo>
                      <a:cubicBezTo>
                        <a:pt x="813" y="290"/>
                        <a:pt x="785" y="207"/>
                        <a:pt x="746" y="122"/>
                      </a:cubicBezTo>
                      <a:cubicBezTo>
                        <a:pt x="746" y="122"/>
                        <a:pt x="730" y="246"/>
                        <a:pt x="735" y="485"/>
                      </a:cubicBezTo>
                      <a:lnTo>
                        <a:pt x="733" y="485"/>
                      </a:lnTo>
                      <a:cubicBezTo>
                        <a:pt x="730" y="163"/>
                        <a:pt x="691" y="1"/>
                        <a:pt x="69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4" name="Google Shape;474;p27"/>
                <p:cNvSpPr/>
                <p:nvPr/>
              </p:nvSpPr>
              <p:spPr>
                <a:xfrm>
                  <a:off x="139758" y="4239622"/>
                  <a:ext cx="448912" cy="4465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3" h="1525" extrusionOk="0">
                      <a:moveTo>
                        <a:pt x="0" y="0"/>
                      </a:moveTo>
                      <a:lnTo>
                        <a:pt x="55" y="311"/>
                      </a:lnTo>
                      <a:lnTo>
                        <a:pt x="99" y="575"/>
                      </a:lnTo>
                      <a:lnTo>
                        <a:pt x="264" y="1525"/>
                      </a:lnTo>
                      <a:lnTo>
                        <a:pt x="1269" y="1525"/>
                      </a:lnTo>
                      <a:lnTo>
                        <a:pt x="1434" y="575"/>
                      </a:lnTo>
                      <a:lnTo>
                        <a:pt x="1478" y="311"/>
                      </a:lnTo>
                      <a:lnTo>
                        <a:pt x="1533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5" name="Google Shape;475;p27"/>
                <p:cNvSpPr/>
                <p:nvPr/>
              </p:nvSpPr>
              <p:spPr>
                <a:xfrm>
                  <a:off x="155864" y="4330689"/>
                  <a:ext cx="416701" cy="775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3" h="265" extrusionOk="0">
                      <a:moveTo>
                        <a:pt x="0" y="0"/>
                      </a:moveTo>
                      <a:lnTo>
                        <a:pt x="44" y="264"/>
                      </a:lnTo>
                      <a:lnTo>
                        <a:pt x="1379" y="264"/>
                      </a:lnTo>
                      <a:lnTo>
                        <a:pt x="1423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76" name="Google Shape;476;p27"/>
              <p:cNvGrpSpPr/>
              <p:nvPr/>
            </p:nvGrpSpPr>
            <p:grpSpPr>
              <a:xfrm flipH="1">
                <a:off x="8518975" y="3978996"/>
                <a:ext cx="540276" cy="835130"/>
                <a:chOff x="84706" y="3851046"/>
                <a:chExt cx="540276" cy="835130"/>
              </a:xfrm>
            </p:grpSpPr>
            <p:sp>
              <p:nvSpPr>
                <p:cNvPr id="477" name="Google Shape;477;p27"/>
                <p:cNvSpPr/>
                <p:nvPr/>
              </p:nvSpPr>
              <p:spPr>
                <a:xfrm>
                  <a:off x="84706" y="3851046"/>
                  <a:ext cx="540276" cy="4477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5" h="1529" extrusionOk="0">
                      <a:moveTo>
                        <a:pt x="780" y="1"/>
                      </a:moveTo>
                      <a:cubicBezTo>
                        <a:pt x="738" y="116"/>
                        <a:pt x="711" y="232"/>
                        <a:pt x="692" y="342"/>
                      </a:cubicBezTo>
                      <a:cubicBezTo>
                        <a:pt x="672" y="273"/>
                        <a:pt x="648" y="205"/>
                        <a:pt x="617" y="136"/>
                      </a:cubicBezTo>
                      <a:cubicBezTo>
                        <a:pt x="617" y="136"/>
                        <a:pt x="595" y="273"/>
                        <a:pt x="606" y="540"/>
                      </a:cubicBezTo>
                      <a:lnTo>
                        <a:pt x="604" y="540"/>
                      </a:lnTo>
                      <a:cubicBezTo>
                        <a:pt x="604" y="392"/>
                        <a:pt x="587" y="232"/>
                        <a:pt x="540" y="70"/>
                      </a:cubicBezTo>
                      <a:cubicBezTo>
                        <a:pt x="540" y="70"/>
                        <a:pt x="494" y="224"/>
                        <a:pt x="455" y="540"/>
                      </a:cubicBezTo>
                      <a:lnTo>
                        <a:pt x="441" y="540"/>
                      </a:lnTo>
                      <a:cubicBezTo>
                        <a:pt x="422" y="246"/>
                        <a:pt x="383" y="100"/>
                        <a:pt x="383" y="100"/>
                      </a:cubicBezTo>
                      <a:cubicBezTo>
                        <a:pt x="353" y="196"/>
                        <a:pt x="331" y="290"/>
                        <a:pt x="317" y="383"/>
                      </a:cubicBezTo>
                      <a:cubicBezTo>
                        <a:pt x="290" y="290"/>
                        <a:pt x="257" y="196"/>
                        <a:pt x="210" y="108"/>
                      </a:cubicBezTo>
                      <a:lnTo>
                        <a:pt x="210" y="108"/>
                      </a:lnTo>
                      <a:cubicBezTo>
                        <a:pt x="210" y="108"/>
                        <a:pt x="191" y="301"/>
                        <a:pt x="224" y="675"/>
                      </a:cubicBezTo>
                      <a:cubicBezTo>
                        <a:pt x="139" y="331"/>
                        <a:pt x="64" y="166"/>
                        <a:pt x="64" y="166"/>
                      </a:cubicBezTo>
                      <a:lnTo>
                        <a:pt x="64" y="166"/>
                      </a:lnTo>
                      <a:cubicBezTo>
                        <a:pt x="1" y="722"/>
                        <a:pt x="202" y="1201"/>
                        <a:pt x="312" y="1415"/>
                      </a:cubicBezTo>
                      <a:lnTo>
                        <a:pt x="312" y="1528"/>
                      </a:lnTo>
                      <a:lnTo>
                        <a:pt x="1597" y="1528"/>
                      </a:lnTo>
                      <a:lnTo>
                        <a:pt x="1597" y="1402"/>
                      </a:lnTo>
                      <a:lnTo>
                        <a:pt x="1608" y="1402"/>
                      </a:lnTo>
                      <a:cubicBezTo>
                        <a:pt x="1679" y="1203"/>
                        <a:pt x="1845" y="667"/>
                        <a:pt x="1693" y="83"/>
                      </a:cubicBezTo>
                      <a:lnTo>
                        <a:pt x="1693" y="83"/>
                      </a:lnTo>
                      <a:cubicBezTo>
                        <a:pt x="1693" y="84"/>
                        <a:pt x="1641" y="246"/>
                        <a:pt x="1608" y="579"/>
                      </a:cubicBezTo>
                      <a:lnTo>
                        <a:pt x="1608" y="551"/>
                      </a:lnTo>
                      <a:lnTo>
                        <a:pt x="1594" y="551"/>
                      </a:lnTo>
                      <a:cubicBezTo>
                        <a:pt x="1572" y="260"/>
                        <a:pt x="1536" y="114"/>
                        <a:pt x="1536" y="114"/>
                      </a:cubicBezTo>
                      <a:cubicBezTo>
                        <a:pt x="1503" y="210"/>
                        <a:pt x="1484" y="304"/>
                        <a:pt x="1470" y="397"/>
                      </a:cubicBezTo>
                      <a:cubicBezTo>
                        <a:pt x="1443" y="304"/>
                        <a:pt x="1407" y="210"/>
                        <a:pt x="1363" y="122"/>
                      </a:cubicBezTo>
                      <a:lnTo>
                        <a:pt x="1363" y="122"/>
                      </a:lnTo>
                      <a:cubicBezTo>
                        <a:pt x="1363" y="122"/>
                        <a:pt x="1347" y="265"/>
                        <a:pt x="1366" y="551"/>
                      </a:cubicBezTo>
                      <a:lnTo>
                        <a:pt x="1344" y="551"/>
                      </a:lnTo>
                      <a:cubicBezTo>
                        <a:pt x="1305" y="414"/>
                        <a:pt x="1269" y="317"/>
                        <a:pt x="1247" y="254"/>
                      </a:cubicBezTo>
                      <a:cubicBezTo>
                        <a:pt x="1236" y="180"/>
                        <a:pt x="1228" y="141"/>
                        <a:pt x="1228" y="141"/>
                      </a:cubicBezTo>
                      <a:cubicBezTo>
                        <a:pt x="1225" y="155"/>
                        <a:pt x="1223" y="166"/>
                        <a:pt x="1214" y="180"/>
                      </a:cubicBezTo>
                      <a:lnTo>
                        <a:pt x="1214" y="183"/>
                      </a:lnTo>
                      <a:cubicBezTo>
                        <a:pt x="1198" y="238"/>
                        <a:pt x="1181" y="293"/>
                        <a:pt x="1170" y="348"/>
                      </a:cubicBezTo>
                      <a:cubicBezTo>
                        <a:pt x="1146" y="238"/>
                        <a:pt x="1110" y="122"/>
                        <a:pt x="1060" y="6"/>
                      </a:cubicBezTo>
                      <a:cubicBezTo>
                        <a:pt x="1060" y="6"/>
                        <a:pt x="1033" y="191"/>
                        <a:pt x="1055" y="543"/>
                      </a:cubicBezTo>
                      <a:lnTo>
                        <a:pt x="1049" y="543"/>
                      </a:lnTo>
                      <a:cubicBezTo>
                        <a:pt x="1041" y="273"/>
                        <a:pt x="1008" y="139"/>
                        <a:pt x="1008" y="139"/>
                      </a:cubicBezTo>
                      <a:cubicBezTo>
                        <a:pt x="975" y="232"/>
                        <a:pt x="950" y="328"/>
                        <a:pt x="934" y="416"/>
                      </a:cubicBezTo>
                      <a:cubicBezTo>
                        <a:pt x="909" y="323"/>
                        <a:pt x="879" y="232"/>
                        <a:pt x="837" y="139"/>
                      </a:cubicBezTo>
                      <a:cubicBezTo>
                        <a:pt x="837" y="139"/>
                        <a:pt x="815" y="276"/>
                        <a:pt x="826" y="543"/>
                      </a:cubicBezTo>
                      <a:lnTo>
                        <a:pt x="824" y="543"/>
                      </a:lnTo>
                      <a:cubicBezTo>
                        <a:pt x="821" y="183"/>
                        <a:pt x="780" y="1"/>
                        <a:pt x="78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8" name="Google Shape;478;p27"/>
                <p:cNvSpPr/>
                <p:nvPr/>
              </p:nvSpPr>
              <p:spPr>
                <a:xfrm>
                  <a:off x="124238" y="3993650"/>
                  <a:ext cx="479952" cy="4017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9" h="1372" extrusionOk="0">
                      <a:moveTo>
                        <a:pt x="691" y="1"/>
                      </a:moveTo>
                      <a:cubicBezTo>
                        <a:pt x="658" y="106"/>
                        <a:pt x="631" y="207"/>
                        <a:pt x="617" y="306"/>
                      </a:cubicBezTo>
                      <a:cubicBezTo>
                        <a:pt x="598" y="246"/>
                        <a:pt x="576" y="183"/>
                        <a:pt x="548" y="122"/>
                      </a:cubicBezTo>
                      <a:cubicBezTo>
                        <a:pt x="548" y="122"/>
                        <a:pt x="529" y="246"/>
                        <a:pt x="537" y="485"/>
                      </a:cubicBezTo>
                      <a:lnTo>
                        <a:pt x="535" y="485"/>
                      </a:lnTo>
                      <a:cubicBezTo>
                        <a:pt x="535" y="353"/>
                        <a:pt x="515" y="210"/>
                        <a:pt x="480" y="64"/>
                      </a:cubicBezTo>
                      <a:cubicBezTo>
                        <a:pt x="480" y="64"/>
                        <a:pt x="433" y="205"/>
                        <a:pt x="403" y="485"/>
                      </a:cubicBezTo>
                      <a:lnTo>
                        <a:pt x="389" y="485"/>
                      </a:lnTo>
                      <a:cubicBezTo>
                        <a:pt x="372" y="221"/>
                        <a:pt x="336" y="92"/>
                        <a:pt x="336" y="92"/>
                      </a:cubicBezTo>
                      <a:cubicBezTo>
                        <a:pt x="309" y="177"/>
                        <a:pt x="292" y="260"/>
                        <a:pt x="279" y="342"/>
                      </a:cubicBezTo>
                      <a:cubicBezTo>
                        <a:pt x="254" y="260"/>
                        <a:pt x="224" y="177"/>
                        <a:pt x="185" y="95"/>
                      </a:cubicBezTo>
                      <a:lnTo>
                        <a:pt x="185" y="95"/>
                      </a:lnTo>
                      <a:cubicBezTo>
                        <a:pt x="185" y="95"/>
                        <a:pt x="166" y="265"/>
                        <a:pt x="199" y="604"/>
                      </a:cubicBezTo>
                      <a:cubicBezTo>
                        <a:pt x="125" y="293"/>
                        <a:pt x="56" y="150"/>
                        <a:pt x="56" y="150"/>
                      </a:cubicBezTo>
                      <a:lnTo>
                        <a:pt x="56" y="150"/>
                      </a:lnTo>
                      <a:cubicBezTo>
                        <a:pt x="1" y="648"/>
                        <a:pt x="180" y="1077"/>
                        <a:pt x="276" y="1267"/>
                      </a:cubicBezTo>
                      <a:lnTo>
                        <a:pt x="276" y="1371"/>
                      </a:lnTo>
                      <a:lnTo>
                        <a:pt x="1429" y="1371"/>
                      </a:lnTo>
                      <a:lnTo>
                        <a:pt x="1429" y="1250"/>
                      </a:lnTo>
                      <a:cubicBezTo>
                        <a:pt x="1492" y="1074"/>
                        <a:pt x="1638" y="598"/>
                        <a:pt x="1506" y="70"/>
                      </a:cubicBezTo>
                      <a:lnTo>
                        <a:pt x="1506" y="70"/>
                      </a:lnTo>
                      <a:cubicBezTo>
                        <a:pt x="1506" y="70"/>
                        <a:pt x="1462" y="216"/>
                        <a:pt x="1429" y="516"/>
                      </a:cubicBezTo>
                      <a:lnTo>
                        <a:pt x="1429" y="491"/>
                      </a:lnTo>
                      <a:lnTo>
                        <a:pt x="1418" y="491"/>
                      </a:lnTo>
                      <a:cubicBezTo>
                        <a:pt x="1401" y="229"/>
                        <a:pt x="1366" y="97"/>
                        <a:pt x="1366" y="97"/>
                      </a:cubicBezTo>
                      <a:cubicBezTo>
                        <a:pt x="1338" y="185"/>
                        <a:pt x="1322" y="265"/>
                        <a:pt x="1308" y="348"/>
                      </a:cubicBezTo>
                      <a:cubicBezTo>
                        <a:pt x="1283" y="265"/>
                        <a:pt x="1253" y="185"/>
                        <a:pt x="1214" y="100"/>
                      </a:cubicBezTo>
                      <a:lnTo>
                        <a:pt x="1214" y="100"/>
                      </a:lnTo>
                      <a:cubicBezTo>
                        <a:pt x="1214" y="100"/>
                        <a:pt x="1201" y="232"/>
                        <a:pt x="1217" y="485"/>
                      </a:cubicBezTo>
                      <a:lnTo>
                        <a:pt x="1198" y="485"/>
                      </a:lnTo>
                      <a:cubicBezTo>
                        <a:pt x="1162" y="367"/>
                        <a:pt x="1132" y="276"/>
                        <a:pt x="1112" y="221"/>
                      </a:cubicBezTo>
                      <a:cubicBezTo>
                        <a:pt x="1104" y="152"/>
                        <a:pt x="1093" y="122"/>
                        <a:pt x="1093" y="122"/>
                      </a:cubicBezTo>
                      <a:cubicBezTo>
                        <a:pt x="1090" y="133"/>
                        <a:pt x="1088" y="147"/>
                        <a:pt x="1085" y="155"/>
                      </a:cubicBezTo>
                      <a:lnTo>
                        <a:pt x="1085" y="161"/>
                      </a:lnTo>
                      <a:cubicBezTo>
                        <a:pt x="1066" y="207"/>
                        <a:pt x="1052" y="260"/>
                        <a:pt x="1044" y="306"/>
                      </a:cubicBezTo>
                      <a:cubicBezTo>
                        <a:pt x="1019" y="207"/>
                        <a:pt x="989" y="106"/>
                        <a:pt x="942" y="4"/>
                      </a:cubicBezTo>
                      <a:cubicBezTo>
                        <a:pt x="942" y="4"/>
                        <a:pt x="921" y="157"/>
                        <a:pt x="935" y="458"/>
                      </a:cubicBezTo>
                      <a:lnTo>
                        <a:pt x="935" y="458"/>
                      </a:lnTo>
                      <a:cubicBezTo>
                        <a:pt x="923" y="234"/>
                        <a:pt x="898" y="122"/>
                        <a:pt x="898" y="122"/>
                      </a:cubicBezTo>
                      <a:cubicBezTo>
                        <a:pt x="868" y="207"/>
                        <a:pt x="846" y="290"/>
                        <a:pt x="832" y="372"/>
                      </a:cubicBezTo>
                      <a:cubicBezTo>
                        <a:pt x="813" y="290"/>
                        <a:pt x="785" y="207"/>
                        <a:pt x="746" y="122"/>
                      </a:cubicBezTo>
                      <a:cubicBezTo>
                        <a:pt x="746" y="122"/>
                        <a:pt x="730" y="246"/>
                        <a:pt x="735" y="485"/>
                      </a:cubicBezTo>
                      <a:lnTo>
                        <a:pt x="733" y="485"/>
                      </a:lnTo>
                      <a:cubicBezTo>
                        <a:pt x="730" y="163"/>
                        <a:pt x="691" y="1"/>
                        <a:pt x="69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9" name="Google Shape;479;p27"/>
                <p:cNvSpPr/>
                <p:nvPr/>
              </p:nvSpPr>
              <p:spPr>
                <a:xfrm>
                  <a:off x="139758" y="4239622"/>
                  <a:ext cx="448912" cy="4465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3" h="1525" extrusionOk="0">
                      <a:moveTo>
                        <a:pt x="0" y="0"/>
                      </a:moveTo>
                      <a:lnTo>
                        <a:pt x="55" y="311"/>
                      </a:lnTo>
                      <a:lnTo>
                        <a:pt x="99" y="575"/>
                      </a:lnTo>
                      <a:lnTo>
                        <a:pt x="264" y="1525"/>
                      </a:lnTo>
                      <a:lnTo>
                        <a:pt x="1269" y="1525"/>
                      </a:lnTo>
                      <a:lnTo>
                        <a:pt x="1434" y="575"/>
                      </a:lnTo>
                      <a:lnTo>
                        <a:pt x="1478" y="311"/>
                      </a:lnTo>
                      <a:lnTo>
                        <a:pt x="1533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80" name="Google Shape;480;p27"/>
                <p:cNvSpPr/>
                <p:nvPr/>
              </p:nvSpPr>
              <p:spPr>
                <a:xfrm>
                  <a:off x="155864" y="4330689"/>
                  <a:ext cx="416701" cy="775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3" h="265" extrusionOk="0">
                      <a:moveTo>
                        <a:pt x="0" y="0"/>
                      </a:moveTo>
                      <a:lnTo>
                        <a:pt x="44" y="264"/>
                      </a:lnTo>
                      <a:lnTo>
                        <a:pt x="1379" y="264"/>
                      </a:lnTo>
                      <a:lnTo>
                        <a:pt x="1423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58982892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1">
  <p:cSld name="Title only 11"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30"/>
          <p:cNvSpPr txBox="1">
            <a:spLocks noGrp="1"/>
          </p:cNvSpPr>
          <p:nvPr>
            <p:ph type="title"/>
          </p:nvPr>
        </p:nvSpPr>
        <p:spPr>
          <a:xfrm>
            <a:off x="6055833" y="593367"/>
            <a:ext cx="5176400" cy="13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>
            <a:endParaRPr/>
          </a:p>
        </p:txBody>
      </p:sp>
      <p:grpSp>
        <p:nvGrpSpPr>
          <p:cNvPr id="515" name="Google Shape;515;p30"/>
          <p:cNvGrpSpPr/>
          <p:nvPr/>
        </p:nvGrpSpPr>
        <p:grpSpPr>
          <a:xfrm>
            <a:off x="-70836" y="1"/>
            <a:ext cx="12333703" cy="6917380"/>
            <a:chOff x="-53127" y="0"/>
            <a:chExt cx="9250277" cy="5188035"/>
          </a:xfrm>
        </p:grpSpPr>
        <p:grpSp>
          <p:nvGrpSpPr>
            <p:cNvPr id="516" name="Google Shape;516;p30"/>
            <p:cNvGrpSpPr/>
            <p:nvPr/>
          </p:nvGrpSpPr>
          <p:grpSpPr>
            <a:xfrm flipH="1">
              <a:off x="-53127" y="0"/>
              <a:ext cx="9250277" cy="5188035"/>
              <a:chOff x="-53127" y="0"/>
              <a:chExt cx="9250277" cy="5188035"/>
            </a:xfrm>
          </p:grpSpPr>
          <p:sp>
            <p:nvSpPr>
              <p:cNvPr id="517" name="Google Shape;517;p30"/>
              <p:cNvSpPr/>
              <p:nvPr/>
            </p:nvSpPr>
            <p:spPr>
              <a:xfrm>
                <a:off x="8686800" y="0"/>
                <a:ext cx="510350" cy="4686100"/>
              </a:xfrm>
              <a:custGeom>
                <a:avLst/>
                <a:gdLst/>
                <a:ahLst/>
                <a:cxnLst/>
                <a:rect l="l" t="t" r="r" b="b"/>
                <a:pathLst>
                  <a:path w="29167" h="37814" extrusionOk="0">
                    <a:moveTo>
                      <a:pt x="1" y="0"/>
                    </a:moveTo>
                    <a:lnTo>
                      <a:pt x="1" y="37813"/>
                    </a:lnTo>
                    <a:lnTo>
                      <a:pt x="29167" y="37813"/>
                    </a:lnTo>
                    <a:lnTo>
                      <a:pt x="2916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18" name="Google Shape;518;p30"/>
              <p:cNvGrpSpPr/>
              <p:nvPr/>
            </p:nvGrpSpPr>
            <p:grpSpPr>
              <a:xfrm>
                <a:off x="-53127" y="4685330"/>
                <a:ext cx="9250254" cy="502704"/>
                <a:chOff x="-53127" y="4685330"/>
                <a:chExt cx="9250254" cy="502704"/>
              </a:xfrm>
            </p:grpSpPr>
            <p:sp>
              <p:nvSpPr>
                <p:cNvPr id="519" name="Google Shape;519;p30"/>
                <p:cNvSpPr/>
                <p:nvPr/>
              </p:nvSpPr>
              <p:spPr>
                <a:xfrm>
                  <a:off x="-47325" y="4685330"/>
                  <a:ext cx="9238649" cy="5027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209" h="12657" extrusionOk="0">
                      <a:moveTo>
                        <a:pt x="1" y="0"/>
                      </a:moveTo>
                      <a:lnTo>
                        <a:pt x="1" y="12656"/>
                      </a:lnTo>
                      <a:lnTo>
                        <a:pt x="74208" y="12656"/>
                      </a:lnTo>
                      <a:lnTo>
                        <a:pt x="74208" y="0"/>
                      </a:lnTo>
                      <a:close/>
                    </a:path>
                  </a:pathLst>
                </a:custGeom>
                <a:solidFill>
                  <a:srgbClr val="AA8C74">
                    <a:alpha val="511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0" name="Google Shape;520;p30"/>
                <p:cNvSpPr/>
                <p:nvPr/>
              </p:nvSpPr>
              <p:spPr>
                <a:xfrm>
                  <a:off x="-53114" y="5187400"/>
                  <a:ext cx="9250227" cy="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302" h="1" fill="none" extrusionOk="0">
                      <a:moveTo>
                        <a:pt x="1" y="1"/>
                      </a:moveTo>
                      <a:lnTo>
                        <a:pt x="74302" y="1"/>
                      </a:lnTo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chemeClr val="accent5"/>
                  </a:solidFill>
                  <a:prstDash val="solid"/>
                  <a:miter lim="3608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1" name="Google Shape;521;p30"/>
                <p:cNvSpPr/>
                <p:nvPr/>
              </p:nvSpPr>
              <p:spPr>
                <a:xfrm>
                  <a:off x="-53114" y="5094029"/>
                  <a:ext cx="9250227" cy="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302" h="1" fill="none" extrusionOk="0">
                      <a:moveTo>
                        <a:pt x="1" y="0"/>
                      </a:moveTo>
                      <a:lnTo>
                        <a:pt x="74302" y="0"/>
                      </a:lnTo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chemeClr val="accent5"/>
                  </a:solidFill>
                  <a:prstDash val="solid"/>
                  <a:miter lim="3608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" name="Google Shape;522;p30"/>
                <p:cNvSpPr/>
                <p:nvPr/>
              </p:nvSpPr>
              <p:spPr>
                <a:xfrm>
                  <a:off x="-53114" y="5024809"/>
                  <a:ext cx="9250227" cy="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302" h="1" fill="none" extrusionOk="0">
                      <a:moveTo>
                        <a:pt x="1" y="0"/>
                      </a:moveTo>
                      <a:lnTo>
                        <a:pt x="74302" y="0"/>
                      </a:lnTo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chemeClr val="accent5"/>
                  </a:solidFill>
                  <a:prstDash val="solid"/>
                  <a:miter lim="3608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" name="Google Shape;523;p30"/>
                <p:cNvSpPr/>
                <p:nvPr/>
              </p:nvSpPr>
              <p:spPr>
                <a:xfrm>
                  <a:off x="-53114" y="4956461"/>
                  <a:ext cx="9250227" cy="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302" h="1" fill="none" extrusionOk="0">
                      <a:moveTo>
                        <a:pt x="1" y="1"/>
                      </a:moveTo>
                      <a:lnTo>
                        <a:pt x="74302" y="1"/>
                      </a:lnTo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chemeClr val="accent5"/>
                  </a:solidFill>
                  <a:prstDash val="solid"/>
                  <a:miter lim="3608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" name="Google Shape;524;p30"/>
                <p:cNvSpPr/>
                <p:nvPr/>
              </p:nvSpPr>
              <p:spPr>
                <a:xfrm>
                  <a:off x="-53114" y="4887366"/>
                  <a:ext cx="9250227" cy="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302" h="1" fill="none" extrusionOk="0">
                      <a:moveTo>
                        <a:pt x="1" y="0"/>
                      </a:moveTo>
                      <a:lnTo>
                        <a:pt x="74302" y="0"/>
                      </a:lnTo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chemeClr val="accent5"/>
                  </a:solidFill>
                  <a:prstDash val="solid"/>
                  <a:miter lim="3608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5" name="Google Shape;525;p30"/>
                <p:cNvSpPr/>
                <p:nvPr/>
              </p:nvSpPr>
              <p:spPr>
                <a:xfrm>
                  <a:off x="-53114" y="4855371"/>
                  <a:ext cx="9250227" cy="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302" h="1" fill="none" extrusionOk="0">
                      <a:moveTo>
                        <a:pt x="1" y="1"/>
                      </a:moveTo>
                      <a:lnTo>
                        <a:pt x="74302" y="1"/>
                      </a:lnTo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chemeClr val="accent5"/>
                  </a:solidFill>
                  <a:prstDash val="solid"/>
                  <a:miter lim="3608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6" name="Google Shape;526;p30"/>
                <p:cNvSpPr/>
                <p:nvPr/>
              </p:nvSpPr>
              <p:spPr>
                <a:xfrm>
                  <a:off x="-53114" y="4823998"/>
                  <a:ext cx="9250227" cy="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302" h="1" fill="none" extrusionOk="0">
                      <a:moveTo>
                        <a:pt x="1" y="0"/>
                      </a:moveTo>
                      <a:lnTo>
                        <a:pt x="74302" y="0"/>
                      </a:lnTo>
                    </a:path>
                  </a:pathLst>
                </a:custGeom>
                <a:noFill/>
                <a:ln w="9525" cap="flat" cmpd="sng">
                  <a:solidFill>
                    <a:schemeClr val="accent5"/>
                  </a:solidFill>
                  <a:prstDash val="solid"/>
                  <a:miter lim="3608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7" name="Google Shape;527;p30"/>
                <p:cNvSpPr/>
                <p:nvPr/>
              </p:nvSpPr>
              <p:spPr>
                <a:xfrm>
                  <a:off x="-53127" y="4685550"/>
                  <a:ext cx="9250254" cy="1272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11" h="1022" extrusionOk="0">
                      <a:moveTo>
                        <a:pt x="0" y="1"/>
                      </a:moveTo>
                      <a:lnTo>
                        <a:pt x="0" y="1022"/>
                      </a:lnTo>
                      <a:lnTo>
                        <a:pt x="29610" y="1022"/>
                      </a:lnTo>
                      <a:lnTo>
                        <a:pt x="29610" y="1"/>
                      </a:lnTo>
                      <a:close/>
                    </a:path>
                  </a:pathLst>
                </a:custGeom>
                <a:solidFill>
                  <a:srgbClr val="AA8C74">
                    <a:alpha val="636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528" name="Google Shape;528;p30"/>
            <p:cNvGrpSpPr/>
            <p:nvPr/>
          </p:nvGrpSpPr>
          <p:grpSpPr>
            <a:xfrm flipH="1">
              <a:off x="8563662" y="3978996"/>
              <a:ext cx="540276" cy="835130"/>
              <a:chOff x="84706" y="3851046"/>
              <a:chExt cx="540276" cy="835130"/>
            </a:xfrm>
          </p:grpSpPr>
          <p:sp>
            <p:nvSpPr>
              <p:cNvPr id="529" name="Google Shape;529;p30"/>
              <p:cNvSpPr/>
              <p:nvPr/>
            </p:nvSpPr>
            <p:spPr>
              <a:xfrm>
                <a:off x="84706" y="3851046"/>
                <a:ext cx="540276" cy="44772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529" extrusionOk="0">
                    <a:moveTo>
                      <a:pt x="780" y="1"/>
                    </a:moveTo>
                    <a:cubicBezTo>
                      <a:pt x="738" y="116"/>
                      <a:pt x="711" y="232"/>
                      <a:pt x="692" y="342"/>
                    </a:cubicBezTo>
                    <a:cubicBezTo>
                      <a:pt x="672" y="273"/>
                      <a:pt x="648" y="205"/>
                      <a:pt x="617" y="136"/>
                    </a:cubicBezTo>
                    <a:cubicBezTo>
                      <a:pt x="617" y="136"/>
                      <a:pt x="595" y="273"/>
                      <a:pt x="606" y="540"/>
                    </a:cubicBezTo>
                    <a:lnTo>
                      <a:pt x="604" y="540"/>
                    </a:lnTo>
                    <a:cubicBezTo>
                      <a:pt x="604" y="392"/>
                      <a:pt x="587" y="232"/>
                      <a:pt x="540" y="70"/>
                    </a:cubicBezTo>
                    <a:cubicBezTo>
                      <a:pt x="540" y="70"/>
                      <a:pt x="494" y="224"/>
                      <a:pt x="455" y="540"/>
                    </a:cubicBezTo>
                    <a:lnTo>
                      <a:pt x="441" y="540"/>
                    </a:lnTo>
                    <a:cubicBezTo>
                      <a:pt x="422" y="246"/>
                      <a:pt x="383" y="100"/>
                      <a:pt x="383" y="100"/>
                    </a:cubicBezTo>
                    <a:cubicBezTo>
                      <a:pt x="353" y="196"/>
                      <a:pt x="331" y="290"/>
                      <a:pt x="317" y="383"/>
                    </a:cubicBezTo>
                    <a:cubicBezTo>
                      <a:pt x="290" y="290"/>
                      <a:pt x="257" y="196"/>
                      <a:pt x="210" y="108"/>
                    </a:cubicBezTo>
                    <a:lnTo>
                      <a:pt x="210" y="108"/>
                    </a:lnTo>
                    <a:cubicBezTo>
                      <a:pt x="210" y="108"/>
                      <a:pt x="191" y="301"/>
                      <a:pt x="224" y="675"/>
                    </a:cubicBezTo>
                    <a:cubicBezTo>
                      <a:pt x="139" y="331"/>
                      <a:pt x="64" y="166"/>
                      <a:pt x="64" y="166"/>
                    </a:cubicBezTo>
                    <a:lnTo>
                      <a:pt x="64" y="166"/>
                    </a:lnTo>
                    <a:cubicBezTo>
                      <a:pt x="1" y="722"/>
                      <a:pt x="202" y="1201"/>
                      <a:pt x="312" y="1415"/>
                    </a:cubicBezTo>
                    <a:lnTo>
                      <a:pt x="312" y="1528"/>
                    </a:lnTo>
                    <a:lnTo>
                      <a:pt x="1597" y="1528"/>
                    </a:lnTo>
                    <a:lnTo>
                      <a:pt x="1597" y="1402"/>
                    </a:lnTo>
                    <a:lnTo>
                      <a:pt x="1608" y="1402"/>
                    </a:lnTo>
                    <a:cubicBezTo>
                      <a:pt x="1679" y="1203"/>
                      <a:pt x="1845" y="667"/>
                      <a:pt x="1693" y="83"/>
                    </a:cubicBezTo>
                    <a:lnTo>
                      <a:pt x="1693" y="83"/>
                    </a:lnTo>
                    <a:cubicBezTo>
                      <a:pt x="1693" y="84"/>
                      <a:pt x="1641" y="246"/>
                      <a:pt x="1608" y="579"/>
                    </a:cubicBezTo>
                    <a:lnTo>
                      <a:pt x="1608" y="551"/>
                    </a:lnTo>
                    <a:lnTo>
                      <a:pt x="1594" y="551"/>
                    </a:lnTo>
                    <a:cubicBezTo>
                      <a:pt x="1572" y="260"/>
                      <a:pt x="1536" y="114"/>
                      <a:pt x="1536" y="114"/>
                    </a:cubicBezTo>
                    <a:cubicBezTo>
                      <a:pt x="1503" y="210"/>
                      <a:pt x="1484" y="304"/>
                      <a:pt x="1470" y="397"/>
                    </a:cubicBezTo>
                    <a:cubicBezTo>
                      <a:pt x="1443" y="304"/>
                      <a:pt x="1407" y="210"/>
                      <a:pt x="1363" y="122"/>
                    </a:cubicBezTo>
                    <a:lnTo>
                      <a:pt x="1363" y="122"/>
                    </a:lnTo>
                    <a:cubicBezTo>
                      <a:pt x="1363" y="122"/>
                      <a:pt x="1347" y="265"/>
                      <a:pt x="1366" y="551"/>
                    </a:cubicBezTo>
                    <a:lnTo>
                      <a:pt x="1344" y="551"/>
                    </a:lnTo>
                    <a:cubicBezTo>
                      <a:pt x="1305" y="414"/>
                      <a:pt x="1269" y="317"/>
                      <a:pt x="1247" y="254"/>
                    </a:cubicBezTo>
                    <a:cubicBezTo>
                      <a:pt x="1236" y="180"/>
                      <a:pt x="1228" y="141"/>
                      <a:pt x="1228" y="141"/>
                    </a:cubicBezTo>
                    <a:cubicBezTo>
                      <a:pt x="1225" y="155"/>
                      <a:pt x="1223" y="166"/>
                      <a:pt x="1214" y="180"/>
                    </a:cubicBezTo>
                    <a:lnTo>
                      <a:pt x="1214" y="183"/>
                    </a:lnTo>
                    <a:cubicBezTo>
                      <a:pt x="1198" y="238"/>
                      <a:pt x="1181" y="293"/>
                      <a:pt x="1170" y="348"/>
                    </a:cubicBezTo>
                    <a:cubicBezTo>
                      <a:pt x="1146" y="238"/>
                      <a:pt x="1110" y="122"/>
                      <a:pt x="1060" y="6"/>
                    </a:cubicBezTo>
                    <a:cubicBezTo>
                      <a:pt x="1060" y="6"/>
                      <a:pt x="1033" y="191"/>
                      <a:pt x="1055" y="543"/>
                    </a:cubicBezTo>
                    <a:lnTo>
                      <a:pt x="1049" y="543"/>
                    </a:lnTo>
                    <a:cubicBezTo>
                      <a:pt x="1041" y="273"/>
                      <a:pt x="1008" y="139"/>
                      <a:pt x="1008" y="139"/>
                    </a:cubicBezTo>
                    <a:cubicBezTo>
                      <a:pt x="975" y="232"/>
                      <a:pt x="950" y="328"/>
                      <a:pt x="934" y="416"/>
                    </a:cubicBezTo>
                    <a:cubicBezTo>
                      <a:pt x="909" y="323"/>
                      <a:pt x="879" y="232"/>
                      <a:pt x="837" y="139"/>
                    </a:cubicBezTo>
                    <a:cubicBezTo>
                      <a:pt x="837" y="139"/>
                      <a:pt x="815" y="276"/>
                      <a:pt x="826" y="543"/>
                    </a:cubicBezTo>
                    <a:lnTo>
                      <a:pt x="824" y="543"/>
                    </a:lnTo>
                    <a:cubicBezTo>
                      <a:pt x="821" y="183"/>
                      <a:pt x="780" y="1"/>
                      <a:pt x="78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" name="Google Shape;530;p30"/>
              <p:cNvSpPr/>
              <p:nvPr/>
            </p:nvSpPr>
            <p:spPr>
              <a:xfrm>
                <a:off x="124238" y="3993650"/>
                <a:ext cx="479952" cy="401752"/>
              </a:xfrm>
              <a:custGeom>
                <a:avLst/>
                <a:gdLst/>
                <a:ahLst/>
                <a:cxnLst/>
                <a:rect l="l" t="t" r="r" b="b"/>
                <a:pathLst>
                  <a:path w="1639" h="1372" extrusionOk="0">
                    <a:moveTo>
                      <a:pt x="691" y="1"/>
                    </a:moveTo>
                    <a:cubicBezTo>
                      <a:pt x="658" y="106"/>
                      <a:pt x="631" y="207"/>
                      <a:pt x="617" y="306"/>
                    </a:cubicBezTo>
                    <a:cubicBezTo>
                      <a:pt x="598" y="246"/>
                      <a:pt x="576" y="183"/>
                      <a:pt x="548" y="122"/>
                    </a:cubicBezTo>
                    <a:cubicBezTo>
                      <a:pt x="548" y="122"/>
                      <a:pt x="529" y="246"/>
                      <a:pt x="537" y="485"/>
                    </a:cubicBezTo>
                    <a:lnTo>
                      <a:pt x="535" y="485"/>
                    </a:lnTo>
                    <a:cubicBezTo>
                      <a:pt x="535" y="353"/>
                      <a:pt x="515" y="210"/>
                      <a:pt x="480" y="64"/>
                    </a:cubicBezTo>
                    <a:cubicBezTo>
                      <a:pt x="480" y="64"/>
                      <a:pt x="433" y="205"/>
                      <a:pt x="403" y="485"/>
                    </a:cubicBezTo>
                    <a:lnTo>
                      <a:pt x="389" y="485"/>
                    </a:lnTo>
                    <a:cubicBezTo>
                      <a:pt x="372" y="221"/>
                      <a:pt x="336" y="92"/>
                      <a:pt x="336" y="92"/>
                    </a:cubicBezTo>
                    <a:cubicBezTo>
                      <a:pt x="309" y="177"/>
                      <a:pt x="292" y="260"/>
                      <a:pt x="279" y="342"/>
                    </a:cubicBezTo>
                    <a:cubicBezTo>
                      <a:pt x="254" y="260"/>
                      <a:pt x="224" y="177"/>
                      <a:pt x="185" y="95"/>
                    </a:cubicBezTo>
                    <a:lnTo>
                      <a:pt x="185" y="95"/>
                    </a:lnTo>
                    <a:cubicBezTo>
                      <a:pt x="185" y="95"/>
                      <a:pt x="166" y="265"/>
                      <a:pt x="199" y="604"/>
                    </a:cubicBezTo>
                    <a:cubicBezTo>
                      <a:pt x="125" y="293"/>
                      <a:pt x="56" y="150"/>
                      <a:pt x="56" y="150"/>
                    </a:cubicBezTo>
                    <a:lnTo>
                      <a:pt x="56" y="150"/>
                    </a:lnTo>
                    <a:cubicBezTo>
                      <a:pt x="1" y="648"/>
                      <a:pt x="180" y="1077"/>
                      <a:pt x="276" y="1267"/>
                    </a:cubicBezTo>
                    <a:lnTo>
                      <a:pt x="276" y="1371"/>
                    </a:lnTo>
                    <a:lnTo>
                      <a:pt x="1429" y="1371"/>
                    </a:lnTo>
                    <a:lnTo>
                      <a:pt x="1429" y="1250"/>
                    </a:lnTo>
                    <a:cubicBezTo>
                      <a:pt x="1492" y="1074"/>
                      <a:pt x="1638" y="598"/>
                      <a:pt x="1506" y="70"/>
                    </a:cubicBezTo>
                    <a:lnTo>
                      <a:pt x="1506" y="70"/>
                    </a:lnTo>
                    <a:cubicBezTo>
                      <a:pt x="1506" y="70"/>
                      <a:pt x="1462" y="216"/>
                      <a:pt x="1429" y="516"/>
                    </a:cubicBezTo>
                    <a:lnTo>
                      <a:pt x="1429" y="491"/>
                    </a:lnTo>
                    <a:lnTo>
                      <a:pt x="1418" y="491"/>
                    </a:lnTo>
                    <a:cubicBezTo>
                      <a:pt x="1401" y="229"/>
                      <a:pt x="1366" y="97"/>
                      <a:pt x="1366" y="97"/>
                    </a:cubicBezTo>
                    <a:cubicBezTo>
                      <a:pt x="1338" y="185"/>
                      <a:pt x="1322" y="265"/>
                      <a:pt x="1308" y="348"/>
                    </a:cubicBezTo>
                    <a:cubicBezTo>
                      <a:pt x="1283" y="265"/>
                      <a:pt x="1253" y="185"/>
                      <a:pt x="1214" y="100"/>
                    </a:cubicBezTo>
                    <a:lnTo>
                      <a:pt x="1214" y="100"/>
                    </a:lnTo>
                    <a:cubicBezTo>
                      <a:pt x="1214" y="100"/>
                      <a:pt x="1201" y="232"/>
                      <a:pt x="1217" y="485"/>
                    </a:cubicBezTo>
                    <a:lnTo>
                      <a:pt x="1198" y="485"/>
                    </a:lnTo>
                    <a:cubicBezTo>
                      <a:pt x="1162" y="367"/>
                      <a:pt x="1132" y="276"/>
                      <a:pt x="1112" y="221"/>
                    </a:cubicBezTo>
                    <a:cubicBezTo>
                      <a:pt x="1104" y="152"/>
                      <a:pt x="1093" y="122"/>
                      <a:pt x="1093" y="122"/>
                    </a:cubicBezTo>
                    <a:cubicBezTo>
                      <a:pt x="1090" y="133"/>
                      <a:pt x="1088" y="147"/>
                      <a:pt x="1085" y="155"/>
                    </a:cubicBezTo>
                    <a:lnTo>
                      <a:pt x="1085" y="161"/>
                    </a:lnTo>
                    <a:cubicBezTo>
                      <a:pt x="1066" y="207"/>
                      <a:pt x="1052" y="260"/>
                      <a:pt x="1044" y="306"/>
                    </a:cubicBezTo>
                    <a:cubicBezTo>
                      <a:pt x="1019" y="207"/>
                      <a:pt x="989" y="106"/>
                      <a:pt x="942" y="4"/>
                    </a:cubicBezTo>
                    <a:cubicBezTo>
                      <a:pt x="942" y="4"/>
                      <a:pt x="921" y="157"/>
                      <a:pt x="935" y="458"/>
                    </a:cubicBezTo>
                    <a:lnTo>
                      <a:pt x="935" y="458"/>
                    </a:lnTo>
                    <a:cubicBezTo>
                      <a:pt x="923" y="234"/>
                      <a:pt x="898" y="122"/>
                      <a:pt x="898" y="122"/>
                    </a:cubicBezTo>
                    <a:cubicBezTo>
                      <a:pt x="868" y="207"/>
                      <a:pt x="846" y="290"/>
                      <a:pt x="832" y="372"/>
                    </a:cubicBezTo>
                    <a:cubicBezTo>
                      <a:pt x="813" y="290"/>
                      <a:pt x="785" y="207"/>
                      <a:pt x="746" y="122"/>
                    </a:cubicBezTo>
                    <a:cubicBezTo>
                      <a:pt x="746" y="122"/>
                      <a:pt x="730" y="246"/>
                      <a:pt x="735" y="485"/>
                    </a:cubicBezTo>
                    <a:lnTo>
                      <a:pt x="733" y="485"/>
                    </a:lnTo>
                    <a:cubicBezTo>
                      <a:pt x="730" y="163"/>
                      <a:pt x="691" y="1"/>
                      <a:pt x="69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" name="Google Shape;531;p30"/>
              <p:cNvSpPr/>
              <p:nvPr/>
            </p:nvSpPr>
            <p:spPr>
              <a:xfrm>
                <a:off x="139758" y="4239622"/>
                <a:ext cx="448912" cy="446554"/>
              </a:xfrm>
              <a:custGeom>
                <a:avLst/>
                <a:gdLst/>
                <a:ahLst/>
                <a:cxnLst/>
                <a:rect l="l" t="t" r="r" b="b"/>
                <a:pathLst>
                  <a:path w="1533" h="1525" extrusionOk="0">
                    <a:moveTo>
                      <a:pt x="0" y="0"/>
                    </a:moveTo>
                    <a:lnTo>
                      <a:pt x="55" y="311"/>
                    </a:lnTo>
                    <a:lnTo>
                      <a:pt x="99" y="575"/>
                    </a:lnTo>
                    <a:lnTo>
                      <a:pt x="264" y="1525"/>
                    </a:lnTo>
                    <a:lnTo>
                      <a:pt x="1269" y="1525"/>
                    </a:lnTo>
                    <a:lnTo>
                      <a:pt x="1434" y="575"/>
                    </a:lnTo>
                    <a:lnTo>
                      <a:pt x="1478" y="311"/>
                    </a:lnTo>
                    <a:lnTo>
                      <a:pt x="1533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" name="Google Shape;532;p30"/>
              <p:cNvSpPr/>
              <p:nvPr/>
            </p:nvSpPr>
            <p:spPr>
              <a:xfrm>
                <a:off x="155864" y="4330689"/>
                <a:ext cx="416701" cy="77598"/>
              </a:xfrm>
              <a:custGeom>
                <a:avLst/>
                <a:gdLst/>
                <a:ahLst/>
                <a:cxnLst/>
                <a:rect l="l" t="t" r="r" b="b"/>
                <a:pathLst>
                  <a:path w="1423" h="265" extrusionOk="0">
                    <a:moveTo>
                      <a:pt x="0" y="0"/>
                    </a:moveTo>
                    <a:lnTo>
                      <a:pt x="44" y="264"/>
                    </a:lnTo>
                    <a:lnTo>
                      <a:pt x="1379" y="264"/>
                    </a:lnTo>
                    <a:lnTo>
                      <a:pt x="142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6135869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p35"/>
          <p:cNvSpPr txBox="1">
            <a:spLocks noGrp="1"/>
          </p:cNvSpPr>
          <p:nvPr>
            <p:ph type="subTitle" idx="1"/>
          </p:nvPr>
        </p:nvSpPr>
        <p:spPr>
          <a:xfrm>
            <a:off x="4694400" y="4146133"/>
            <a:ext cx="2803200" cy="63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 Vietnam Pro"/>
              <a:buNone/>
              <a:defRPr sz="2667">
                <a:latin typeface="Be Vietnam Pro"/>
                <a:ea typeface="Be Vietnam Pro"/>
                <a:cs typeface="Be Vietnam Pro"/>
                <a:sym typeface="Be Vietnam Pr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 Vietnam Pro"/>
              <a:buNone/>
              <a:defRPr sz="2667">
                <a:latin typeface="Be Vietnam Pro"/>
                <a:ea typeface="Be Vietnam Pro"/>
                <a:cs typeface="Be Vietnam Pro"/>
                <a:sym typeface="Be Vietnam Pr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 Vietnam Pro"/>
              <a:buNone/>
              <a:defRPr sz="2667">
                <a:latin typeface="Be Vietnam Pro"/>
                <a:ea typeface="Be Vietnam Pro"/>
                <a:cs typeface="Be Vietnam Pro"/>
                <a:sym typeface="Be Vietnam Pr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 Vietnam Pro"/>
              <a:buNone/>
              <a:defRPr sz="2667">
                <a:latin typeface="Be Vietnam Pro"/>
                <a:ea typeface="Be Vietnam Pro"/>
                <a:cs typeface="Be Vietnam Pro"/>
                <a:sym typeface="Be Vietnam Pr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 Vietnam Pro"/>
              <a:buNone/>
              <a:defRPr sz="2667">
                <a:latin typeface="Be Vietnam Pro"/>
                <a:ea typeface="Be Vietnam Pro"/>
                <a:cs typeface="Be Vietnam Pro"/>
                <a:sym typeface="Be Vietnam Pr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 Vietnam Pro"/>
              <a:buNone/>
              <a:defRPr sz="2667">
                <a:latin typeface="Be Vietnam Pro"/>
                <a:ea typeface="Be Vietnam Pro"/>
                <a:cs typeface="Be Vietnam Pro"/>
                <a:sym typeface="Be Vietnam Pr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 Vietnam Pro"/>
              <a:buNone/>
              <a:defRPr sz="2667">
                <a:latin typeface="Be Vietnam Pro"/>
                <a:ea typeface="Be Vietnam Pro"/>
                <a:cs typeface="Be Vietnam Pro"/>
                <a:sym typeface="Be Vietnam Pr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 Vietnam Pro"/>
              <a:buNone/>
              <a:defRPr sz="2667">
                <a:latin typeface="Be Vietnam Pro"/>
                <a:ea typeface="Be Vietnam Pro"/>
                <a:cs typeface="Be Vietnam Pro"/>
                <a:sym typeface="Be Vietnam Pr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 Vietnam Pro"/>
              <a:buNone/>
              <a:defRPr sz="2667">
                <a:latin typeface="Be Vietnam Pro"/>
                <a:ea typeface="Be Vietnam Pro"/>
                <a:cs typeface="Be Vietnam Pro"/>
                <a:sym typeface="Be Vietnam Pro"/>
              </a:defRPr>
            </a:lvl9pPr>
          </a:lstStyle>
          <a:p>
            <a:endParaRPr/>
          </a:p>
        </p:txBody>
      </p:sp>
      <p:sp>
        <p:nvSpPr>
          <p:cNvPr id="610" name="Google Shape;610;p35"/>
          <p:cNvSpPr txBox="1">
            <a:spLocks noGrp="1"/>
          </p:cNvSpPr>
          <p:nvPr>
            <p:ph type="subTitle" idx="2"/>
          </p:nvPr>
        </p:nvSpPr>
        <p:spPr>
          <a:xfrm>
            <a:off x="4694400" y="4655535"/>
            <a:ext cx="2803200" cy="960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1" name="Google Shape;611;p35"/>
          <p:cNvSpPr txBox="1">
            <a:spLocks noGrp="1"/>
          </p:cNvSpPr>
          <p:nvPr>
            <p:ph type="subTitle" idx="3"/>
          </p:nvPr>
        </p:nvSpPr>
        <p:spPr>
          <a:xfrm>
            <a:off x="7856567" y="4146133"/>
            <a:ext cx="2803200" cy="63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 Vietnam Pro"/>
              <a:buNone/>
              <a:defRPr sz="2667">
                <a:latin typeface="Be Vietnam Pro"/>
                <a:ea typeface="Be Vietnam Pro"/>
                <a:cs typeface="Be Vietnam Pro"/>
                <a:sym typeface="Be Vietnam Pr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 Vietnam Pro"/>
              <a:buNone/>
              <a:defRPr sz="2667">
                <a:latin typeface="Be Vietnam Pro"/>
                <a:ea typeface="Be Vietnam Pro"/>
                <a:cs typeface="Be Vietnam Pro"/>
                <a:sym typeface="Be Vietnam Pr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 Vietnam Pro"/>
              <a:buNone/>
              <a:defRPr sz="2667">
                <a:latin typeface="Be Vietnam Pro"/>
                <a:ea typeface="Be Vietnam Pro"/>
                <a:cs typeface="Be Vietnam Pro"/>
                <a:sym typeface="Be Vietnam Pr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 Vietnam Pro"/>
              <a:buNone/>
              <a:defRPr sz="2667">
                <a:latin typeface="Be Vietnam Pro"/>
                <a:ea typeface="Be Vietnam Pro"/>
                <a:cs typeface="Be Vietnam Pro"/>
                <a:sym typeface="Be Vietnam Pr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 Vietnam Pro"/>
              <a:buNone/>
              <a:defRPr sz="2667">
                <a:latin typeface="Be Vietnam Pro"/>
                <a:ea typeface="Be Vietnam Pro"/>
                <a:cs typeface="Be Vietnam Pro"/>
                <a:sym typeface="Be Vietnam Pr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 Vietnam Pro"/>
              <a:buNone/>
              <a:defRPr sz="2667">
                <a:latin typeface="Be Vietnam Pro"/>
                <a:ea typeface="Be Vietnam Pro"/>
                <a:cs typeface="Be Vietnam Pro"/>
                <a:sym typeface="Be Vietnam Pr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 Vietnam Pro"/>
              <a:buNone/>
              <a:defRPr sz="2667">
                <a:latin typeface="Be Vietnam Pro"/>
                <a:ea typeface="Be Vietnam Pro"/>
                <a:cs typeface="Be Vietnam Pro"/>
                <a:sym typeface="Be Vietnam Pr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 Vietnam Pro"/>
              <a:buNone/>
              <a:defRPr sz="2667">
                <a:latin typeface="Be Vietnam Pro"/>
                <a:ea typeface="Be Vietnam Pro"/>
                <a:cs typeface="Be Vietnam Pro"/>
                <a:sym typeface="Be Vietnam Pr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 Vietnam Pro"/>
              <a:buNone/>
              <a:defRPr sz="2667">
                <a:latin typeface="Be Vietnam Pro"/>
                <a:ea typeface="Be Vietnam Pro"/>
                <a:cs typeface="Be Vietnam Pro"/>
                <a:sym typeface="Be Vietnam Pro"/>
              </a:defRPr>
            </a:lvl9pPr>
          </a:lstStyle>
          <a:p>
            <a:endParaRPr/>
          </a:p>
        </p:txBody>
      </p:sp>
      <p:sp>
        <p:nvSpPr>
          <p:cNvPr id="612" name="Google Shape;612;p35"/>
          <p:cNvSpPr txBox="1">
            <a:spLocks noGrp="1"/>
          </p:cNvSpPr>
          <p:nvPr>
            <p:ph type="subTitle" idx="4"/>
          </p:nvPr>
        </p:nvSpPr>
        <p:spPr>
          <a:xfrm>
            <a:off x="7856567" y="4655533"/>
            <a:ext cx="2803200" cy="960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3" name="Google Shape;613;p35"/>
          <p:cNvSpPr txBox="1">
            <a:spLocks noGrp="1"/>
          </p:cNvSpPr>
          <p:nvPr>
            <p:ph type="subTitle" idx="5"/>
          </p:nvPr>
        </p:nvSpPr>
        <p:spPr>
          <a:xfrm>
            <a:off x="1532233" y="4146133"/>
            <a:ext cx="2803200" cy="63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 Vietnam Pro"/>
              <a:buNone/>
              <a:defRPr sz="2667">
                <a:latin typeface="Be Vietnam Pro"/>
                <a:ea typeface="Be Vietnam Pro"/>
                <a:cs typeface="Be Vietnam Pro"/>
                <a:sym typeface="Be Vietnam Pr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 Vietnam Pro"/>
              <a:buNone/>
              <a:defRPr sz="2667">
                <a:latin typeface="Be Vietnam Pro"/>
                <a:ea typeface="Be Vietnam Pro"/>
                <a:cs typeface="Be Vietnam Pro"/>
                <a:sym typeface="Be Vietnam Pr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 Vietnam Pro"/>
              <a:buNone/>
              <a:defRPr sz="2667">
                <a:latin typeface="Be Vietnam Pro"/>
                <a:ea typeface="Be Vietnam Pro"/>
                <a:cs typeface="Be Vietnam Pro"/>
                <a:sym typeface="Be Vietnam Pr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 Vietnam Pro"/>
              <a:buNone/>
              <a:defRPr sz="2667">
                <a:latin typeface="Be Vietnam Pro"/>
                <a:ea typeface="Be Vietnam Pro"/>
                <a:cs typeface="Be Vietnam Pro"/>
                <a:sym typeface="Be Vietnam Pr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 Vietnam Pro"/>
              <a:buNone/>
              <a:defRPr sz="2667">
                <a:latin typeface="Be Vietnam Pro"/>
                <a:ea typeface="Be Vietnam Pro"/>
                <a:cs typeface="Be Vietnam Pro"/>
                <a:sym typeface="Be Vietnam Pr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 Vietnam Pro"/>
              <a:buNone/>
              <a:defRPr sz="2667">
                <a:latin typeface="Be Vietnam Pro"/>
                <a:ea typeface="Be Vietnam Pro"/>
                <a:cs typeface="Be Vietnam Pro"/>
                <a:sym typeface="Be Vietnam Pr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 Vietnam Pro"/>
              <a:buNone/>
              <a:defRPr sz="2667">
                <a:latin typeface="Be Vietnam Pro"/>
                <a:ea typeface="Be Vietnam Pro"/>
                <a:cs typeface="Be Vietnam Pro"/>
                <a:sym typeface="Be Vietnam Pr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 Vietnam Pro"/>
              <a:buNone/>
              <a:defRPr sz="2667">
                <a:latin typeface="Be Vietnam Pro"/>
                <a:ea typeface="Be Vietnam Pro"/>
                <a:cs typeface="Be Vietnam Pro"/>
                <a:sym typeface="Be Vietnam Pr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 Vietnam Pro"/>
              <a:buNone/>
              <a:defRPr sz="2667">
                <a:latin typeface="Be Vietnam Pro"/>
                <a:ea typeface="Be Vietnam Pro"/>
                <a:cs typeface="Be Vietnam Pro"/>
                <a:sym typeface="Be Vietnam Pro"/>
              </a:defRPr>
            </a:lvl9pPr>
          </a:lstStyle>
          <a:p>
            <a:endParaRPr/>
          </a:p>
        </p:txBody>
      </p:sp>
      <p:sp>
        <p:nvSpPr>
          <p:cNvPr id="614" name="Google Shape;614;p35"/>
          <p:cNvSpPr txBox="1">
            <a:spLocks noGrp="1"/>
          </p:cNvSpPr>
          <p:nvPr>
            <p:ph type="subTitle" idx="6"/>
          </p:nvPr>
        </p:nvSpPr>
        <p:spPr>
          <a:xfrm>
            <a:off x="1532233" y="4655533"/>
            <a:ext cx="2803200" cy="960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5" name="Google Shape;615;p3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7181600" cy="141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>
            <a:endParaRPr/>
          </a:p>
        </p:txBody>
      </p:sp>
      <p:grpSp>
        <p:nvGrpSpPr>
          <p:cNvPr id="616" name="Google Shape;616;p35"/>
          <p:cNvGrpSpPr/>
          <p:nvPr/>
        </p:nvGrpSpPr>
        <p:grpSpPr>
          <a:xfrm>
            <a:off x="-70836" y="4427107"/>
            <a:ext cx="12333672" cy="2490272"/>
            <a:chOff x="-53127" y="3320330"/>
            <a:chExt cx="9250254" cy="1867704"/>
          </a:xfrm>
        </p:grpSpPr>
        <p:grpSp>
          <p:nvGrpSpPr>
            <p:cNvPr id="617" name="Google Shape;617;p35"/>
            <p:cNvGrpSpPr/>
            <p:nvPr/>
          </p:nvGrpSpPr>
          <p:grpSpPr>
            <a:xfrm>
              <a:off x="-53127" y="4685330"/>
              <a:ext cx="9250254" cy="502704"/>
              <a:chOff x="-53127" y="4685330"/>
              <a:chExt cx="9250254" cy="502704"/>
            </a:xfrm>
          </p:grpSpPr>
          <p:sp>
            <p:nvSpPr>
              <p:cNvPr id="618" name="Google Shape;618;p35"/>
              <p:cNvSpPr/>
              <p:nvPr/>
            </p:nvSpPr>
            <p:spPr>
              <a:xfrm>
                <a:off x="-47325" y="4685330"/>
                <a:ext cx="9238649" cy="502704"/>
              </a:xfrm>
              <a:custGeom>
                <a:avLst/>
                <a:gdLst/>
                <a:ahLst/>
                <a:cxnLst/>
                <a:rect l="l" t="t" r="r" b="b"/>
                <a:pathLst>
                  <a:path w="74209" h="12657" extrusionOk="0">
                    <a:moveTo>
                      <a:pt x="1" y="0"/>
                    </a:moveTo>
                    <a:lnTo>
                      <a:pt x="1" y="12656"/>
                    </a:lnTo>
                    <a:lnTo>
                      <a:pt x="74208" y="12656"/>
                    </a:lnTo>
                    <a:lnTo>
                      <a:pt x="74208" y="0"/>
                    </a:lnTo>
                    <a:close/>
                  </a:path>
                </a:pathLst>
              </a:custGeom>
              <a:solidFill>
                <a:srgbClr val="AA8C74">
                  <a:alpha val="511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9" name="Google Shape;619;p35"/>
              <p:cNvSpPr/>
              <p:nvPr/>
            </p:nvSpPr>
            <p:spPr>
              <a:xfrm>
                <a:off x="-53114" y="5187400"/>
                <a:ext cx="9250227" cy="124"/>
              </a:xfrm>
              <a:custGeom>
                <a:avLst/>
                <a:gdLst/>
                <a:ahLst/>
                <a:cxnLst/>
                <a:rect l="l" t="t" r="r" b="b"/>
                <a:pathLst>
                  <a:path w="74302" h="1" fill="none" extrusionOk="0">
                    <a:moveTo>
                      <a:pt x="1" y="1"/>
                    </a:moveTo>
                    <a:lnTo>
                      <a:pt x="74302" y="1"/>
                    </a:lnTo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chemeClr val="accent5"/>
                </a:solidFill>
                <a:prstDash val="solid"/>
                <a:miter lim="360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0" name="Google Shape;620;p35"/>
              <p:cNvSpPr/>
              <p:nvPr/>
            </p:nvSpPr>
            <p:spPr>
              <a:xfrm>
                <a:off x="-53114" y="5094029"/>
                <a:ext cx="9250227" cy="124"/>
              </a:xfrm>
              <a:custGeom>
                <a:avLst/>
                <a:gdLst/>
                <a:ahLst/>
                <a:cxnLst/>
                <a:rect l="l" t="t" r="r" b="b"/>
                <a:pathLst>
                  <a:path w="74302" h="1" fill="none" extrusionOk="0">
                    <a:moveTo>
                      <a:pt x="1" y="0"/>
                    </a:moveTo>
                    <a:lnTo>
                      <a:pt x="74302" y="0"/>
                    </a:lnTo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chemeClr val="accent5"/>
                </a:solidFill>
                <a:prstDash val="solid"/>
                <a:miter lim="360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1" name="Google Shape;621;p35"/>
              <p:cNvSpPr/>
              <p:nvPr/>
            </p:nvSpPr>
            <p:spPr>
              <a:xfrm>
                <a:off x="-53114" y="5024809"/>
                <a:ext cx="9250227" cy="124"/>
              </a:xfrm>
              <a:custGeom>
                <a:avLst/>
                <a:gdLst/>
                <a:ahLst/>
                <a:cxnLst/>
                <a:rect l="l" t="t" r="r" b="b"/>
                <a:pathLst>
                  <a:path w="74302" h="1" fill="none" extrusionOk="0">
                    <a:moveTo>
                      <a:pt x="1" y="0"/>
                    </a:moveTo>
                    <a:lnTo>
                      <a:pt x="74302" y="0"/>
                    </a:lnTo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chemeClr val="accent5"/>
                </a:solidFill>
                <a:prstDash val="solid"/>
                <a:miter lim="360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2" name="Google Shape;622;p35"/>
              <p:cNvSpPr/>
              <p:nvPr/>
            </p:nvSpPr>
            <p:spPr>
              <a:xfrm>
                <a:off x="-53114" y="4956461"/>
                <a:ext cx="9250227" cy="124"/>
              </a:xfrm>
              <a:custGeom>
                <a:avLst/>
                <a:gdLst/>
                <a:ahLst/>
                <a:cxnLst/>
                <a:rect l="l" t="t" r="r" b="b"/>
                <a:pathLst>
                  <a:path w="74302" h="1" fill="none" extrusionOk="0">
                    <a:moveTo>
                      <a:pt x="1" y="1"/>
                    </a:moveTo>
                    <a:lnTo>
                      <a:pt x="74302" y="1"/>
                    </a:lnTo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chemeClr val="accent5"/>
                </a:solidFill>
                <a:prstDash val="solid"/>
                <a:miter lim="360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3" name="Google Shape;623;p35"/>
              <p:cNvSpPr/>
              <p:nvPr/>
            </p:nvSpPr>
            <p:spPr>
              <a:xfrm>
                <a:off x="-53114" y="4887366"/>
                <a:ext cx="9250227" cy="124"/>
              </a:xfrm>
              <a:custGeom>
                <a:avLst/>
                <a:gdLst/>
                <a:ahLst/>
                <a:cxnLst/>
                <a:rect l="l" t="t" r="r" b="b"/>
                <a:pathLst>
                  <a:path w="74302" h="1" fill="none" extrusionOk="0">
                    <a:moveTo>
                      <a:pt x="1" y="0"/>
                    </a:moveTo>
                    <a:lnTo>
                      <a:pt x="74302" y="0"/>
                    </a:lnTo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chemeClr val="accent5"/>
                </a:solidFill>
                <a:prstDash val="solid"/>
                <a:miter lim="360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4" name="Google Shape;624;p35"/>
              <p:cNvSpPr/>
              <p:nvPr/>
            </p:nvSpPr>
            <p:spPr>
              <a:xfrm>
                <a:off x="-53114" y="4855371"/>
                <a:ext cx="9250227" cy="124"/>
              </a:xfrm>
              <a:custGeom>
                <a:avLst/>
                <a:gdLst/>
                <a:ahLst/>
                <a:cxnLst/>
                <a:rect l="l" t="t" r="r" b="b"/>
                <a:pathLst>
                  <a:path w="74302" h="1" fill="none" extrusionOk="0">
                    <a:moveTo>
                      <a:pt x="1" y="1"/>
                    </a:moveTo>
                    <a:lnTo>
                      <a:pt x="74302" y="1"/>
                    </a:lnTo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chemeClr val="accent5"/>
                </a:solidFill>
                <a:prstDash val="solid"/>
                <a:miter lim="360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5" name="Google Shape;625;p35"/>
              <p:cNvSpPr/>
              <p:nvPr/>
            </p:nvSpPr>
            <p:spPr>
              <a:xfrm>
                <a:off x="-53114" y="4823998"/>
                <a:ext cx="9250227" cy="124"/>
              </a:xfrm>
              <a:custGeom>
                <a:avLst/>
                <a:gdLst/>
                <a:ahLst/>
                <a:cxnLst/>
                <a:rect l="l" t="t" r="r" b="b"/>
                <a:pathLst>
                  <a:path w="74302" h="1" fill="none" extrusionOk="0">
                    <a:moveTo>
                      <a:pt x="1" y="0"/>
                    </a:moveTo>
                    <a:lnTo>
                      <a:pt x="74302" y="0"/>
                    </a:lnTo>
                  </a:path>
                </a:pathLst>
              </a:custGeom>
              <a:noFill/>
              <a:ln w="9525" cap="flat" cmpd="sng">
                <a:solidFill>
                  <a:schemeClr val="accent5"/>
                </a:solidFill>
                <a:prstDash val="solid"/>
                <a:miter lim="360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6" name="Google Shape;626;p35"/>
              <p:cNvSpPr/>
              <p:nvPr/>
            </p:nvSpPr>
            <p:spPr>
              <a:xfrm>
                <a:off x="-53127" y="4685550"/>
                <a:ext cx="9250254" cy="127249"/>
              </a:xfrm>
              <a:custGeom>
                <a:avLst/>
                <a:gdLst/>
                <a:ahLst/>
                <a:cxnLst/>
                <a:rect l="l" t="t" r="r" b="b"/>
                <a:pathLst>
                  <a:path w="29611" h="1022" extrusionOk="0">
                    <a:moveTo>
                      <a:pt x="0" y="1"/>
                    </a:moveTo>
                    <a:lnTo>
                      <a:pt x="0" y="1022"/>
                    </a:lnTo>
                    <a:lnTo>
                      <a:pt x="29610" y="1022"/>
                    </a:lnTo>
                    <a:lnTo>
                      <a:pt x="29610" y="1"/>
                    </a:lnTo>
                    <a:close/>
                  </a:path>
                </a:pathLst>
              </a:custGeom>
              <a:solidFill>
                <a:srgbClr val="AA8C74">
                  <a:alpha val="636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27" name="Google Shape;627;p35"/>
            <p:cNvGrpSpPr/>
            <p:nvPr/>
          </p:nvGrpSpPr>
          <p:grpSpPr>
            <a:xfrm>
              <a:off x="76074" y="3320330"/>
              <a:ext cx="895138" cy="1493793"/>
              <a:chOff x="10165686" y="3312980"/>
              <a:chExt cx="895138" cy="1493793"/>
            </a:xfrm>
          </p:grpSpPr>
          <p:grpSp>
            <p:nvGrpSpPr>
              <p:cNvPr id="628" name="Google Shape;628;p35"/>
              <p:cNvGrpSpPr/>
              <p:nvPr/>
            </p:nvGrpSpPr>
            <p:grpSpPr>
              <a:xfrm>
                <a:off x="10165686" y="3312980"/>
                <a:ext cx="895138" cy="1103814"/>
                <a:chOff x="10165686" y="3312980"/>
                <a:chExt cx="895138" cy="1103814"/>
              </a:xfrm>
            </p:grpSpPr>
            <p:sp>
              <p:nvSpPr>
                <p:cNvPr id="629" name="Google Shape;629;p35"/>
                <p:cNvSpPr/>
                <p:nvPr/>
              </p:nvSpPr>
              <p:spPr>
                <a:xfrm>
                  <a:off x="10165686" y="3901338"/>
                  <a:ext cx="386457" cy="1422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6" h="525" extrusionOk="0">
                      <a:moveTo>
                        <a:pt x="1" y="0"/>
                      </a:moveTo>
                      <a:cubicBezTo>
                        <a:pt x="2" y="0"/>
                        <a:pt x="3" y="1"/>
                        <a:pt x="5" y="1"/>
                      </a:cubicBezTo>
                      <a:lnTo>
                        <a:pt x="5" y="1"/>
                      </a:lnTo>
                      <a:cubicBezTo>
                        <a:pt x="3" y="0"/>
                        <a:pt x="2" y="0"/>
                        <a:pt x="1" y="0"/>
                      </a:cubicBezTo>
                      <a:close/>
                      <a:moveTo>
                        <a:pt x="5" y="1"/>
                      </a:moveTo>
                      <a:cubicBezTo>
                        <a:pt x="27" y="5"/>
                        <a:pt x="60" y="45"/>
                        <a:pt x="78" y="55"/>
                      </a:cubicBezTo>
                      <a:lnTo>
                        <a:pt x="108" y="77"/>
                      </a:lnTo>
                      <a:cubicBezTo>
                        <a:pt x="122" y="86"/>
                        <a:pt x="138" y="97"/>
                        <a:pt x="157" y="105"/>
                      </a:cubicBezTo>
                      <a:cubicBezTo>
                        <a:pt x="157" y="108"/>
                        <a:pt x="160" y="108"/>
                        <a:pt x="160" y="108"/>
                      </a:cubicBezTo>
                      <a:cubicBezTo>
                        <a:pt x="229" y="138"/>
                        <a:pt x="298" y="168"/>
                        <a:pt x="364" y="207"/>
                      </a:cubicBezTo>
                      <a:cubicBezTo>
                        <a:pt x="405" y="231"/>
                        <a:pt x="449" y="259"/>
                        <a:pt x="496" y="284"/>
                      </a:cubicBezTo>
                      <a:cubicBezTo>
                        <a:pt x="548" y="311"/>
                        <a:pt x="603" y="339"/>
                        <a:pt x="658" y="355"/>
                      </a:cubicBezTo>
                      <a:cubicBezTo>
                        <a:pt x="686" y="361"/>
                        <a:pt x="716" y="366"/>
                        <a:pt x="746" y="372"/>
                      </a:cubicBezTo>
                      <a:cubicBezTo>
                        <a:pt x="862" y="399"/>
                        <a:pt x="975" y="441"/>
                        <a:pt x="1085" y="482"/>
                      </a:cubicBezTo>
                      <a:cubicBezTo>
                        <a:pt x="1159" y="510"/>
                        <a:pt x="1239" y="524"/>
                        <a:pt x="1318" y="524"/>
                      </a:cubicBezTo>
                      <a:cubicBezTo>
                        <a:pt x="1342" y="524"/>
                        <a:pt x="1365" y="523"/>
                        <a:pt x="1387" y="520"/>
                      </a:cubicBezTo>
                      <a:cubicBezTo>
                        <a:pt x="1404" y="520"/>
                        <a:pt x="1426" y="509"/>
                        <a:pt x="1426" y="493"/>
                      </a:cubicBezTo>
                      <a:cubicBezTo>
                        <a:pt x="1420" y="479"/>
                        <a:pt x="1401" y="479"/>
                        <a:pt x="1385" y="479"/>
                      </a:cubicBezTo>
                      <a:cubicBezTo>
                        <a:pt x="1380" y="479"/>
                        <a:pt x="1376" y="479"/>
                        <a:pt x="1371" y="479"/>
                      </a:cubicBezTo>
                      <a:cubicBezTo>
                        <a:pt x="1313" y="479"/>
                        <a:pt x="1262" y="463"/>
                        <a:pt x="1211" y="438"/>
                      </a:cubicBezTo>
                      <a:cubicBezTo>
                        <a:pt x="1165" y="416"/>
                        <a:pt x="1121" y="388"/>
                        <a:pt x="1071" y="369"/>
                      </a:cubicBezTo>
                      <a:cubicBezTo>
                        <a:pt x="1021" y="347"/>
                        <a:pt x="972" y="330"/>
                        <a:pt x="922" y="311"/>
                      </a:cubicBezTo>
                      <a:cubicBezTo>
                        <a:pt x="865" y="284"/>
                        <a:pt x="812" y="248"/>
                        <a:pt x="757" y="220"/>
                      </a:cubicBezTo>
                      <a:cubicBezTo>
                        <a:pt x="746" y="215"/>
                        <a:pt x="733" y="209"/>
                        <a:pt x="724" y="204"/>
                      </a:cubicBezTo>
                      <a:cubicBezTo>
                        <a:pt x="669" y="176"/>
                        <a:pt x="606" y="160"/>
                        <a:pt x="548" y="138"/>
                      </a:cubicBezTo>
                      <a:cubicBezTo>
                        <a:pt x="540" y="135"/>
                        <a:pt x="532" y="132"/>
                        <a:pt x="523" y="127"/>
                      </a:cubicBezTo>
                      <a:cubicBezTo>
                        <a:pt x="477" y="110"/>
                        <a:pt x="427" y="88"/>
                        <a:pt x="380" y="72"/>
                      </a:cubicBezTo>
                      <a:cubicBezTo>
                        <a:pt x="261" y="31"/>
                        <a:pt x="127" y="14"/>
                        <a:pt x="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" name="Google Shape;630;p35"/>
                <p:cNvSpPr/>
                <p:nvPr/>
              </p:nvSpPr>
              <p:spPr>
                <a:xfrm>
                  <a:off x="10197123" y="3748490"/>
                  <a:ext cx="365589" cy="2729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9" h="1007" extrusionOk="0">
                      <a:moveTo>
                        <a:pt x="0" y="0"/>
                      </a:moveTo>
                      <a:cubicBezTo>
                        <a:pt x="55" y="66"/>
                        <a:pt x="105" y="138"/>
                        <a:pt x="165" y="201"/>
                      </a:cubicBezTo>
                      <a:cubicBezTo>
                        <a:pt x="196" y="234"/>
                        <a:pt x="234" y="270"/>
                        <a:pt x="267" y="300"/>
                      </a:cubicBezTo>
                      <a:cubicBezTo>
                        <a:pt x="289" y="319"/>
                        <a:pt x="308" y="336"/>
                        <a:pt x="330" y="358"/>
                      </a:cubicBezTo>
                      <a:cubicBezTo>
                        <a:pt x="363" y="394"/>
                        <a:pt x="399" y="427"/>
                        <a:pt x="429" y="462"/>
                      </a:cubicBezTo>
                      <a:cubicBezTo>
                        <a:pt x="462" y="495"/>
                        <a:pt x="495" y="531"/>
                        <a:pt x="531" y="561"/>
                      </a:cubicBezTo>
                      <a:cubicBezTo>
                        <a:pt x="537" y="561"/>
                        <a:pt x="537" y="564"/>
                        <a:pt x="540" y="564"/>
                      </a:cubicBezTo>
                      <a:cubicBezTo>
                        <a:pt x="663" y="663"/>
                        <a:pt x="801" y="746"/>
                        <a:pt x="941" y="826"/>
                      </a:cubicBezTo>
                      <a:cubicBezTo>
                        <a:pt x="952" y="834"/>
                        <a:pt x="966" y="839"/>
                        <a:pt x="977" y="842"/>
                      </a:cubicBezTo>
                      <a:cubicBezTo>
                        <a:pt x="994" y="850"/>
                        <a:pt x="1010" y="856"/>
                        <a:pt x="1024" y="867"/>
                      </a:cubicBezTo>
                      <a:cubicBezTo>
                        <a:pt x="1054" y="883"/>
                        <a:pt x="1087" y="905"/>
                        <a:pt x="1117" y="922"/>
                      </a:cubicBezTo>
                      <a:cubicBezTo>
                        <a:pt x="1183" y="958"/>
                        <a:pt x="1247" y="985"/>
                        <a:pt x="1315" y="1005"/>
                      </a:cubicBezTo>
                      <a:cubicBezTo>
                        <a:pt x="1321" y="1006"/>
                        <a:pt x="1326" y="1007"/>
                        <a:pt x="1330" y="1007"/>
                      </a:cubicBezTo>
                      <a:cubicBezTo>
                        <a:pt x="1334" y="1007"/>
                        <a:pt x="1338" y="1006"/>
                        <a:pt x="1340" y="1005"/>
                      </a:cubicBezTo>
                      <a:cubicBezTo>
                        <a:pt x="1349" y="1002"/>
                        <a:pt x="1349" y="999"/>
                        <a:pt x="1335" y="985"/>
                      </a:cubicBezTo>
                      <a:cubicBezTo>
                        <a:pt x="1335" y="977"/>
                        <a:pt x="1327" y="971"/>
                        <a:pt x="1321" y="963"/>
                      </a:cubicBezTo>
                      <a:cubicBezTo>
                        <a:pt x="1255" y="908"/>
                        <a:pt x="1183" y="856"/>
                        <a:pt x="1115" y="806"/>
                      </a:cubicBezTo>
                      <a:cubicBezTo>
                        <a:pt x="1062" y="765"/>
                        <a:pt x="1010" y="724"/>
                        <a:pt x="963" y="677"/>
                      </a:cubicBezTo>
                      <a:cubicBezTo>
                        <a:pt x="897" y="617"/>
                        <a:pt x="831" y="553"/>
                        <a:pt x="762" y="495"/>
                      </a:cubicBezTo>
                      <a:cubicBezTo>
                        <a:pt x="702" y="440"/>
                        <a:pt x="636" y="388"/>
                        <a:pt x="570" y="341"/>
                      </a:cubicBezTo>
                      <a:cubicBezTo>
                        <a:pt x="531" y="314"/>
                        <a:pt x="493" y="286"/>
                        <a:pt x="457" y="262"/>
                      </a:cubicBezTo>
                      <a:lnTo>
                        <a:pt x="454" y="262"/>
                      </a:lnTo>
                      <a:cubicBezTo>
                        <a:pt x="449" y="259"/>
                        <a:pt x="446" y="259"/>
                        <a:pt x="443" y="256"/>
                      </a:cubicBezTo>
                      <a:lnTo>
                        <a:pt x="369" y="204"/>
                      </a:lnTo>
                      <a:cubicBezTo>
                        <a:pt x="322" y="174"/>
                        <a:pt x="275" y="140"/>
                        <a:pt x="226" y="113"/>
                      </a:cubicBezTo>
                      <a:lnTo>
                        <a:pt x="143" y="72"/>
                      </a:lnTo>
                      <a:cubicBezTo>
                        <a:pt x="118" y="63"/>
                        <a:pt x="94" y="50"/>
                        <a:pt x="72" y="36"/>
                      </a:cubicBezTo>
                      <a:cubicBezTo>
                        <a:pt x="47" y="22"/>
                        <a:pt x="22" y="8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" name="Google Shape;631;p35"/>
                <p:cNvSpPr/>
                <p:nvPr/>
              </p:nvSpPr>
              <p:spPr>
                <a:xfrm>
                  <a:off x="10228289" y="3632769"/>
                  <a:ext cx="339572" cy="3582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3" h="1322" extrusionOk="0">
                      <a:moveTo>
                        <a:pt x="1" y="1"/>
                      </a:moveTo>
                      <a:cubicBezTo>
                        <a:pt x="39" y="67"/>
                        <a:pt x="81" y="127"/>
                        <a:pt x="122" y="191"/>
                      </a:cubicBezTo>
                      <a:cubicBezTo>
                        <a:pt x="147" y="232"/>
                        <a:pt x="174" y="273"/>
                        <a:pt x="202" y="312"/>
                      </a:cubicBezTo>
                      <a:cubicBezTo>
                        <a:pt x="251" y="386"/>
                        <a:pt x="306" y="457"/>
                        <a:pt x="367" y="526"/>
                      </a:cubicBezTo>
                      <a:cubicBezTo>
                        <a:pt x="389" y="554"/>
                        <a:pt x="414" y="581"/>
                        <a:pt x="441" y="606"/>
                      </a:cubicBezTo>
                      <a:cubicBezTo>
                        <a:pt x="482" y="645"/>
                        <a:pt x="524" y="683"/>
                        <a:pt x="568" y="719"/>
                      </a:cubicBezTo>
                      <a:cubicBezTo>
                        <a:pt x="672" y="812"/>
                        <a:pt x="779" y="903"/>
                        <a:pt x="884" y="991"/>
                      </a:cubicBezTo>
                      <a:cubicBezTo>
                        <a:pt x="939" y="1035"/>
                        <a:pt x="991" y="1082"/>
                        <a:pt x="1044" y="1126"/>
                      </a:cubicBezTo>
                      <a:cubicBezTo>
                        <a:pt x="1071" y="1151"/>
                        <a:pt x="1101" y="1173"/>
                        <a:pt x="1129" y="1200"/>
                      </a:cubicBezTo>
                      <a:cubicBezTo>
                        <a:pt x="1156" y="1228"/>
                        <a:pt x="1184" y="1255"/>
                        <a:pt x="1206" y="1291"/>
                      </a:cubicBezTo>
                      <a:cubicBezTo>
                        <a:pt x="1212" y="1305"/>
                        <a:pt x="1225" y="1316"/>
                        <a:pt x="1239" y="1321"/>
                      </a:cubicBezTo>
                      <a:cubicBezTo>
                        <a:pt x="1242" y="1321"/>
                        <a:pt x="1247" y="1321"/>
                        <a:pt x="1247" y="1319"/>
                      </a:cubicBezTo>
                      <a:cubicBezTo>
                        <a:pt x="1253" y="1310"/>
                        <a:pt x="1253" y="1305"/>
                        <a:pt x="1253" y="1302"/>
                      </a:cubicBezTo>
                      <a:lnTo>
                        <a:pt x="1253" y="1297"/>
                      </a:lnTo>
                      <a:lnTo>
                        <a:pt x="1242" y="1277"/>
                      </a:lnTo>
                      <a:cubicBezTo>
                        <a:pt x="1200" y="1206"/>
                        <a:pt x="1151" y="1132"/>
                        <a:pt x="1099" y="1068"/>
                      </a:cubicBezTo>
                      <a:lnTo>
                        <a:pt x="1096" y="1063"/>
                      </a:lnTo>
                      <a:cubicBezTo>
                        <a:pt x="1074" y="1035"/>
                        <a:pt x="1049" y="1013"/>
                        <a:pt x="1027" y="986"/>
                      </a:cubicBezTo>
                      <a:cubicBezTo>
                        <a:pt x="989" y="939"/>
                        <a:pt x="947" y="898"/>
                        <a:pt x="909" y="856"/>
                      </a:cubicBezTo>
                      <a:cubicBezTo>
                        <a:pt x="876" y="821"/>
                        <a:pt x="840" y="779"/>
                        <a:pt x="807" y="741"/>
                      </a:cubicBezTo>
                      <a:cubicBezTo>
                        <a:pt x="752" y="678"/>
                        <a:pt x="697" y="617"/>
                        <a:pt x="636" y="559"/>
                      </a:cubicBezTo>
                      <a:cubicBezTo>
                        <a:pt x="463" y="380"/>
                        <a:pt x="270" y="224"/>
                        <a:pt x="78" y="64"/>
                      </a:cubicBezTo>
                      <a:cubicBezTo>
                        <a:pt x="53" y="42"/>
                        <a:pt x="17" y="25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" name="Google Shape;632;p35"/>
                <p:cNvSpPr/>
                <p:nvPr/>
              </p:nvSpPr>
              <p:spPr>
                <a:xfrm>
                  <a:off x="10292518" y="3562036"/>
                  <a:ext cx="308136" cy="3796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7" h="1401" extrusionOk="0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6" y="30"/>
                        <a:pt x="25" y="66"/>
                        <a:pt x="39" y="94"/>
                      </a:cubicBezTo>
                      <a:cubicBezTo>
                        <a:pt x="55" y="124"/>
                        <a:pt x="69" y="160"/>
                        <a:pt x="88" y="193"/>
                      </a:cubicBezTo>
                      <a:cubicBezTo>
                        <a:pt x="116" y="256"/>
                        <a:pt x="146" y="311"/>
                        <a:pt x="177" y="369"/>
                      </a:cubicBezTo>
                      <a:lnTo>
                        <a:pt x="188" y="388"/>
                      </a:lnTo>
                      <a:cubicBezTo>
                        <a:pt x="234" y="476"/>
                        <a:pt x="287" y="559"/>
                        <a:pt x="350" y="636"/>
                      </a:cubicBezTo>
                      <a:cubicBezTo>
                        <a:pt x="353" y="636"/>
                        <a:pt x="353" y="641"/>
                        <a:pt x="353" y="641"/>
                      </a:cubicBezTo>
                      <a:cubicBezTo>
                        <a:pt x="391" y="688"/>
                        <a:pt x="435" y="732"/>
                        <a:pt x="476" y="782"/>
                      </a:cubicBezTo>
                      <a:lnTo>
                        <a:pt x="548" y="864"/>
                      </a:lnTo>
                      <a:cubicBezTo>
                        <a:pt x="584" y="903"/>
                        <a:pt x="620" y="944"/>
                        <a:pt x="655" y="980"/>
                      </a:cubicBezTo>
                      <a:cubicBezTo>
                        <a:pt x="699" y="1032"/>
                        <a:pt x="749" y="1082"/>
                        <a:pt x="793" y="1131"/>
                      </a:cubicBezTo>
                      <a:cubicBezTo>
                        <a:pt x="823" y="1170"/>
                        <a:pt x="859" y="1205"/>
                        <a:pt x="895" y="1236"/>
                      </a:cubicBezTo>
                      <a:cubicBezTo>
                        <a:pt x="900" y="1238"/>
                        <a:pt x="900" y="1241"/>
                        <a:pt x="903" y="1241"/>
                      </a:cubicBezTo>
                      <a:lnTo>
                        <a:pt x="997" y="1305"/>
                      </a:lnTo>
                      <a:cubicBezTo>
                        <a:pt x="1041" y="1332"/>
                        <a:pt x="1079" y="1365"/>
                        <a:pt x="1115" y="1401"/>
                      </a:cubicBezTo>
                      <a:cubicBezTo>
                        <a:pt x="1137" y="1379"/>
                        <a:pt x="1123" y="1346"/>
                        <a:pt x="1101" y="1316"/>
                      </a:cubicBezTo>
                      <a:cubicBezTo>
                        <a:pt x="1057" y="1252"/>
                        <a:pt x="1013" y="1192"/>
                        <a:pt x="963" y="1128"/>
                      </a:cubicBezTo>
                      <a:cubicBezTo>
                        <a:pt x="944" y="1104"/>
                        <a:pt x="928" y="1082"/>
                        <a:pt x="906" y="1057"/>
                      </a:cubicBezTo>
                      <a:cubicBezTo>
                        <a:pt x="892" y="1040"/>
                        <a:pt x="881" y="1027"/>
                        <a:pt x="867" y="1007"/>
                      </a:cubicBezTo>
                      <a:cubicBezTo>
                        <a:pt x="848" y="980"/>
                        <a:pt x="823" y="952"/>
                        <a:pt x="804" y="925"/>
                      </a:cubicBezTo>
                      <a:lnTo>
                        <a:pt x="564" y="628"/>
                      </a:lnTo>
                      <a:cubicBezTo>
                        <a:pt x="534" y="586"/>
                        <a:pt x="504" y="548"/>
                        <a:pt x="468" y="507"/>
                      </a:cubicBezTo>
                      <a:lnTo>
                        <a:pt x="419" y="443"/>
                      </a:lnTo>
                      <a:cubicBezTo>
                        <a:pt x="358" y="380"/>
                        <a:pt x="300" y="314"/>
                        <a:pt x="240" y="248"/>
                      </a:cubicBezTo>
                      <a:cubicBezTo>
                        <a:pt x="218" y="223"/>
                        <a:pt x="193" y="201"/>
                        <a:pt x="174" y="176"/>
                      </a:cubicBezTo>
                      <a:cubicBezTo>
                        <a:pt x="119" y="113"/>
                        <a:pt x="64" y="53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" name="Google Shape;633;p35"/>
                <p:cNvSpPr/>
                <p:nvPr/>
              </p:nvSpPr>
              <p:spPr>
                <a:xfrm>
                  <a:off x="10370839" y="3495640"/>
                  <a:ext cx="251495" cy="4013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8" h="1481" extrusionOk="0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6" y="39"/>
                        <a:pt x="33" y="86"/>
                        <a:pt x="47" y="124"/>
                      </a:cubicBezTo>
                      <a:cubicBezTo>
                        <a:pt x="69" y="182"/>
                        <a:pt x="91" y="245"/>
                        <a:pt x="110" y="306"/>
                      </a:cubicBezTo>
                      <a:cubicBezTo>
                        <a:pt x="130" y="358"/>
                        <a:pt x="149" y="413"/>
                        <a:pt x="171" y="465"/>
                      </a:cubicBezTo>
                      <a:cubicBezTo>
                        <a:pt x="193" y="534"/>
                        <a:pt x="226" y="600"/>
                        <a:pt x="259" y="661"/>
                      </a:cubicBezTo>
                      <a:cubicBezTo>
                        <a:pt x="262" y="669"/>
                        <a:pt x="267" y="672"/>
                        <a:pt x="270" y="680"/>
                      </a:cubicBezTo>
                      <a:cubicBezTo>
                        <a:pt x="295" y="727"/>
                        <a:pt x="325" y="771"/>
                        <a:pt x="358" y="818"/>
                      </a:cubicBezTo>
                      <a:cubicBezTo>
                        <a:pt x="366" y="823"/>
                        <a:pt x="372" y="834"/>
                        <a:pt x="380" y="840"/>
                      </a:cubicBezTo>
                      <a:cubicBezTo>
                        <a:pt x="391" y="853"/>
                        <a:pt x="405" y="867"/>
                        <a:pt x="413" y="878"/>
                      </a:cubicBezTo>
                      <a:cubicBezTo>
                        <a:pt x="427" y="892"/>
                        <a:pt x="441" y="906"/>
                        <a:pt x="452" y="922"/>
                      </a:cubicBezTo>
                      <a:cubicBezTo>
                        <a:pt x="454" y="928"/>
                        <a:pt x="454" y="930"/>
                        <a:pt x="460" y="933"/>
                      </a:cubicBezTo>
                      <a:cubicBezTo>
                        <a:pt x="520" y="1032"/>
                        <a:pt x="589" y="1126"/>
                        <a:pt x="655" y="1222"/>
                      </a:cubicBezTo>
                      <a:cubicBezTo>
                        <a:pt x="658" y="1225"/>
                        <a:pt x="658" y="1230"/>
                        <a:pt x="661" y="1233"/>
                      </a:cubicBezTo>
                      <a:cubicBezTo>
                        <a:pt x="672" y="1247"/>
                        <a:pt x="680" y="1261"/>
                        <a:pt x="694" y="1272"/>
                      </a:cubicBezTo>
                      <a:cubicBezTo>
                        <a:pt x="708" y="1280"/>
                        <a:pt x="724" y="1291"/>
                        <a:pt x="738" y="1302"/>
                      </a:cubicBezTo>
                      <a:cubicBezTo>
                        <a:pt x="785" y="1332"/>
                        <a:pt x="818" y="1382"/>
                        <a:pt x="848" y="1428"/>
                      </a:cubicBezTo>
                      <a:cubicBezTo>
                        <a:pt x="859" y="1442"/>
                        <a:pt x="864" y="1456"/>
                        <a:pt x="878" y="1467"/>
                      </a:cubicBezTo>
                      <a:lnTo>
                        <a:pt x="900" y="1478"/>
                      </a:lnTo>
                      <a:cubicBezTo>
                        <a:pt x="903" y="1479"/>
                        <a:pt x="907" y="1480"/>
                        <a:pt x="911" y="1480"/>
                      </a:cubicBezTo>
                      <a:cubicBezTo>
                        <a:pt x="915" y="1480"/>
                        <a:pt x="919" y="1479"/>
                        <a:pt x="922" y="1478"/>
                      </a:cubicBezTo>
                      <a:lnTo>
                        <a:pt x="928" y="1478"/>
                      </a:lnTo>
                      <a:cubicBezTo>
                        <a:pt x="908" y="1431"/>
                        <a:pt x="881" y="1395"/>
                        <a:pt x="864" y="1360"/>
                      </a:cubicBezTo>
                      <a:cubicBezTo>
                        <a:pt x="840" y="1318"/>
                        <a:pt x="818" y="1274"/>
                        <a:pt x="793" y="1233"/>
                      </a:cubicBezTo>
                      <a:lnTo>
                        <a:pt x="752" y="1162"/>
                      </a:lnTo>
                      <a:cubicBezTo>
                        <a:pt x="708" y="1079"/>
                        <a:pt x="661" y="999"/>
                        <a:pt x="611" y="919"/>
                      </a:cubicBezTo>
                      <a:cubicBezTo>
                        <a:pt x="600" y="897"/>
                        <a:pt x="589" y="881"/>
                        <a:pt x="575" y="864"/>
                      </a:cubicBezTo>
                      <a:cubicBezTo>
                        <a:pt x="548" y="820"/>
                        <a:pt x="518" y="779"/>
                        <a:pt x="490" y="732"/>
                      </a:cubicBezTo>
                      <a:cubicBezTo>
                        <a:pt x="468" y="699"/>
                        <a:pt x="449" y="669"/>
                        <a:pt x="432" y="636"/>
                      </a:cubicBezTo>
                      <a:cubicBezTo>
                        <a:pt x="413" y="614"/>
                        <a:pt x="399" y="586"/>
                        <a:pt x="383" y="559"/>
                      </a:cubicBezTo>
                      <a:cubicBezTo>
                        <a:pt x="325" y="457"/>
                        <a:pt x="262" y="361"/>
                        <a:pt x="198" y="264"/>
                      </a:cubicBezTo>
                      <a:lnTo>
                        <a:pt x="94" y="121"/>
                      </a:lnTo>
                      <a:cubicBezTo>
                        <a:pt x="66" y="83"/>
                        <a:pt x="39" y="28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" name="Google Shape;634;p35"/>
                <p:cNvSpPr/>
                <p:nvPr/>
              </p:nvSpPr>
              <p:spPr>
                <a:xfrm>
                  <a:off x="10460272" y="3423280"/>
                  <a:ext cx="188079" cy="4268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575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23" y="91"/>
                        <a:pt x="47" y="182"/>
                        <a:pt x="69" y="276"/>
                      </a:cubicBezTo>
                      <a:lnTo>
                        <a:pt x="102" y="399"/>
                      </a:lnTo>
                      <a:cubicBezTo>
                        <a:pt x="119" y="460"/>
                        <a:pt x="135" y="526"/>
                        <a:pt x="152" y="589"/>
                      </a:cubicBezTo>
                      <a:cubicBezTo>
                        <a:pt x="179" y="686"/>
                        <a:pt x="210" y="782"/>
                        <a:pt x="245" y="873"/>
                      </a:cubicBezTo>
                      <a:cubicBezTo>
                        <a:pt x="256" y="897"/>
                        <a:pt x="265" y="925"/>
                        <a:pt x="276" y="952"/>
                      </a:cubicBezTo>
                      <a:cubicBezTo>
                        <a:pt x="298" y="1005"/>
                        <a:pt x="322" y="1057"/>
                        <a:pt x="344" y="1104"/>
                      </a:cubicBezTo>
                      <a:cubicBezTo>
                        <a:pt x="397" y="1214"/>
                        <a:pt x="463" y="1321"/>
                        <a:pt x="534" y="1420"/>
                      </a:cubicBezTo>
                      <a:cubicBezTo>
                        <a:pt x="567" y="1470"/>
                        <a:pt x="611" y="1517"/>
                        <a:pt x="653" y="1561"/>
                      </a:cubicBezTo>
                      <a:cubicBezTo>
                        <a:pt x="655" y="1566"/>
                        <a:pt x="661" y="1569"/>
                        <a:pt x="669" y="1572"/>
                      </a:cubicBezTo>
                      <a:cubicBezTo>
                        <a:pt x="672" y="1574"/>
                        <a:pt x="675" y="1574"/>
                        <a:pt x="680" y="1574"/>
                      </a:cubicBezTo>
                      <a:lnTo>
                        <a:pt x="683" y="1574"/>
                      </a:lnTo>
                      <a:cubicBezTo>
                        <a:pt x="686" y="1574"/>
                        <a:pt x="694" y="1574"/>
                        <a:pt x="694" y="1566"/>
                      </a:cubicBezTo>
                      <a:cubicBezTo>
                        <a:pt x="694" y="1560"/>
                        <a:pt x="691" y="1557"/>
                        <a:pt x="685" y="1557"/>
                      </a:cubicBezTo>
                      <a:cubicBezTo>
                        <a:pt x="683" y="1557"/>
                        <a:pt x="680" y="1557"/>
                        <a:pt x="677" y="1558"/>
                      </a:cubicBezTo>
                      <a:cubicBezTo>
                        <a:pt x="647" y="1519"/>
                        <a:pt x="653" y="1467"/>
                        <a:pt x="642" y="1420"/>
                      </a:cubicBezTo>
                      <a:cubicBezTo>
                        <a:pt x="631" y="1376"/>
                        <a:pt x="614" y="1335"/>
                        <a:pt x="592" y="1296"/>
                      </a:cubicBezTo>
                      <a:cubicBezTo>
                        <a:pt x="573" y="1255"/>
                        <a:pt x="554" y="1211"/>
                        <a:pt x="534" y="1170"/>
                      </a:cubicBezTo>
                      <a:cubicBezTo>
                        <a:pt x="463" y="1010"/>
                        <a:pt x="400" y="851"/>
                        <a:pt x="333" y="691"/>
                      </a:cubicBezTo>
                      <a:cubicBezTo>
                        <a:pt x="328" y="672"/>
                        <a:pt x="317" y="650"/>
                        <a:pt x="311" y="631"/>
                      </a:cubicBezTo>
                      <a:cubicBezTo>
                        <a:pt x="292" y="584"/>
                        <a:pt x="273" y="537"/>
                        <a:pt x="256" y="493"/>
                      </a:cubicBezTo>
                      <a:cubicBezTo>
                        <a:pt x="245" y="465"/>
                        <a:pt x="232" y="432"/>
                        <a:pt x="218" y="405"/>
                      </a:cubicBezTo>
                      <a:cubicBezTo>
                        <a:pt x="215" y="397"/>
                        <a:pt x="207" y="388"/>
                        <a:pt x="204" y="377"/>
                      </a:cubicBezTo>
                      <a:cubicBezTo>
                        <a:pt x="190" y="350"/>
                        <a:pt x="174" y="328"/>
                        <a:pt x="160" y="298"/>
                      </a:cubicBezTo>
                      <a:lnTo>
                        <a:pt x="160" y="295"/>
                      </a:lnTo>
                      <a:cubicBezTo>
                        <a:pt x="146" y="265"/>
                        <a:pt x="138" y="226"/>
                        <a:pt x="124" y="193"/>
                      </a:cubicBezTo>
                      <a:cubicBezTo>
                        <a:pt x="122" y="190"/>
                        <a:pt x="122" y="182"/>
                        <a:pt x="119" y="179"/>
                      </a:cubicBezTo>
                      <a:cubicBezTo>
                        <a:pt x="94" y="116"/>
                        <a:pt x="50" y="39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" name="Google Shape;635;p35"/>
                <p:cNvSpPr/>
                <p:nvPr/>
              </p:nvSpPr>
              <p:spPr>
                <a:xfrm>
                  <a:off x="10545910" y="3366640"/>
                  <a:ext cx="130084" cy="4425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" h="1633" extrusionOk="0">
                      <a:moveTo>
                        <a:pt x="1" y="0"/>
                      </a:moveTo>
                      <a:cubicBezTo>
                        <a:pt x="12" y="130"/>
                        <a:pt x="51" y="262"/>
                        <a:pt x="64" y="391"/>
                      </a:cubicBezTo>
                      <a:cubicBezTo>
                        <a:pt x="67" y="402"/>
                        <a:pt x="67" y="408"/>
                        <a:pt x="67" y="419"/>
                      </a:cubicBezTo>
                      <a:cubicBezTo>
                        <a:pt x="84" y="542"/>
                        <a:pt x="106" y="663"/>
                        <a:pt x="133" y="787"/>
                      </a:cubicBezTo>
                      <a:cubicBezTo>
                        <a:pt x="133" y="798"/>
                        <a:pt x="136" y="812"/>
                        <a:pt x="139" y="820"/>
                      </a:cubicBezTo>
                      <a:cubicBezTo>
                        <a:pt x="174" y="963"/>
                        <a:pt x="218" y="1104"/>
                        <a:pt x="273" y="1241"/>
                      </a:cubicBezTo>
                      <a:cubicBezTo>
                        <a:pt x="328" y="1376"/>
                        <a:pt x="394" y="1505"/>
                        <a:pt x="469" y="1632"/>
                      </a:cubicBezTo>
                      <a:cubicBezTo>
                        <a:pt x="474" y="1632"/>
                        <a:pt x="474" y="1629"/>
                        <a:pt x="474" y="1627"/>
                      </a:cubicBezTo>
                      <a:cubicBezTo>
                        <a:pt x="480" y="1602"/>
                        <a:pt x="477" y="1574"/>
                        <a:pt x="466" y="1549"/>
                      </a:cubicBezTo>
                      <a:cubicBezTo>
                        <a:pt x="463" y="1536"/>
                        <a:pt x="461" y="1522"/>
                        <a:pt x="455" y="1514"/>
                      </a:cubicBezTo>
                      <a:cubicBezTo>
                        <a:pt x="425" y="1412"/>
                        <a:pt x="394" y="1310"/>
                        <a:pt x="370" y="1206"/>
                      </a:cubicBezTo>
                      <a:cubicBezTo>
                        <a:pt x="350" y="1120"/>
                        <a:pt x="328" y="1032"/>
                        <a:pt x="312" y="944"/>
                      </a:cubicBezTo>
                      <a:cubicBezTo>
                        <a:pt x="301" y="886"/>
                        <a:pt x="287" y="826"/>
                        <a:pt x="276" y="763"/>
                      </a:cubicBezTo>
                      <a:cubicBezTo>
                        <a:pt x="260" y="680"/>
                        <a:pt x="246" y="595"/>
                        <a:pt x="229" y="512"/>
                      </a:cubicBezTo>
                      <a:cubicBezTo>
                        <a:pt x="218" y="471"/>
                        <a:pt x="213" y="430"/>
                        <a:pt x="202" y="388"/>
                      </a:cubicBezTo>
                      <a:cubicBezTo>
                        <a:pt x="199" y="375"/>
                        <a:pt x="194" y="364"/>
                        <a:pt x="191" y="350"/>
                      </a:cubicBezTo>
                      <a:cubicBezTo>
                        <a:pt x="188" y="339"/>
                        <a:pt x="185" y="333"/>
                        <a:pt x="180" y="325"/>
                      </a:cubicBezTo>
                      <a:cubicBezTo>
                        <a:pt x="172" y="306"/>
                        <a:pt x="158" y="284"/>
                        <a:pt x="147" y="264"/>
                      </a:cubicBezTo>
                      <a:cubicBezTo>
                        <a:pt x="144" y="256"/>
                        <a:pt x="144" y="248"/>
                        <a:pt x="139" y="240"/>
                      </a:cubicBezTo>
                      <a:cubicBezTo>
                        <a:pt x="136" y="229"/>
                        <a:pt x="136" y="223"/>
                        <a:pt x="133" y="212"/>
                      </a:cubicBezTo>
                      <a:cubicBezTo>
                        <a:pt x="125" y="187"/>
                        <a:pt x="111" y="171"/>
                        <a:pt x="103" y="152"/>
                      </a:cubicBezTo>
                      <a:cubicBezTo>
                        <a:pt x="81" y="124"/>
                        <a:pt x="64" y="91"/>
                        <a:pt x="48" y="64"/>
                      </a:cubicBezTo>
                      <a:cubicBezTo>
                        <a:pt x="37" y="47"/>
                        <a:pt x="23" y="6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" name="Google Shape;636;p35"/>
                <p:cNvSpPr/>
                <p:nvPr/>
              </p:nvSpPr>
              <p:spPr>
                <a:xfrm>
                  <a:off x="10625045" y="3312980"/>
                  <a:ext cx="74256" cy="4609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" h="1701" extrusionOk="0">
                      <a:moveTo>
                        <a:pt x="1" y="0"/>
                      </a:moveTo>
                      <a:cubicBezTo>
                        <a:pt x="14" y="55"/>
                        <a:pt x="23" y="113"/>
                        <a:pt x="28" y="168"/>
                      </a:cubicBezTo>
                      <a:cubicBezTo>
                        <a:pt x="36" y="218"/>
                        <a:pt x="42" y="270"/>
                        <a:pt x="53" y="317"/>
                      </a:cubicBezTo>
                      <a:cubicBezTo>
                        <a:pt x="67" y="380"/>
                        <a:pt x="89" y="438"/>
                        <a:pt x="97" y="498"/>
                      </a:cubicBezTo>
                      <a:cubicBezTo>
                        <a:pt x="102" y="517"/>
                        <a:pt x="105" y="534"/>
                        <a:pt x="105" y="556"/>
                      </a:cubicBezTo>
                      <a:cubicBezTo>
                        <a:pt x="113" y="644"/>
                        <a:pt x="102" y="735"/>
                        <a:pt x="97" y="823"/>
                      </a:cubicBezTo>
                      <a:lnTo>
                        <a:pt x="97" y="839"/>
                      </a:lnTo>
                      <a:cubicBezTo>
                        <a:pt x="91" y="985"/>
                        <a:pt x="108" y="1126"/>
                        <a:pt x="130" y="1271"/>
                      </a:cubicBezTo>
                      <a:cubicBezTo>
                        <a:pt x="144" y="1354"/>
                        <a:pt x="160" y="1439"/>
                        <a:pt x="174" y="1522"/>
                      </a:cubicBezTo>
                      <a:cubicBezTo>
                        <a:pt x="185" y="1574"/>
                        <a:pt x="196" y="1624"/>
                        <a:pt x="213" y="1673"/>
                      </a:cubicBezTo>
                      <a:cubicBezTo>
                        <a:pt x="218" y="1679"/>
                        <a:pt x="224" y="1690"/>
                        <a:pt x="226" y="1701"/>
                      </a:cubicBezTo>
                      <a:cubicBezTo>
                        <a:pt x="229" y="1698"/>
                        <a:pt x="232" y="1692"/>
                        <a:pt x="237" y="1687"/>
                      </a:cubicBezTo>
                      <a:cubicBezTo>
                        <a:pt x="240" y="1684"/>
                        <a:pt x="243" y="1676"/>
                        <a:pt x="243" y="1673"/>
                      </a:cubicBezTo>
                      <a:cubicBezTo>
                        <a:pt x="243" y="1670"/>
                        <a:pt x="246" y="1662"/>
                        <a:pt x="246" y="1657"/>
                      </a:cubicBezTo>
                      <a:cubicBezTo>
                        <a:pt x="251" y="1648"/>
                        <a:pt x="251" y="1643"/>
                        <a:pt x="251" y="1635"/>
                      </a:cubicBezTo>
                      <a:cubicBezTo>
                        <a:pt x="254" y="1604"/>
                        <a:pt x="257" y="1577"/>
                        <a:pt x="259" y="1541"/>
                      </a:cubicBezTo>
                      <a:cubicBezTo>
                        <a:pt x="268" y="1442"/>
                        <a:pt x="273" y="1346"/>
                        <a:pt x="270" y="1249"/>
                      </a:cubicBezTo>
                      <a:lnTo>
                        <a:pt x="270" y="1219"/>
                      </a:lnTo>
                      <a:cubicBezTo>
                        <a:pt x="273" y="1164"/>
                        <a:pt x="273" y="1109"/>
                        <a:pt x="273" y="1054"/>
                      </a:cubicBezTo>
                      <a:cubicBezTo>
                        <a:pt x="273" y="991"/>
                        <a:pt x="273" y="930"/>
                        <a:pt x="270" y="867"/>
                      </a:cubicBezTo>
                      <a:cubicBezTo>
                        <a:pt x="270" y="820"/>
                        <a:pt x="268" y="771"/>
                        <a:pt x="262" y="724"/>
                      </a:cubicBezTo>
                      <a:cubicBezTo>
                        <a:pt x="257" y="658"/>
                        <a:pt x="246" y="592"/>
                        <a:pt x="232" y="528"/>
                      </a:cubicBezTo>
                      <a:cubicBezTo>
                        <a:pt x="215" y="451"/>
                        <a:pt x="191" y="377"/>
                        <a:pt x="160" y="300"/>
                      </a:cubicBezTo>
                      <a:cubicBezTo>
                        <a:pt x="147" y="267"/>
                        <a:pt x="130" y="231"/>
                        <a:pt x="111" y="198"/>
                      </a:cubicBezTo>
                      <a:cubicBezTo>
                        <a:pt x="94" y="163"/>
                        <a:pt x="75" y="124"/>
                        <a:pt x="53" y="91"/>
                      </a:cubicBezTo>
                      <a:cubicBezTo>
                        <a:pt x="39" y="63"/>
                        <a:pt x="9" y="30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7" name="Google Shape;637;p35"/>
                <p:cNvSpPr/>
                <p:nvPr/>
              </p:nvSpPr>
              <p:spPr>
                <a:xfrm>
                  <a:off x="10685479" y="3364472"/>
                  <a:ext cx="265045" cy="4051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8" h="1495" extrusionOk="0">
                      <a:moveTo>
                        <a:pt x="977" y="0"/>
                      </a:moveTo>
                      <a:cubicBezTo>
                        <a:pt x="873" y="39"/>
                        <a:pt x="801" y="118"/>
                        <a:pt x="738" y="201"/>
                      </a:cubicBezTo>
                      <a:cubicBezTo>
                        <a:pt x="666" y="278"/>
                        <a:pt x="587" y="355"/>
                        <a:pt x="501" y="424"/>
                      </a:cubicBezTo>
                      <a:cubicBezTo>
                        <a:pt x="485" y="438"/>
                        <a:pt x="468" y="451"/>
                        <a:pt x="455" y="468"/>
                      </a:cubicBezTo>
                      <a:cubicBezTo>
                        <a:pt x="433" y="493"/>
                        <a:pt x="422" y="520"/>
                        <a:pt x="405" y="545"/>
                      </a:cubicBezTo>
                      <a:cubicBezTo>
                        <a:pt x="402" y="548"/>
                        <a:pt x="402" y="550"/>
                        <a:pt x="400" y="553"/>
                      </a:cubicBezTo>
                      <a:cubicBezTo>
                        <a:pt x="386" y="572"/>
                        <a:pt x="367" y="592"/>
                        <a:pt x="353" y="608"/>
                      </a:cubicBezTo>
                      <a:cubicBezTo>
                        <a:pt x="336" y="633"/>
                        <a:pt x="320" y="660"/>
                        <a:pt x="306" y="685"/>
                      </a:cubicBezTo>
                      <a:cubicBezTo>
                        <a:pt x="303" y="688"/>
                        <a:pt x="303" y="691"/>
                        <a:pt x="298" y="696"/>
                      </a:cubicBezTo>
                      <a:cubicBezTo>
                        <a:pt x="237" y="806"/>
                        <a:pt x="196" y="916"/>
                        <a:pt x="155" y="1032"/>
                      </a:cubicBezTo>
                      <a:cubicBezTo>
                        <a:pt x="127" y="1101"/>
                        <a:pt x="105" y="1169"/>
                        <a:pt x="83" y="1238"/>
                      </a:cubicBezTo>
                      <a:cubicBezTo>
                        <a:pt x="69" y="1280"/>
                        <a:pt x="58" y="1318"/>
                        <a:pt x="45" y="1359"/>
                      </a:cubicBezTo>
                      <a:cubicBezTo>
                        <a:pt x="34" y="1387"/>
                        <a:pt x="28" y="1412"/>
                        <a:pt x="20" y="1439"/>
                      </a:cubicBezTo>
                      <a:cubicBezTo>
                        <a:pt x="17" y="1447"/>
                        <a:pt x="1" y="1486"/>
                        <a:pt x="17" y="1494"/>
                      </a:cubicBezTo>
                      <a:lnTo>
                        <a:pt x="23" y="1494"/>
                      </a:lnTo>
                      <a:cubicBezTo>
                        <a:pt x="42" y="1486"/>
                        <a:pt x="47" y="1447"/>
                        <a:pt x="56" y="1431"/>
                      </a:cubicBezTo>
                      <a:lnTo>
                        <a:pt x="56" y="1428"/>
                      </a:lnTo>
                      <a:cubicBezTo>
                        <a:pt x="61" y="1406"/>
                        <a:pt x="69" y="1390"/>
                        <a:pt x="78" y="1373"/>
                      </a:cubicBezTo>
                      <a:cubicBezTo>
                        <a:pt x="91" y="1343"/>
                        <a:pt x="113" y="1310"/>
                        <a:pt x="130" y="1280"/>
                      </a:cubicBezTo>
                      <a:cubicBezTo>
                        <a:pt x="171" y="1208"/>
                        <a:pt x="215" y="1139"/>
                        <a:pt x="256" y="1068"/>
                      </a:cubicBezTo>
                      <a:cubicBezTo>
                        <a:pt x="278" y="1035"/>
                        <a:pt x="295" y="1007"/>
                        <a:pt x="311" y="977"/>
                      </a:cubicBezTo>
                      <a:cubicBezTo>
                        <a:pt x="358" y="905"/>
                        <a:pt x="402" y="834"/>
                        <a:pt x="449" y="759"/>
                      </a:cubicBezTo>
                      <a:cubicBezTo>
                        <a:pt x="482" y="715"/>
                        <a:pt x="515" y="671"/>
                        <a:pt x="551" y="627"/>
                      </a:cubicBezTo>
                      <a:cubicBezTo>
                        <a:pt x="587" y="572"/>
                        <a:pt x="628" y="520"/>
                        <a:pt x="666" y="465"/>
                      </a:cubicBezTo>
                      <a:cubicBezTo>
                        <a:pt x="738" y="366"/>
                        <a:pt x="807" y="264"/>
                        <a:pt x="873" y="162"/>
                      </a:cubicBezTo>
                      <a:cubicBezTo>
                        <a:pt x="909" y="107"/>
                        <a:pt x="942" y="55"/>
                        <a:pt x="9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8" name="Google Shape;638;p35"/>
                <p:cNvSpPr/>
                <p:nvPr/>
              </p:nvSpPr>
              <p:spPr>
                <a:xfrm>
                  <a:off x="10690628" y="3482089"/>
                  <a:ext cx="323312" cy="291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3" h="1077" extrusionOk="0">
                      <a:moveTo>
                        <a:pt x="1192" y="1"/>
                      </a:moveTo>
                      <a:lnTo>
                        <a:pt x="1192" y="1"/>
                      </a:lnTo>
                      <a:cubicBezTo>
                        <a:pt x="1060" y="31"/>
                        <a:pt x="945" y="100"/>
                        <a:pt x="840" y="180"/>
                      </a:cubicBezTo>
                      <a:cubicBezTo>
                        <a:pt x="771" y="224"/>
                        <a:pt x="705" y="270"/>
                        <a:pt x="645" y="323"/>
                      </a:cubicBezTo>
                      <a:cubicBezTo>
                        <a:pt x="595" y="361"/>
                        <a:pt x="551" y="400"/>
                        <a:pt x="507" y="441"/>
                      </a:cubicBezTo>
                      <a:cubicBezTo>
                        <a:pt x="389" y="546"/>
                        <a:pt x="284" y="664"/>
                        <a:pt x="188" y="788"/>
                      </a:cubicBezTo>
                      <a:cubicBezTo>
                        <a:pt x="141" y="843"/>
                        <a:pt x="100" y="898"/>
                        <a:pt x="64" y="956"/>
                      </a:cubicBezTo>
                      <a:cubicBezTo>
                        <a:pt x="56" y="958"/>
                        <a:pt x="53" y="967"/>
                        <a:pt x="50" y="972"/>
                      </a:cubicBezTo>
                      <a:cubicBezTo>
                        <a:pt x="45" y="980"/>
                        <a:pt x="42" y="983"/>
                        <a:pt x="39" y="991"/>
                      </a:cubicBezTo>
                      <a:cubicBezTo>
                        <a:pt x="28" y="1000"/>
                        <a:pt x="17" y="1019"/>
                        <a:pt x="12" y="1033"/>
                      </a:cubicBezTo>
                      <a:cubicBezTo>
                        <a:pt x="9" y="1038"/>
                        <a:pt x="9" y="1046"/>
                        <a:pt x="4" y="1052"/>
                      </a:cubicBezTo>
                      <a:cubicBezTo>
                        <a:pt x="1" y="1055"/>
                        <a:pt x="1" y="1060"/>
                        <a:pt x="1" y="1063"/>
                      </a:cubicBezTo>
                      <a:lnTo>
                        <a:pt x="1" y="1066"/>
                      </a:lnTo>
                      <a:lnTo>
                        <a:pt x="1" y="1077"/>
                      </a:lnTo>
                      <a:lnTo>
                        <a:pt x="4" y="1074"/>
                      </a:lnTo>
                      <a:cubicBezTo>
                        <a:pt x="17" y="1066"/>
                        <a:pt x="31" y="1041"/>
                        <a:pt x="45" y="1022"/>
                      </a:cubicBezTo>
                      <a:cubicBezTo>
                        <a:pt x="53" y="1013"/>
                        <a:pt x="59" y="1008"/>
                        <a:pt x="64" y="1000"/>
                      </a:cubicBezTo>
                      <a:cubicBezTo>
                        <a:pt x="83" y="972"/>
                        <a:pt x="111" y="945"/>
                        <a:pt x="136" y="923"/>
                      </a:cubicBezTo>
                      <a:cubicBezTo>
                        <a:pt x="188" y="870"/>
                        <a:pt x="243" y="821"/>
                        <a:pt x="298" y="774"/>
                      </a:cubicBezTo>
                      <a:cubicBezTo>
                        <a:pt x="334" y="744"/>
                        <a:pt x="372" y="711"/>
                        <a:pt x="408" y="680"/>
                      </a:cubicBezTo>
                      <a:cubicBezTo>
                        <a:pt x="482" y="614"/>
                        <a:pt x="554" y="554"/>
                        <a:pt x="631" y="488"/>
                      </a:cubicBezTo>
                      <a:cubicBezTo>
                        <a:pt x="650" y="471"/>
                        <a:pt x="669" y="455"/>
                        <a:pt x="686" y="436"/>
                      </a:cubicBezTo>
                      <a:cubicBezTo>
                        <a:pt x="700" y="419"/>
                        <a:pt x="711" y="403"/>
                        <a:pt x="725" y="386"/>
                      </a:cubicBezTo>
                      <a:cubicBezTo>
                        <a:pt x="738" y="367"/>
                        <a:pt x="755" y="353"/>
                        <a:pt x="771" y="337"/>
                      </a:cubicBezTo>
                      <a:cubicBezTo>
                        <a:pt x="903" y="215"/>
                        <a:pt x="1035" y="97"/>
                        <a:pt x="119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9" name="Google Shape;639;p35"/>
                <p:cNvSpPr/>
                <p:nvPr/>
              </p:nvSpPr>
              <p:spPr>
                <a:xfrm>
                  <a:off x="10691441" y="3603772"/>
                  <a:ext cx="353665" cy="1718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5" h="634" extrusionOk="0">
                      <a:moveTo>
                        <a:pt x="1305" y="0"/>
                      </a:moveTo>
                      <a:lnTo>
                        <a:pt x="1305" y="0"/>
                      </a:lnTo>
                      <a:cubicBezTo>
                        <a:pt x="1225" y="9"/>
                        <a:pt x="1148" y="20"/>
                        <a:pt x="1068" y="25"/>
                      </a:cubicBezTo>
                      <a:cubicBezTo>
                        <a:pt x="1041" y="28"/>
                        <a:pt x="1013" y="28"/>
                        <a:pt x="986" y="36"/>
                      </a:cubicBezTo>
                      <a:cubicBezTo>
                        <a:pt x="939" y="42"/>
                        <a:pt x="895" y="61"/>
                        <a:pt x="851" y="77"/>
                      </a:cubicBezTo>
                      <a:cubicBezTo>
                        <a:pt x="810" y="91"/>
                        <a:pt x="771" y="105"/>
                        <a:pt x="730" y="121"/>
                      </a:cubicBezTo>
                      <a:cubicBezTo>
                        <a:pt x="716" y="124"/>
                        <a:pt x="702" y="132"/>
                        <a:pt x="691" y="135"/>
                      </a:cubicBezTo>
                      <a:cubicBezTo>
                        <a:pt x="664" y="149"/>
                        <a:pt x="633" y="163"/>
                        <a:pt x="606" y="176"/>
                      </a:cubicBezTo>
                      <a:cubicBezTo>
                        <a:pt x="468" y="242"/>
                        <a:pt x="342" y="320"/>
                        <a:pt x="221" y="413"/>
                      </a:cubicBezTo>
                      <a:cubicBezTo>
                        <a:pt x="160" y="463"/>
                        <a:pt x="100" y="509"/>
                        <a:pt x="45" y="564"/>
                      </a:cubicBezTo>
                      <a:lnTo>
                        <a:pt x="42" y="567"/>
                      </a:lnTo>
                      <a:cubicBezTo>
                        <a:pt x="34" y="578"/>
                        <a:pt x="9" y="603"/>
                        <a:pt x="1" y="619"/>
                      </a:cubicBezTo>
                      <a:lnTo>
                        <a:pt x="1" y="633"/>
                      </a:lnTo>
                      <a:cubicBezTo>
                        <a:pt x="91" y="575"/>
                        <a:pt x="171" y="518"/>
                        <a:pt x="273" y="479"/>
                      </a:cubicBezTo>
                      <a:cubicBezTo>
                        <a:pt x="303" y="468"/>
                        <a:pt x="339" y="457"/>
                        <a:pt x="369" y="443"/>
                      </a:cubicBezTo>
                      <a:cubicBezTo>
                        <a:pt x="400" y="427"/>
                        <a:pt x="433" y="408"/>
                        <a:pt x="463" y="386"/>
                      </a:cubicBezTo>
                      <a:cubicBezTo>
                        <a:pt x="468" y="383"/>
                        <a:pt x="477" y="377"/>
                        <a:pt x="482" y="372"/>
                      </a:cubicBezTo>
                      <a:cubicBezTo>
                        <a:pt x="576" y="311"/>
                        <a:pt x="683" y="267"/>
                        <a:pt x="790" y="220"/>
                      </a:cubicBezTo>
                      <a:cubicBezTo>
                        <a:pt x="961" y="146"/>
                        <a:pt x="1134" y="75"/>
                        <a:pt x="130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40" name="Google Shape;640;p35"/>
                <p:cNvSpPr/>
                <p:nvPr/>
              </p:nvSpPr>
              <p:spPr>
                <a:xfrm>
                  <a:off x="10677349" y="3728435"/>
                  <a:ext cx="383476" cy="677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5" h="250" extrusionOk="0">
                      <a:moveTo>
                        <a:pt x="1022" y="0"/>
                      </a:moveTo>
                      <a:cubicBezTo>
                        <a:pt x="999" y="0"/>
                        <a:pt x="974" y="3"/>
                        <a:pt x="952" y="3"/>
                      </a:cubicBezTo>
                      <a:cubicBezTo>
                        <a:pt x="900" y="5"/>
                        <a:pt x="848" y="5"/>
                        <a:pt x="796" y="8"/>
                      </a:cubicBezTo>
                      <a:lnTo>
                        <a:pt x="787" y="8"/>
                      </a:lnTo>
                      <a:cubicBezTo>
                        <a:pt x="735" y="8"/>
                        <a:pt x="683" y="11"/>
                        <a:pt x="630" y="19"/>
                      </a:cubicBezTo>
                      <a:cubicBezTo>
                        <a:pt x="589" y="25"/>
                        <a:pt x="548" y="36"/>
                        <a:pt x="507" y="47"/>
                      </a:cubicBezTo>
                      <a:lnTo>
                        <a:pt x="504" y="47"/>
                      </a:lnTo>
                      <a:cubicBezTo>
                        <a:pt x="430" y="66"/>
                        <a:pt x="350" y="85"/>
                        <a:pt x="270" y="104"/>
                      </a:cubicBezTo>
                      <a:cubicBezTo>
                        <a:pt x="212" y="118"/>
                        <a:pt x="168" y="140"/>
                        <a:pt x="119" y="170"/>
                      </a:cubicBezTo>
                      <a:cubicBezTo>
                        <a:pt x="116" y="173"/>
                        <a:pt x="108" y="176"/>
                        <a:pt x="105" y="181"/>
                      </a:cubicBezTo>
                      <a:cubicBezTo>
                        <a:pt x="88" y="190"/>
                        <a:pt x="6" y="217"/>
                        <a:pt x="3" y="236"/>
                      </a:cubicBezTo>
                      <a:cubicBezTo>
                        <a:pt x="1" y="246"/>
                        <a:pt x="10" y="249"/>
                        <a:pt x="25" y="249"/>
                      </a:cubicBezTo>
                      <a:cubicBezTo>
                        <a:pt x="58" y="249"/>
                        <a:pt x="118" y="232"/>
                        <a:pt x="130" y="228"/>
                      </a:cubicBezTo>
                      <a:cubicBezTo>
                        <a:pt x="190" y="214"/>
                        <a:pt x="253" y="201"/>
                        <a:pt x="319" y="187"/>
                      </a:cubicBezTo>
                      <a:cubicBezTo>
                        <a:pt x="391" y="173"/>
                        <a:pt x="463" y="165"/>
                        <a:pt x="534" y="157"/>
                      </a:cubicBezTo>
                      <a:cubicBezTo>
                        <a:pt x="562" y="154"/>
                        <a:pt x="595" y="151"/>
                        <a:pt x="622" y="151"/>
                      </a:cubicBezTo>
                      <a:cubicBezTo>
                        <a:pt x="652" y="146"/>
                        <a:pt x="685" y="146"/>
                        <a:pt x="718" y="143"/>
                      </a:cubicBezTo>
                      <a:cubicBezTo>
                        <a:pt x="768" y="140"/>
                        <a:pt x="823" y="137"/>
                        <a:pt x="878" y="129"/>
                      </a:cubicBezTo>
                      <a:cubicBezTo>
                        <a:pt x="939" y="124"/>
                        <a:pt x="999" y="118"/>
                        <a:pt x="1057" y="113"/>
                      </a:cubicBezTo>
                      <a:cubicBezTo>
                        <a:pt x="1178" y="102"/>
                        <a:pt x="1302" y="88"/>
                        <a:pt x="1415" y="49"/>
                      </a:cubicBezTo>
                      <a:lnTo>
                        <a:pt x="1415" y="49"/>
                      </a:lnTo>
                      <a:cubicBezTo>
                        <a:pt x="1406" y="50"/>
                        <a:pt x="1397" y="50"/>
                        <a:pt x="1388" y="50"/>
                      </a:cubicBezTo>
                      <a:cubicBezTo>
                        <a:pt x="1281" y="50"/>
                        <a:pt x="1171" y="8"/>
                        <a:pt x="1057" y="3"/>
                      </a:cubicBezTo>
                      <a:cubicBezTo>
                        <a:pt x="1046" y="1"/>
                        <a:pt x="1034" y="0"/>
                        <a:pt x="102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41" name="Google Shape;641;p35"/>
                <p:cNvSpPr/>
                <p:nvPr/>
              </p:nvSpPr>
              <p:spPr>
                <a:xfrm>
                  <a:off x="10645912" y="3826811"/>
                  <a:ext cx="384289" cy="463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8" h="171" extrusionOk="0">
                      <a:moveTo>
                        <a:pt x="1417" y="118"/>
                      </a:moveTo>
                      <a:lnTo>
                        <a:pt x="1417" y="118"/>
                      </a:lnTo>
                      <a:cubicBezTo>
                        <a:pt x="1417" y="118"/>
                        <a:pt x="1418" y="118"/>
                        <a:pt x="1418" y="118"/>
                      </a:cubicBezTo>
                      <a:cubicBezTo>
                        <a:pt x="1418" y="118"/>
                        <a:pt x="1417" y="118"/>
                        <a:pt x="1417" y="118"/>
                      </a:cubicBezTo>
                      <a:close/>
                      <a:moveTo>
                        <a:pt x="669" y="0"/>
                      </a:moveTo>
                      <a:cubicBezTo>
                        <a:pt x="576" y="0"/>
                        <a:pt x="480" y="0"/>
                        <a:pt x="383" y="8"/>
                      </a:cubicBezTo>
                      <a:cubicBezTo>
                        <a:pt x="320" y="11"/>
                        <a:pt x="257" y="19"/>
                        <a:pt x="193" y="41"/>
                      </a:cubicBezTo>
                      <a:cubicBezTo>
                        <a:pt x="177" y="44"/>
                        <a:pt x="163" y="52"/>
                        <a:pt x="147" y="58"/>
                      </a:cubicBezTo>
                      <a:cubicBezTo>
                        <a:pt x="127" y="66"/>
                        <a:pt x="111" y="77"/>
                        <a:pt x="92" y="80"/>
                      </a:cubicBezTo>
                      <a:cubicBezTo>
                        <a:pt x="86" y="80"/>
                        <a:pt x="80" y="81"/>
                        <a:pt x="74" y="81"/>
                      </a:cubicBezTo>
                      <a:cubicBezTo>
                        <a:pt x="64" y="81"/>
                        <a:pt x="53" y="80"/>
                        <a:pt x="43" y="80"/>
                      </a:cubicBezTo>
                      <a:cubicBezTo>
                        <a:pt x="33" y="80"/>
                        <a:pt x="24" y="81"/>
                        <a:pt x="14" y="83"/>
                      </a:cubicBezTo>
                      <a:cubicBezTo>
                        <a:pt x="12" y="85"/>
                        <a:pt x="3" y="85"/>
                        <a:pt x="1" y="91"/>
                      </a:cubicBezTo>
                      <a:lnTo>
                        <a:pt x="1" y="96"/>
                      </a:lnTo>
                      <a:cubicBezTo>
                        <a:pt x="3" y="99"/>
                        <a:pt x="9" y="107"/>
                        <a:pt x="12" y="110"/>
                      </a:cubicBezTo>
                      <a:cubicBezTo>
                        <a:pt x="14" y="113"/>
                        <a:pt x="17" y="116"/>
                        <a:pt x="25" y="121"/>
                      </a:cubicBezTo>
                      <a:cubicBezTo>
                        <a:pt x="25" y="124"/>
                        <a:pt x="28" y="124"/>
                        <a:pt x="28" y="124"/>
                      </a:cubicBezTo>
                      <a:cubicBezTo>
                        <a:pt x="42" y="132"/>
                        <a:pt x="56" y="132"/>
                        <a:pt x="70" y="138"/>
                      </a:cubicBezTo>
                      <a:cubicBezTo>
                        <a:pt x="86" y="140"/>
                        <a:pt x="100" y="151"/>
                        <a:pt x="119" y="160"/>
                      </a:cubicBezTo>
                      <a:cubicBezTo>
                        <a:pt x="136" y="167"/>
                        <a:pt x="152" y="171"/>
                        <a:pt x="168" y="171"/>
                      </a:cubicBezTo>
                      <a:cubicBezTo>
                        <a:pt x="180" y="171"/>
                        <a:pt x="192" y="169"/>
                        <a:pt x="204" y="165"/>
                      </a:cubicBezTo>
                      <a:lnTo>
                        <a:pt x="235" y="154"/>
                      </a:lnTo>
                      <a:cubicBezTo>
                        <a:pt x="284" y="138"/>
                        <a:pt x="342" y="135"/>
                        <a:pt x="394" y="135"/>
                      </a:cubicBezTo>
                      <a:cubicBezTo>
                        <a:pt x="422" y="135"/>
                        <a:pt x="449" y="138"/>
                        <a:pt x="477" y="138"/>
                      </a:cubicBezTo>
                      <a:lnTo>
                        <a:pt x="548" y="127"/>
                      </a:lnTo>
                      <a:cubicBezTo>
                        <a:pt x="568" y="124"/>
                        <a:pt x="592" y="121"/>
                        <a:pt x="617" y="121"/>
                      </a:cubicBezTo>
                      <a:cubicBezTo>
                        <a:pt x="643" y="118"/>
                        <a:pt x="668" y="117"/>
                        <a:pt x="693" y="117"/>
                      </a:cubicBezTo>
                      <a:cubicBezTo>
                        <a:pt x="718" y="117"/>
                        <a:pt x="742" y="118"/>
                        <a:pt x="768" y="121"/>
                      </a:cubicBezTo>
                      <a:cubicBezTo>
                        <a:pt x="834" y="124"/>
                        <a:pt x="895" y="124"/>
                        <a:pt x="961" y="124"/>
                      </a:cubicBezTo>
                      <a:lnTo>
                        <a:pt x="1101" y="124"/>
                      </a:lnTo>
                      <a:cubicBezTo>
                        <a:pt x="1156" y="127"/>
                        <a:pt x="1211" y="127"/>
                        <a:pt x="1267" y="127"/>
                      </a:cubicBezTo>
                      <a:cubicBezTo>
                        <a:pt x="1294" y="127"/>
                        <a:pt x="1319" y="127"/>
                        <a:pt x="1344" y="124"/>
                      </a:cubicBezTo>
                      <a:cubicBezTo>
                        <a:pt x="1354" y="122"/>
                        <a:pt x="1382" y="115"/>
                        <a:pt x="1401" y="115"/>
                      </a:cubicBezTo>
                      <a:cubicBezTo>
                        <a:pt x="1408" y="115"/>
                        <a:pt x="1413" y="116"/>
                        <a:pt x="1417" y="118"/>
                      </a:cubicBezTo>
                      <a:lnTo>
                        <a:pt x="1417" y="118"/>
                      </a:lnTo>
                      <a:cubicBezTo>
                        <a:pt x="1346" y="80"/>
                        <a:pt x="1269" y="44"/>
                        <a:pt x="1200" y="44"/>
                      </a:cubicBezTo>
                      <a:cubicBezTo>
                        <a:pt x="1178" y="41"/>
                        <a:pt x="1154" y="41"/>
                        <a:pt x="1129" y="41"/>
                      </a:cubicBezTo>
                      <a:cubicBezTo>
                        <a:pt x="1104" y="41"/>
                        <a:pt x="1085" y="41"/>
                        <a:pt x="1063" y="39"/>
                      </a:cubicBezTo>
                      <a:cubicBezTo>
                        <a:pt x="1035" y="36"/>
                        <a:pt x="1008" y="28"/>
                        <a:pt x="980" y="22"/>
                      </a:cubicBezTo>
                      <a:cubicBezTo>
                        <a:pt x="925" y="11"/>
                        <a:pt x="870" y="8"/>
                        <a:pt x="815" y="3"/>
                      </a:cubicBezTo>
                      <a:cubicBezTo>
                        <a:pt x="766" y="0"/>
                        <a:pt x="716" y="0"/>
                        <a:pt x="66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42" name="Google Shape;642;p35"/>
                <p:cNvSpPr/>
                <p:nvPr/>
              </p:nvSpPr>
              <p:spPr>
                <a:xfrm>
                  <a:off x="10604719" y="3904319"/>
                  <a:ext cx="431444" cy="531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2" h="196" extrusionOk="0">
                      <a:moveTo>
                        <a:pt x="531" y="0"/>
                      </a:moveTo>
                      <a:cubicBezTo>
                        <a:pt x="487" y="0"/>
                        <a:pt x="443" y="2"/>
                        <a:pt x="400" y="6"/>
                      </a:cubicBezTo>
                      <a:lnTo>
                        <a:pt x="398" y="6"/>
                      </a:lnTo>
                      <a:cubicBezTo>
                        <a:pt x="334" y="11"/>
                        <a:pt x="274" y="20"/>
                        <a:pt x="216" y="31"/>
                      </a:cubicBezTo>
                      <a:cubicBezTo>
                        <a:pt x="179" y="37"/>
                        <a:pt x="136" y="47"/>
                        <a:pt x="98" y="47"/>
                      </a:cubicBezTo>
                      <a:cubicBezTo>
                        <a:pt x="87" y="47"/>
                        <a:pt x="77" y="46"/>
                        <a:pt x="67" y="44"/>
                      </a:cubicBezTo>
                      <a:cubicBezTo>
                        <a:pt x="60" y="43"/>
                        <a:pt x="40" y="38"/>
                        <a:pt x="24" y="38"/>
                      </a:cubicBezTo>
                      <a:cubicBezTo>
                        <a:pt x="11" y="38"/>
                        <a:pt x="0" y="41"/>
                        <a:pt x="1" y="53"/>
                      </a:cubicBezTo>
                      <a:cubicBezTo>
                        <a:pt x="1" y="55"/>
                        <a:pt x="1" y="58"/>
                        <a:pt x="4" y="61"/>
                      </a:cubicBezTo>
                      <a:lnTo>
                        <a:pt x="10" y="66"/>
                      </a:lnTo>
                      <a:cubicBezTo>
                        <a:pt x="23" y="80"/>
                        <a:pt x="51" y="80"/>
                        <a:pt x="65" y="80"/>
                      </a:cubicBezTo>
                      <a:cubicBezTo>
                        <a:pt x="87" y="80"/>
                        <a:pt x="111" y="83"/>
                        <a:pt x="136" y="88"/>
                      </a:cubicBezTo>
                      <a:cubicBezTo>
                        <a:pt x="205" y="102"/>
                        <a:pt x="271" y="127"/>
                        <a:pt x="334" y="149"/>
                      </a:cubicBezTo>
                      <a:cubicBezTo>
                        <a:pt x="367" y="157"/>
                        <a:pt x="400" y="165"/>
                        <a:pt x="436" y="168"/>
                      </a:cubicBezTo>
                      <a:cubicBezTo>
                        <a:pt x="453" y="170"/>
                        <a:pt x="470" y="171"/>
                        <a:pt x="487" y="171"/>
                      </a:cubicBezTo>
                      <a:cubicBezTo>
                        <a:pt x="534" y="171"/>
                        <a:pt x="583" y="165"/>
                        <a:pt x="632" y="163"/>
                      </a:cubicBezTo>
                      <a:cubicBezTo>
                        <a:pt x="645" y="157"/>
                        <a:pt x="659" y="157"/>
                        <a:pt x="673" y="157"/>
                      </a:cubicBezTo>
                      <a:cubicBezTo>
                        <a:pt x="688" y="156"/>
                        <a:pt x="702" y="156"/>
                        <a:pt x="716" y="156"/>
                      </a:cubicBezTo>
                      <a:cubicBezTo>
                        <a:pt x="755" y="156"/>
                        <a:pt x="791" y="159"/>
                        <a:pt x="830" y="163"/>
                      </a:cubicBezTo>
                      <a:cubicBezTo>
                        <a:pt x="865" y="165"/>
                        <a:pt x="896" y="165"/>
                        <a:pt x="929" y="168"/>
                      </a:cubicBezTo>
                      <a:cubicBezTo>
                        <a:pt x="984" y="171"/>
                        <a:pt x="1044" y="176"/>
                        <a:pt x="1102" y="179"/>
                      </a:cubicBezTo>
                      <a:cubicBezTo>
                        <a:pt x="1152" y="182"/>
                        <a:pt x="1201" y="185"/>
                        <a:pt x="1251" y="185"/>
                      </a:cubicBezTo>
                      <a:lnTo>
                        <a:pt x="1435" y="185"/>
                      </a:lnTo>
                      <a:cubicBezTo>
                        <a:pt x="1483" y="185"/>
                        <a:pt x="1531" y="192"/>
                        <a:pt x="1579" y="193"/>
                      </a:cubicBezTo>
                      <a:lnTo>
                        <a:pt x="1579" y="193"/>
                      </a:lnTo>
                      <a:cubicBezTo>
                        <a:pt x="1507" y="163"/>
                        <a:pt x="1433" y="135"/>
                        <a:pt x="1358" y="121"/>
                      </a:cubicBezTo>
                      <a:cubicBezTo>
                        <a:pt x="1308" y="110"/>
                        <a:pt x="1262" y="94"/>
                        <a:pt x="1215" y="75"/>
                      </a:cubicBezTo>
                      <a:cubicBezTo>
                        <a:pt x="1042" y="14"/>
                        <a:pt x="852" y="11"/>
                        <a:pt x="665" y="3"/>
                      </a:cubicBezTo>
                      <a:cubicBezTo>
                        <a:pt x="621" y="2"/>
                        <a:pt x="576" y="0"/>
                        <a:pt x="531" y="0"/>
                      </a:cubicBezTo>
                      <a:close/>
                      <a:moveTo>
                        <a:pt x="1588" y="189"/>
                      </a:moveTo>
                      <a:cubicBezTo>
                        <a:pt x="1586" y="189"/>
                        <a:pt x="1586" y="190"/>
                        <a:pt x="1586" y="193"/>
                      </a:cubicBezTo>
                      <a:lnTo>
                        <a:pt x="1586" y="193"/>
                      </a:lnTo>
                      <a:cubicBezTo>
                        <a:pt x="1584" y="193"/>
                        <a:pt x="1581" y="193"/>
                        <a:pt x="1579" y="193"/>
                      </a:cubicBezTo>
                      <a:lnTo>
                        <a:pt x="1579" y="193"/>
                      </a:lnTo>
                      <a:cubicBezTo>
                        <a:pt x="1582" y="194"/>
                        <a:pt x="1584" y="195"/>
                        <a:pt x="1586" y="196"/>
                      </a:cubicBezTo>
                      <a:cubicBezTo>
                        <a:pt x="1586" y="195"/>
                        <a:pt x="1586" y="194"/>
                        <a:pt x="1586" y="193"/>
                      </a:cubicBezTo>
                      <a:lnTo>
                        <a:pt x="1586" y="193"/>
                      </a:lnTo>
                      <a:cubicBezTo>
                        <a:pt x="1588" y="193"/>
                        <a:pt x="1590" y="193"/>
                        <a:pt x="1592" y="193"/>
                      </a:cubicBezTo>
                      <a:cubicBezTo>
                        <a:pt x="1592" y="191"/>
                        <a:pt x="1589" y="189"/>
                        <a:pt x="1588" y="189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43" name="Google Shape;643;p35"/>
                <p:cNvSpPr/>
                <p:nvPr/>
              </p:nvSpPr>
              <p:spPr>
                <a:xfrm>
                  <a:off x="10575450" y="3968277"/>
                  <a:ext cx="435509" cy="861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7" h="318" extrusionOk="0">
                      <a:moveTo>
                        <a:pt x="305" y="1"/>
                      </a:moveTo>
                      <a:cubicBezTo>
                        <a:pt x="272" y="1"/>
                        <a:pt x="244" y="1"/>
                        <a:pt x="208" y="12"/>
                      </a:cubicBezTo>
                      <a:cubicBezTo>
                        <a:pt x="187" y="20"/>
                        <a:pt x="165" y="27"/>
                        <a:pt x="143" y="27"/>
                      </a:cubicBezTo>
                      <a:cubicBezTo>
                        <a:pt x="136" y="27"/>
                        <a:pt x="130" y="27"/>
                        <a:pt x="123" y="26"/>
                      </a:cubicBezTo>
                      <a:cubicBezTo>
                        <a:pt x="109" y="23"/>
                        <a:pt x="98" y="17"/>
                        <a:pt x="90" y="15"/>
                      </a:cubicBezTo>
                      <a:cubicBezTo>
                        <a:pt x="81" y="13"/>
                        <a:pt x="58" y="9"/>
                        <a:pt x="39" y="9"/>
                      </a:cubicBezTo>
                      <a:cubicBezTo>
                        <a:pt x="18" y="9"/>
                        <a:pt x="0" y="14"/>
                        <a:pt x="8" y="31"/>
                      </a:cubicBezTo>
                      <a:cubicBezTo>
                        <a:pt x="10" y="42"/>
                        <a:pt x="16" y="50"/>
                        <a:pt x="27" y="53"/>
                      </a:cubicBezTo>
                      <a:cubicBezTo>
                        <a:pt x="35" y="56"/>
                        <a:pt x="38" y="59"/>
                        <a:pt x="43" y="59"/>
                      </a:cubicBezTo>
                      <a:cubicBezTo>
                        <a:pt x="52" y="59"/>
                        <a:pt x="54" y="64"/>
                        <a:pt x="57" y="64"/>
                      </a:cubicBezTo>
                      <a:cubicBezTo>
                        <a:pt x="93" y="72"/>
                        <a:pt x="123" y="83"/>
                        <a:pt x="159" y="94"/>
                      </a:cubicBezTo>
                      <a:cubicBezTo>
                        <a:pt x="222" y="114"/>
                        <a:pt x="288" y="127"/>
                        <a:pt x="354" y="141"/>
                      </a:cubicBezTo>
                      <a:cubicBezTo>
                        <a:pt x="415" y="155"/>
                        <a:pt x="481" y="166"/>
                        <a:pt x="544" y="174"/>
                      </a:cubicBezTo>
                      <a:cubicBezTo>
                        <a:pt x="550" y="177"/>
                        <a:pt x="558" y="177"/>
                        <a:pt x="563" y="177"/>
                      </a:cubicBezTo>
                      <a:cubicBezTo>
                        <a:pt x="585" y="180"/>
                        <a:pt x="602" y="180"/>
                        <a:pt x="621" y="180"/>
                      </a:cubicBezTo>
                      <a:cubicBezTo>
                        <a:pt x="635" y="177"/>
                        <a:pt x="646" y="177"/>
                        <a:pt x="660" y="177"/>
                      </a:cubicBezTo>
                      <a:cubicBezTo>
                        <a:pt x="687" y="177"/>
                        <a:pt x="709" y="194"/>
                        <a:pt x="731" y="202"/>
                      </a:cubicBezTo>
                      <a:cubicBezTo>
                        <a:pt x="751" y="205"/>
                        <a:pt x="764" y="207"/>
                        <a:pt x="781" y="207"/>
                      </a:cubicBezTo>
                      <a:lnTo>
                        <a:pt x="814" y="207"/>
                      </a:lnTo>
                      <a:cubicBezTo>
                        <a:pt x="894" y="207"/>
                        <a:pt x="973" y="213"/>
                        <a:pt x="1053" y="224"/>
                      </a:cubicBezTo>
                      <a:cubicBezTo>
                        <a:pt x="1075" y="229"/>
                        <a:pt x="1103" y="232"/>
                        <a:pt x="1128" y="235"/>
                      </a:cubicBezTo>
                      <a:cubicBezTo>
                        <a:pt x="1213" y="246"/>
                        <a:pt x="1301" y="262"/>
                        <a:pt x="1383" y="279"/>
                      </a:cubicBezTo>
                      <a:cubicBezTo>
                        <a:pt x="1419" y="287"/>
                        <a:pt x="1452" y="301"/>
                        <a:pt x="1485" y="306"/>
                      </a:cubicBezTo>
                      <a:cubicBezTo>
                        <a:pt x="1507" y="315"/>
                        <a:pt x="1529" y="315"/>
                        <a:pt x="1551" y="315"/>
                      </a:cubicBezTo>
                      <a:cubicBezTo>
                        <a:pt x="1554" y="315"/>
                        <a:pt x="1558" y="315"/>
                        <a:pt x="1563" y="315"/>
                      </a:cubicBezTo>
                      <a:cubicBezTo>
                        <a:pt x="1571" y="315"/>
                        <a:pt x="1580" y="315"/>
                        <a:pt x="1588" y="315"/>
                      </a:cubicBezTo>
                      <a:cubicBezTo>
                        <a:pt x="1595" y="315"/>
                        <a:pt x="1601" y="315"/>
                        <a:pt x="1605" y="317"/>
                      </a:cubicBezTo>
                      <a:lnTo>
                        <a:pt x="1605" y="317"/>
                      </a:lnTo>
                      <a:cubicBezTo>
                        <a:pt x="1575" y="303"/>
                        <a:pt x="1543" y="287"/>
                        <a:pt x="1507" y="276"/>
                      </a:cubicBezTo>
                      <a:cubicBezTo>
                        <a:pt x="1447" y="243"/>
                        <a:pt x="1389" y="210"/>
                        <a:pt x="1328" y="188"/>
                      </a:cubicBezTo>
                      <a:cubicBezTo>
                        <a:pt x="1315" y="180"/>
                        <a:pt x="1301" y="177"/>
                        <a:pt x="1287" y="169"/>
                      </a:cubicBezTo>
                      <a:cubicBezTo>
                        <a:pt x="1207" y="138"/>
                        <a:pt x="1128" y="114"/>
                        <a:pt x="1045" y="97"/>
                      </a:cubicBezTo>
                      <a:cubicBezTo>
                        <a:pt x="987" y="83"/>
                        <a:pt x="924" y="78"/>
                        <a:pt x="866" y="56"/>
                      </a:cubicBezTo>
                      <a:cubicBezTo>
                        <a:pt x="828" y="42"/>
                        <a:pt x="786" y="26"/>
                        <a:pt x="745" y="23"/>
                      </a:cubicBezTo>
                      <a:cubicBezTo>
                        <a:pt x="738" y="21"/>
                        <a:pt x="731" y="21"/>
                        <a:pt x="723" y="21"/>
                      </a:cubicBezTo>
                      <a:cubicBezTo>
                        <a:pt x="706" y="21"/>
                        <a:pt x="687" y="24"/>
                        <a:pt x="668" y="26"/>
                      </a:cubicBezTo>
                      <a:cubicBezTo>
                        <a:pt x="635" y="26"/>
                        <a:pt x="607" y="26"/>
                        <a:pt x="577" y="23"/>
                      </a:cubicBezTo>
                      <a:cubicBezTo>
                        <a:pt x="525" y="15"/>
                        <a:pt x="478" y="9"/>
                        <a:pt x="426" y="4"/>
                      </a:cubicBezTo>
                      <a:cubicBezTo>
                        <a:pt x="385" y="1"/>
                        <a:pt x="346" y="1"/>
                        <a:pt x="305" y="1"/>
                      </a:cubicBezTo>
                      <a:close/>
                      <a:moveTo>
                        <a:pt x="1605" y="317"/>
                      </a:moveTo>
                      <a:cubicBezTo>
                        <a:pt x="1606" y="317"/>
                        <a:pt x="1606" y="317"/>
                        <a:pt x="1606" y="317"/>
                      </a:cubicBezTo>
                      <a:cubicBezTo>
                        <a:pt x="1606" y="317"/>
                        <a:pt x="1606" y="317"/>
                        <a:pt x="1605" y="317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44" name="Google Shape;644;p35"/>
                <p:cNvSpPr/>
                <p:nvPr/>
              </p:nvSpPr>
              <p:spPr>
                <a:xfrm>
                  <a:off x="10555396" y="4006760"/>
                  <a:ext cx="359356" cy="155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6" h="572" extrusionOk="0">
                      <a:moveTo>
                        <a:pt x="70" y="1"/>
                      </a:moveTo>
                      <a:cubicBezTo>
                        <a:pt x="29" y="1"/>
                        <a:pt x="0" y="26"/>
                        <a:pt x="29" y="41"/>
                      </a:cubicBezTo>
                      <a:cubicBezTo>
                        <a:pt x="35" y="49"/>
                        <a:pt x="46" y="49"/>
                        <a:pt x="60" y="52"/>
                      </a:cubicBezTo>
                      <a:cubicBezTo>
                        <a:pt x="84" y="54"/>
                        <a:pt x="104" y="63"/>
                        <a:pt x="126" y="71"/>
                      </a:cubicBezTo>
                      <a:cubicBezTo>
                        <a:pt x="153" y="85"/>
                        <a:pt x="181" y="107"/>
                        <a:pt x="203" y="123"/>
                      </a:cubicBezTo>
                      <a:cubicBezTo>
                        <a:pt x="216" y="131"/>
                        <a:pt x="227" y="140"/>
                        <a:pt x="238" y="148"/>
                      </a:cubicBezTo>
                      <a:cubicBezTo>
                        <a:pt x="326" y="208"/>
                        <a:pt x="417" y="269"/>
                        <a:pt x="514" y="316"/>
                      </a:cubicBezTo>
                      <a:cubicBezTo>
                        <a:pt x="547" y="332"/>
                        <a:pt x="582" y="351"/>
                        <a:pt x="621" y="365"/>
                      </a:cubicBezTo>
                      <a:cubicBezTo>
                        <a:pt x="665" y="382"/>
                        <a:pt x="712" y="398"/>
                        <a:pt x="758" y="415"/>
                      </a:cubicBezTo>
                      <a:cubicBezTo>
                        <a:pt x="791" y="428"/>
                        <a:pt x="827" y="439"/>
                        <a:pt x="860" y="451"/>
                      </a:cubicBezTo>
                      <a:cubicBezTo>
                        <a:pt x="871" y="453"/>
                        <a:pt x="882" y="456"/>
                        <a:pt x="891" y="464"/>
                      </a:cubicBezTo>
                      <a:cubicBezTo>
                        <a:pt x="902" y="470"/>
                        <a:pt x="913" y="481"/>
                        <a:pt x="924" y="489"/>
                      </a:cubicBezTo>
                      <a:cubicBezTo>
                        <a:pt x="929" y="492"/>
                        <a:pt x="940" y="495"/>
                        <a:pt x="951" y="497"/>
                      </a:cubicBezTo>
                      <a:cubicBezTo>
                        <a:pt x="962" y="503"/>
                        <a:pt x="973" y="503"/>
                        <a:pt x="984" y="506"/>
                      </a:cubicBezTo>
                      <a:cubicBezTo>
                        <a:pt x="1025" y="517"/>
                        <a:pt x="1067" y="522"/>
                        <a:pt x="1108" y="530"/>
                      </a:cubicBezTo>
                      <a:lnTo>
                        <a:pt x="1325" y="572"/>
                      </a:lnTo>
                      <a:cubicBezTo>
                        <a:pt x="1312" y="558"/>
                        <a:pt x="1298" y="544"/>
                        <a:pt x="1281" y="533"/>
                      </a:cubicBezTo>
                      <a:lnTo>
                        <a:pt x="1259" y="511"/>
                      </a:lnTo>
                      <a:cubicBezTo>
                        <a:pt x="1240" y="492"/>
                        <a:pt x="1218" y="475"/>
                        <a:pt x="1193" y="462"/>
                      </a:cubicBezTo>
                      <a:cubicBezTo>
                        <a:pt x="1171" y="448"/>
                        <a:pt x="1146" y="442"/>
                        <a:pt x="1124" y="428"/>
                      </a:cubicBezTo>
                      <a:cubicBezTo>
                        <a:pt x="1108" y="420"/>
                        <a:pt x="1094" y="406"/>
                        <a:pt x="1078" y="393"/>
                      </a:cubicBezTo>
                      <a:cubicBezTo>
                        <a:pt x="1050" y="371"/>
                        <a:pt x="1014" y="354"/>
                        <a:pt x="984" y="338"/>
                      </a:cubicBezTo>
                      <a:cubicBezTo>
                        <a:pt x="904" y="299"/>
                        <a:pt x="827" y="261"/>
                        <a:pt x="747" y="228"/>
                      </a:cubicBezTo>
                      <a:cubicBezTo>
                        <a:pt x="717" y="217"/>
                        <a:pt x="681" y="203"/>
                        <a:pt x="651" y="186"/>
                      </a:cubicBezTo>
                      <a:cubicBezTo>
                        <a:pt x="615" y="164"/>
                        <a:pt x="585" y="140"/>
                        <a:pt x="552" y="123"/>
                      </a:cubicBezTo>
                      <a:cubicBezTo>
                        <a:pt x="527" y="112"/>
                        <a:pt x="503" y="104"/>
                        <a:pt x="478" y="96"/>
                      </a:cubicBezTo>
                      <a:cubicBezTo>
                        <a:pt x="450" y="90"/>
                        <a:pt x="428" y="82"/>
                        <a:pt x="401" y="76"/>
                      </a:cubicBezTo>
                      <a:cubicBezTo>
                        <a:pt x="296" y="52"/>
                        <a:pt x="189" y="27"/>
                        <a:pt x="87" y="2"/>
                      </a:cubicBezTo>
                      <a:cubicBezTo>
                        <a:pt x="81" y="1"/>
                        <a:pt x="76" y="1"/>
                        <a:pt x="7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45" name="Google Shape;645;p35"/>
                <p:cNvSpPr/>
                <p:nvPr/>
              </p:nvSpPr>
              <p:spPr>
                <a:xfrm>
                  <a:off x="10549704" y="4039281"/>
                  <a:ext cx="215722" cy="207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6" h="766" extrusionOk="0">
                      <a:moveTo>
                        <a:pt x="20" y="0"/>
                      </a:moveTo>
                      <a:cubicBezTo>
                        <a:pt x="1" y="3"/>
                        <a:pt x="6" y="22"/>
                        <a:pt x="20" y="36"/>
                      </a:cubicBezTo>
                      <a:cubicBezTo>
                        <a:pt x="23" y="39"/>
                        <a:pt x="23" y="42"/>
                        <a:pt x="26" y="42"/>
                      </a:cubicBezTo>
                      <a:cubicBezTo>
                        <a:pt x="50" y="55"/>
                        <a:pt x="67" y="77"/>
                        <a:pt x="83" y="97"/>
                      </a:cubicBezTo>
                      <a:cubicBezTo>
                        <a:pt x="92" y="108"/>
                        <a:pt x="103" y="119"/>
                        <a:pt x="108" y="127"/>
                      </a:cubicBezTo>
                      <a:cubicBezTo>
                        <a:pt x="125" y="149"/>
                        <a:pt x="144" y="174"/>
                        <a:pt x="160" y="193"/>
                      </a:cubicBezTo>
                      <a:cubicBezTo>
                        <a:pt x="185" y="229"/>
                        <a:pt x="213" y="259"/>
                        <a:pt x="235" y="292"/>
                      </a:cubicBezTo>
                      <a:cubicBezTo>
                        <a:pt x="240" y="295"/>
                        <a:pt x="243" y="303"/>
                        <a:pt x="246" y="306"/>
                      </a:cubicBezTo>
                      <a:cubicBezTo>
                        <a:pt x="273" y="344"/>
                        <a:pt x="301" y="377"/>
                        <a:pt x="325" y="416"/>
                      </a:cubicBezTo>
                      <a:cubicBezTo>
                        <a:pt x="331" y="424"/>
                        <a:pt x="336" y="432"/>
                        <a:pt x="342" y="441"/>
                      </a:cubicBezTo>
                      <a:cubicBezTo>
                        <a:pt x="353" y="463"/>
                        <a:pt x="367" y="479"/>
                        <a:pt x="380" y="496"/>
                      </a:cubicBezTo>
                      <a:cubicBezTo>
                        <a:pt x="411" y="531"/>
                        <a:pt x="452" y="562"/>
                        <a:pt x="491" y="589"/>
                      </a:cubicBezTo>
                      <a:cubicBezTo>
                        <a:pt x="515" y="608"/>
                        <a:pt x="537" y="628"/>
                        <a:pt x="565" y="641"/>
                      </a:cubicBezTo>
                      <a:cubicBezTo>
                        <a:pt x="587" y="655"/>
                        <a:pt x="612" y="661"/>
                        <a:pt x="631" y="674"/>
                      </a:cubicBezTo>
                      <a:cubicBezTo>
                        <a:pt x="653" y="688"/>
                        <a:pt x="669" y="705"/>
                        <a:pt x="689" y="718"/>
                      </a:cubicBezTo>
                      <a:cubicBezTo>
                        <a:pt x="724" y="741"/>
                        <a:pt x="757" y="752"/>
                        <a:pt x="796" y="765"/>
                      </a:cubicBezTo>
                      <a:cubicBezTo>
                        <a:pt x="749" y="724"/>
                        <a:pt x="724" y="661"/>
                        <a:pt x="686" y="617"/>
                      </a:cubicBezTo>
                      <a:cubicBezTo>
                        <a:pt x="658" y="581"/>
                        <a:pt x="625" y="551"/>
                        <a:pt x="598" y="518"/>
                      </a:cubicBezTo>
                      <a:cubicBezTo>
                        <a:pt x="570" y="476"/>
                        <a:pt x="551" y="427"/>
                        <a:pt x="515" y="397"/>
                      </a:cubicBezTo>
                      <a:cubicBezTo>
                        <a:pt x="496" y="380"/>
                        <a:pt x="477" y="369"/>
                        <a:pt x="463" y="353"/>
                      </a:cubicBezTo>
                      <a:cubicBezTo>
                        <a:pt x="449" y="333"/>
                        <a:pt x="441" y="314"/>
                        <a:pt x="427" y="292"/>
                      </a:cubicBezTo>
                      <a:cubicBezTo>
                        <a:pt x="419" y="275"/>
                        <a:pt x="400" y="262"/>
                        <a:pt x="386" y="248"/>
                      </a:cubicBezTo>
                      <a:cubicBezTo>
                        <a:pt x="378" y="242"/>
                        <a:pt x="367" y="231"/>
                        <a:pt x="356" y="220"/>
                      </a:cubicBezTo>
                      <a:cubicBezTo>
                        <a:pt x="317" y="187"/>
                        <a:pt x="276" y="152"/>
                        <a:pt x="235" y="124"/>
                      </a:cubicBezTo>
                      <a:cubicBezTo>
                        <a:pt x="218" y="113"/>
                        <a:pt x="199" y="99"/>
                        <a:pt x="180" y="91"/>
                      </a:cubicBezTo>
                      <a:cubicBezTo>
                        <a:pt x="158" y="77"/>
                        <a:pt x="133" y="58"/>
                        <a:pt x="108" y="44"/>
                      </a:cubicBezTo>
                      <a:cubicBezTo>
                        <a:pt x="92" y="36"/>
                        <a:pt x="78" y="25"/>
                        <a:pt x="61" y="14"/>
                      </a:cubicBezTo>
                      <a:cubicBezTo>
                        <a:pt x="53" y="9"/>
                        <a:pt x="42" y="0"/>
                        <a:pt x="3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46" name="Google Shape;646;p35"/>
                <p:cNvSpPr/>
                <p:nvPr/>
              </p:nvSpPr>
              <p:spPr>
                <a:xfrm>
                  <a:off x="10411761" y="3756891"/>
                  <a:ext cx="285100" cy="6599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2" h="2435" extrusionOk="0">
                      <a:moveTo>
                        <a:pt x="1042" y="1"/>
                      </a:moveTo>
                      <a:cubicBezTo>
                        <a:pt x="1038" y="1"/>
                        <a:pt x="1033" y="3"/>
                        <a:pt x="1030" y="8"/>
                      </a:cubicBezTo>
                      <a:cubicBezTo>
                        <a:pt x="945" y="225"/>
                        <a:pt x="799" y="404"/>
                        <a:pt x="686" y="602"/>
                      </a:cubicBezTo>
                      <a:cubicBezTo>
                        <a:pt x="579" y="792"/>
                        <a:pt x="501" y="998"/>
                        <a:pt x="419" y="1196"/>
                      </a:cubicBezTo>
                      <a:cubicBezTo>
                        <a:pt x="331" y="1411"/>
                        <a:pt x="251" y="1623"/>
                        <a:pt x="171" y="1838"/>
                      </a:cubicBezTo>
                      <a:cubicBezTo>
                        <a:pt x="133" y="1934"/>
                        <a:pt x="94" y="2033"/>
                        <a:pt x="67" y="2132"/>
                      </a:cubicBezTo>
                      <a:cubicBezTo>
                        <a:pt x="42" y="2220"/>
                        <a:pt x="1" y="2325"/>
                        <a:pt x="20" y="2415"/>
                      </a:cubicBezTo>
                      <a:cubicBezTo>
                        <a:pt x="22" y="2427"/>
                        <a:pt x="34" y="2434"/>
                        <a:pt x="47" y="2434"/>
                      </a:cubicBezTo>
                      <a:cubicBezTo>
                        <a:pt x="56" y="2434"/>
                        <a:pt x="65" y="2430"/>
                        <a:pt x="69" y="2421"/>
                      </a:cubicBezTo>
                      <a:cubicBezTo>
                        <a:pt x="89" y="2377"/>
                        <a:pt x="91" y="2330"/>
                        <a:pt x="102" y="2283"/>
                      </a:cubicBezTo>
                      <a:cubicBezTo>
                        <a:pt x="111" y="2234"/>
                        <a:pt x="124" y="2182"/>
                        <a:pt x="144" y="2129"/>
                      </a:cubicBezTo>
                      <a:cubicBezTo>
                        <a:pt x="174" y="2033"/>
                        <a:pt x="207" y="1939"/>
                        <a:pt x="240" y="1843"/>
                      </a:cubicBezTo>
                      <a:cubicBezTo>
                        <a:pt x="314" y="1631"/>
                        <a:pt x="386" y="1414"/>
                        <a:pt x="468" y="1202"/>
                      </a:cubicBezTo>
                      <a:cubicBezTo>
                        <a:pt x="551" y="990"/>
                        <a:pt x="634" y="778"/>
                        <a:pt x="746" y="586"/>
                      </a:cubicBezTo>
                      <a:cubicBezTo>
                        <a:pt x="801" y="492"/>
                        <a:pt x="865" y="404"/>
                        <a:pt x="920" y="308"/>
                      </a:cubicBezTo>
                      <a:cubicBezTo>
                        <a:pt x="972" y="214"/>
                        <a:pt x="1013" y="118"/>
                        <a:pt x="1046" y="13"/>
                      </a:cubicBezTo>
                      <a:cubicBezTo>
                        <a:pt x="1051" y="5"/>
                        <a:pt x="1048" y="1"/>
                        <a:pt x="10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647" name="Google Shape;647;p35"/>
              <p:cNvSpPr/>
              <p:nvPr/>
            </p:nvSpPr>
            <p:spPr>
              <a:xfrm>
                <a:off x="10288199" y="4298625"/>
                <a:ext cx="308124" cy="508148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1875" extrusionOk="0">
                    <a:moveTo>
                      <a:pt x="0" y="1"/>
                    </a:moveTo>
                    <a:lnTo>
                      <a:pt x="0" y="1426"/>
                    </a:lnTo>
                    <a:cubicBezTo>
                      <a:pt x="0" y="1674"/>
                      <a:pt x="201" y="1875"/>
                      <a:pt x="449" y="1875"/>
                    </a:cubicBezTo>
                    <a:lnTo>
                      <a:pt x="1115" y="1875"/>
                    </a:lnTo>
                    <a:cubicBezTo>
                      <a:pt x="1362" y="1875"/>
                      <a:pt x="1563" y="1674"/>
                      <a:pt x="1563" y="1426"/>
                    </a:cubicBezTo>
                    <a:lnTo>
                      <a:pt x="156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8" name="Google Shape;648;p35"/>
            <p:cNvGrpSpPr/>
            <p:nvPr/>
          </p:nvGrpSpPr>
          <p:grpSpPr>
            <a:xfrm flipH="1">
              <a:off x="8090291" y="3904970"/>
              <a:ext cx="677202" cy="909152"/>
              <a:chOff x="4504350" y="3581675"/>
              <a:chExt cx="764854" cy="1026827"/>
            </a:xfrm>
          </p:grpSpPr>
          <p:sp>
            <p:nvSpPr>
              <p:cNvPr id="649" name="Google Shape;649;p35"/>
              <p:cNvSpPr/>
              <p:nvPr/>
            </p:nvSpPr>
            <p:spPr>
              <a:xfrm>
                <a:off x="4504350" y="3581675"/>
                <a:ext cx="764854" cy="1026827"/>
              </a:xfrm>
              <a:custGeom>
                <a:avLst/>
                <a:gdLst/>
                <a:ahLst/>
                <a:cxnLst/>
                <a:rect l="l" t="t" r="r" b="b"/>
                <a:pathLst>
                  <a:path w="7734" h="10383" extrusionOk="0">
                    <a:moveTo>
                      <a:pt x="3865" y="1"/>
                    </a:moveTo>
                    <a:cubicBezTo>
                      <a:pt x="1733" y="1"/>
                      <a:pt x="0" y="149"/>
                      <a:pt x="0" y="329"/>
                    </a:cubicBezTo>
                    <a:lnTo>
                      <a:pt x="704" y="10116"/>
                    </a:lnTo>
                    <a:cubicBezTo>
                      <a:pt x="704" y="10264"/>
                      <a:pt x="2122" y="10383"/>
                      <a:pt x="3865" y="10383"/>
                    </a:cubicBezTo>
                    <a:cubicBezTo>
                      <a:pt x="5612" y="10383"/>
                      <a:pt x="7030" y="10260"/>
                      <a:pt x="7030" y="10116"/>
                    </a:cubicBezTo>
                    <a:lnTo>
                      <a:pt x="7734" y="329"/>
                    </a:lnTo>
                    <a:cubicBezTo>
                      <a:pt x="7734" y="145"/>
                      <a:pt x="6002" y="1"/>
                      <a:pt x="3865" y="1"/>
                    </a:cubicBezTo>
                    <a:close/>
                  </a:path>
                </a:pathLst>
              </a:custGeom>
              <a:solidFill>
                <a:srgbClr val="B7CBA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0" name="Google Shape;650;p35"/>
              <p:cNvSpPr/>
              <p:nvPr/>
            </p:nvSpPr>
            <p:spPr>
              <a:xfrm>
                <a:off x="4523931" y="3589883"/>
                <a:ext cx="725296" cy="54689"/>
              </a:xfrm>
              <a:custGeom>
                <a:avLst/>
                <a:gdLst/>
                <a:ahLst/>
                <a:cxnLst/>
                <a:rect l="l" t="t" r="r" b="b"/>
                <a:pathLst>
                  <a:path w="7334" h="553" extrusionOk="0">
                    <a:moveTo>
                      <a:pt x="3667" y="1"/>
                    </a:moveTo>
                    <a:cubicBezTo>
                      <a:pt x="1643" y="1"/>
                      <a:pt x="1" y="123"/>
                      <a:pt x="1" y="278"/>
                    </a:cubicBezTo>
                    <a:cubicBezTo>
                      <a:pt x="1" y="430"/>
                      <a:pt x="1643" y="553"/>
                      <a:pt x="3667" y="553"/>
                    </a:cubicBezTo>
                    <a:cubicBezTo>
                      <a:pt x="5696" y="553"/>
                      <a:pt x="7334" y="430"/>
                      <a:pt x="7334" y="278"/>
                    </a:cubicBezTo>
                    <a:cubicBezTo>
                      <a:pt x="7334" y="123"/>
                      <a:pt x="5696" y="1"/>
                      <a:pt x="3667" y="1"/>
                    </a:cubicBezTo>
                    <a:close/>
                  </a:path>
                </a:pathLst>
              </a:custGeom>
              <a:solidFill>
                <a:srgbClr val="97AF8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8101992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p3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>
            <a:endParaRPr/>
          </a:p>
        </p:txBody>
      </p:sp>
      <p:sp>
        <p:nvSpPr>
          <p:cNvPr id="653" name="Google Shape;653;p36"/>
          <p:cNvSpPr txBox="1">
            <a:spLocks noGrp="1"/>
          </p:cNvSpPr>
          <p:nvPr>
            <p:ph type="subTitle" idx="1"/>
          </p:nvPr>
        </p:nvSpPr>
        <p:spPr>
          <a:xfrm>
            <a:off x="2250733" y="2203476"/>
            <a:ext cx="4763600" cy="6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4" name="Google Shape;654;p36"/>
          <p:cNvSpPr txBox="1">
            <a:spLocks noGrp="1"/>
          </p:cNvSpPr>
          <p:nvPr>
            <p:ph type="subTitle" idx="2"/>
          </p:nvPr>
        </p:nvSpPr>
        <p:spPr>
          <a:xfrm>
            <a:off x="2250733" y="1782976"/>
            <a:ext cx="4763600" cy="5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 Vietnam Pro"/>
              <a:buNone/>
              <a:defRPr sz="2667">
                <a:latin typeface="Be Vietnam Pro"/>
                <a:ea typeface="Be Vietnam Pro"/>
                <a:cs typeface="Be Vietnam Pro"/>
                <a:sym typeface="Be Vietnam Pr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 Vietnam Pro"/>
              <a:buNone/>
              <a:defRPr sz="2667">
                <a:latin typeface="Be Vietnam Pro"/>
                <a:ea typeface="Be Vietnam Pro"/>
                <a:cs typeface="Be Vietnam Pro"/>
                <a:sym typeface="Be Vietnam Pr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 Vietnam Pro"/>
              <a:buNone/>
              <a:defRPr sz="2667">
                <a:latin typeface="Be Vietnam Pro"/>
                <a:ea typeface="Be Vietnam Pro"/>
                <a:cs typeface="Be Vietnam Pro"/>
                <a:sym typeface="Be Vietnam Pr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 Vietnam Pro"/>
              <a:buNone/>
              <a:defRPr sz="2667">
                <a:latin typeface="Be Vietnam Pro"/>
                <a:ea typeface="Be Vietnam Pro"/>
                <a:cs typeface="Be Vietnam Pro"/>
                <a:sym typeface="Be Vietnam Pr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 Vietnam Pro"/>
              <a:buNone/>
              <a:defRPr sz="2667">
                <a:latin typeface="Be Vietnam Pro"/>
                <a:ea typeface="Be Vietnam Pro"/>
                <a:cs typeface="Be Vietnam Pro"/>
                <a:sym typeface="Be Vietnam Pr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 Vietnam Pro"/>
              <a:buNone/>
              <a:defRPr sz="2667">
                <a:latin typeface="Be Vietnam Pro"/>
                <a:ea typeface="Be Vietnam Pro"/>
                <a:cs typeface="Be Vietnam Pro"/>
                <a:sym typeface="Be Vietnam Pr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 Vietnam Pro"/>
              <a:buNone/>
              <a:defRPr sz="2667">
                <a:latin typeface="Be Vietnam Pro"/>
                <a:ea typeface="Be Vietnam Pro"/>
                <a:cs typeface="Be Vietnam Pro"/>
                <a:sym typeface="Be Vietnam Pr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 Vietnam Pro"/>
              <a:buNone/>
              <a:defRPr sz="2667">
                <a:latin typeface="Be Vietnam Pro"/>
                <a:ea typeface="Be Vietnam Pro"/>
                <a:cs typeface="Be Vietnam Pro"/>
                <a:sym typeface="Be Vietnam Pr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 Vietnam Pro"/>
              <a:buNone/>
              <a:defRPr sz="2667">
                <a:latin typeface="Be Vietnam Pro"/>
                <a:ea typeface="Be Vietnam Pro"/>
                <a:cs typeface="Be Vietnam Pro"/>
                <a:sym typeface="Be Vietnam Pro"/>
              </a:defRPr>
            </a:lvl9pPr>
          </a:lstStyle>
          <a:p>
            <a:endParaRPr/>
          </a:p>
        </p:txBody>
      </p:sp>
      <p:sp>
        <p:nvSpPr>
          <p:cNvPr id="655" name="Google Shape;655;p36"/>
          <p:cNvSpPr txBox="1">
            <a:spLocks noGrp="1"/>
          </p:cNvSpPr>
          <p:nvPr>
            <p:ph type="subTitle" idx="3"/>
          </p:nvPr>
        </p:nvSpPr>
        <p:spPr>
          <a:xfrm>
            <a:off x="2250733" y="3630225"/>
            <a:ext cx="4763600" cy="6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6" name="Google Shape;656;p36"/>
          <p:cNvSpPr txBox="1">
            <a:spLocks noGrp="1"/>
          </p:cNvSpPr>
          <p:nvPr>
            <p:ph type="subTitle" idx="4"/>
          </p:nvPr>
        </p:nvSpPr>
        <p:spPr>
          <a:xfrm flipH="1">
            <a:off x="2250733" y="3209731"/>
            <a:ext cx="4763600" cy="5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 Vietnam Pro"/>
              <a:buNone/>
              <a:defRPr sz="2667">
                <a:latin typeface="Be Vietnam Pro"/>
                <a:ea typeface="Be Vietnam Pro"/>
                <a:cs typeface="Be Vietnam Pro"/>
                <a:sym typeface="Be Vietnam Pr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 Vietnam Pro"/>
              <a:buNone/>
              <a:defRPr sz="2667">
                <a:latin typeface="Be Vietnam Pro"/>
                <a:ea typeface="Be Vietnam Pro"/>
                <a:cs typeface="Be Vietnam Pro"/>
                <a:sym typeface="Be Vietnam Pr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 Vietnam Pro"/>
              <a:buNone/>
              <a:defRPr sz="2667">
                <a:latin typeface="Be Vietnam Pro"/>
                <a:ea typeface="Be Vietnam Pro"/>
                <a:cs typeface="Be Vietnam Pro"/>
                <a:sym typeface="Be Vietnam Pr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 Vietnam Pro"/>
              <a:buNone/>
              <a:defRPr sz="2667">
                <a:latin typeface="Be Vietnam Pro"/>
                <a:ea typeface="Be Vietnam Pro"/>
                <a:cs typeface="Be Vietnam Pro"/>
                <a:sym typeface="Be Vietnam Pr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 Vietnam Pro"/>
              <a:buNone/>
              <a:defRPr sz="2667">
                <a:latin typeface="Be Vietnam Pro"/>
                <a:ea typeface="Be Vietnam Pro"/>
                <a:cs typeface="Be Vietnam Pro"/>
                <a:sym typeface="Be Vietnam Pr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 Vietnam Pro"/>
              <a:buNone/>
              <a:defRPr sz="2667">
                <a:latin typeface="Be Vietnam Pro"/>
                <a:ea typeface="Be Vietnam Pro"/>
                <a:cs typeface="Be Vietnam Pro"/>
                <a:sym typeface="Be Vietnam Pr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 Vietnam Pro"/>
              <a:buNone/>
              <a:defRPr sz="2667">
                <a:latin typeface="Be Vietnam Pro"/>
                <a:ea typeface="Be Vietnam Pro"/>
                <a:cs typeface="Be Vietnam Pro"/>
                <a:sym typeface="Be Vietnam Pr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 Vietnam Pro"/>
              <a:buNone/>
              <a:defRPr sz="2667">
                <a:latin typeface="Be Vietnam Pro"/>
                <a:ea typeface="Be Vietnam Pro"/>
                <a:cs typeface="Be Vietnam Pro"/>
                <a:sym typeface="Be Vietnam Pr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 Vietnam Pro"/>
              <a:buNone/>
              <a:defRPr sz="2667">
                <a:latin typeface="Be Vietnam Pro"/>
                <a:ea typeface="Be Vietnam Pro"/>
                <a:cs typeface="Be Vietnam Pro"/>
                <a:sym typeface="Be Vietnam Pro"/>
              </a:defRPr>
            </a:lvl9pPr>
          </a:lstStyle>
          <a:p>
            <a:endParaRPr/>
          </a:p>
        </p:txBody>
      </p:sp>
      <p:sp>
        <p:nvSpPr>
          <p:cNvPr id="657" name="Google Shape;657;p36"/>
          <p:cNvSpPr txBox="1">
            <a:spLocks noGrp="1"/>
          </p:cNvSpPr>
          <p:nvPr>
            <p:ph type="subTitle" idx="5"/>
          </p:nvPr>
        </p:nvSpPr>
        <p:spPr>
          <a:xfrm>
            <a:off x="2250733" y="5056976"/>
            <a:ext cx="4763600" cy="6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8" name="Google Shape;658;p36"/>
          <p:cNvSpPr txBox="1">
            <a:spLocks noGrp="1"/>
          </p:cNvSpPr>
          <p:nvPr>
            <p:ph type="subTitle" idx="6"/>
          </p:nvPr>
        </p:nvSpPr>
        <p:spPr>
          <a:xfrm flipH="1">
            <a:off x="2250733" y="4636484"/>
            <a:ext cx="4763600" cy="5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 Vietnam Pro"/>
              <a:buNone/>
              <a:defRPr sz="2667">
                <a:latin typeface="Be Vietnam Pro"/>
                <a:ea typeface="Be Vietnam Pro"/>
                <a:cs typeface="Be Vietnam Pro"/>
                <a:sym typeface="Be Vietnam Pr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 Vietnam Pro"/>
              <a:buNone/>
              <a:defRPr sz="2667">
                <a:latin typeface="Be Vietnam Pro"/>
                <a:ea typeface="Be Vietnam Pro"/>
                <a:cs typeface="Be Vietnam Pro"/>
                <a:sym typeface="Be Vietnam Pr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 Vietnam Pro"/>
              <a:buNone/>
              <a:defRPr sz="2667">
                <a:latin typeface="Be Vietnam Pro"/>
                <a:ea typeface="Be Vietnam Pro"/>
                <a:cs typeface="Be Vietnam Pro"/>
                <a:sym typeface="Be Vietnam Pr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 Vietnam Pro"/>
              <a:buNone/>
              <a:defRPr sz="2667">
                <a:latin typeface="Be Vietnam Pro"/>
                <a:ea typeface="Be Vietnam Pro"/>
                <a:cs typeface="Be Vietnam Pro"/>
                <a:sym typeface="Be Vietnam Pr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 Vietnam Pro"/>
              <a:buNone/>
              <a:defRPr sz="2667">
                <a:latin typeface="Be Vietnam Pro"/>
                <a:ea typeface="Be Vietnam Pro"/>
                <a:cs typeface="Be Vietnam Pro"/>
                <a:sym typeface="Be Vietnam Pr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 Vietnam Pro"/>
              <a:buNone/>
              <a:defRPr sz="2667">
                <a:latin typeface="Be Vietnam Pro"/>
                <a:ea typeface="Be Vietnam Pro"/>
                <a:cs typeface="Be Vietnam Pro"/>
                <a:sym typeface="Be Vietnam Pr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 Vietnam Pro"/>
              <a:buNone/>
              <a:defRPr sz="2667">
                <a:latin typeface="Be Vietnam Pro"/>
                <a:ea typeface="Be Vietnam Pro"/>
                <a:cs typeface="Be Vietnam Pro"/>
                <a:sym typeface="Be Vietnam Pr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 Vietnam Pro"/>
              <a:buNone/>
              <a:defRPr sz="2667">
                <a:latin typeface="Be Vietnam Pro"/>
                <a:ea typeface="Be Vietnam Pro"/>
                <a:cs typeface="Be Vietnam Pro"/>
                <a:sym typeface="Be Vietnam Pr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 Vietnam Pro"/>
              <a:buNone/>
              <a:defRPr sz="2667">
                <a:latin typeface="Be Vietnam Pro"/>
                <a:ea typeface="Be Vietnam Pro"/>
                <a:cs typeface="Be Vietnam Pro"/>
                <a:sym typeface="Be Vietnam Pro"/>
              </a:defRPr>
            </a:lvl9pPr>
          </a:lstStyle>
          <a:p>
            <a:endParaRPr/>
          </a:p>
        </p:txBody>
      </p:sp>
      <p:grpSp>
        <p:nvGrpSpPr>
          <p:cNvPr id="659" name="Google Shape;659;p36"/>
          <p:cNvGrpSpPr/>
          <p:nvPr/>
        </p:nvGrpSpPr>
        <p:grpSpPr>
          <a:xfrm>
            <a:off x="-70836" y="6247107"/>
            <a:ext cx="12333672" cy="670272"/>
            <a:chOff x="-53127" y="4685330"/>
            <a:chExt cx="9250254" cy="502704"/>
          </a:xfrm>
        </p:grpSpPr>
        <p:sp>
          <p:nvSpPr>
            <p:cNvPr id="660" name="Google Shape;660;p36"/>
            <p:cNvSpPr/>
            <p:nvPr/>
          </p:nvSpPr>
          <p:spPr>
            <a:xfrm>
              <a:off x="-47325" y="4685330"/>
              <a:ext cx="9238649" cy="502704"/>
            </a:xfrm>
            <a:custGeom>
              <a:avLst/>
              <a:gdLst/>
              <a:ahLst/>
              <a:cxnLst/>
              <a:rect l="l" t="t" r="r" b="b"/>
              <a:pathLst>
                <a:path w="74209" h="12657" extrusionOk="0">
                  <a:moveTo>
                    <a:pt x="1" y="0"/>
                  </a:moveTo>
                  <a:lnTo>
                    <a:pt x="1" y="12656"/>
                  </a:lnTo>
                  <a:lnTo>
                    <a:pt x="74208" y="12656"/>
                  </a:lnTo>
                  <a:lnTo>
                    <a:pt x="74208" y="0"/>
                  </a:lnTo>
                  <a:close/>
                </a:path>
              </a:pathLst>
            </a:custGeom>
            <a:solidFill>
              <a:srgbClr val="AA8C74">
                <a:alpha val="511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" name="Google Shape;661;p36"/>
            <p:cNvSpPr/>
            <p:nvPr/>
          </p:nvSpPr>
          <p:spPr>
            <a:xfrm>
              <a:off x="-53114" y="5187400"/>
              <a:ext cx="9250227" cy="124"/>
            </a:xfrm>
            <a:custGeom>
              <a:avLst/>
              <a:gdLst/>
              <a:ahLst/>
              <a:cxnLst/>
              <a:rect l="l" t="t" r="r" b="b"/>
              <a:pathLst>
                <a:path w="74302" h="1" fill="none" extrusionOk="0">
                  <a:moveTo>
                    <a:pt x="1" y="1"/>
                  </a:moveTo>
                  <a:lnTo>
                    <a:pt x="74302" y="1"/>
                  </a:lnTo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accent5"/>
              </a:solidFill>
              <a:prstDash val="solid"/>
              <a:miter lim="3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" name="Google Shape;662;p36"/>
            <p:cNvSpPr/>
            <p:nvPr/>
          </p:nvSpPr>
          <p:spPr>
            <a:xfrm>
              <a:off x="-53114" y="5094029"/>
              <a:ext cx="9250227" cy="124"/>
            </a:xfrm>
            <a:custGeom>
              <a:avLst/>
              <a:gdLst/>
              <a:ahLst/>
              <a:cxnLst/>
              <a:rect l="l" t="t" r="r" b="b"/>
              <a:pathLst>
                <a:path w="74302" h="1" fill="none" extrusionOk="0">
                  <a:moveTo>
                    <a:pt x="1" y="0"/>
                  </a:moveTo>
                  <a:lnTo>
                    <a:pt x="74302" y="0"/>
                  </a:lnTo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accent5"/>
              </a:solidFill>
              <a:prstDash val="solid"/>
              <a:miter lim="3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" name="Google Shape;663;p36"/>
            <p:cNvSpPr/>
            <p:nvPr/>
          </p:nvSpPr>
          <p:spPr>
            <a:xfrm>
              <a:off x="-53114" y="5024809"/>
              <a:ext cx="9250227" cy="124"/>
            </a:xfrm>
            <a:custGeom>
              <a:avLst/>
              <a:gdLst/>
              <a:ahLst/>
              <a:cxnLst/>
              <a:rect l="l" t="t" r="r" b="b"/>
              <a:pathLst>
                <a:path w="74302" h="1" fill="none" extrusionOk="0">
                  <a:moveTo>
                    <a:pt x="1" y="0"/>
                  </a:moveTo>
                  <a:lnTo>
                    <a:pt x="74302" y="0"/>
                  </a:lnTo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accent5"/>
              </a:solidFill>
              <a:prstDash val="solid"/>
              <a:miter lim="3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4" name="Google Shape;664;p36"/>
            <p:cNvSpPr/>
            <p:nvPr/>
          </p:nvSpPr>
          <p:spPr>
            <a:xfrm>
              <a:off x="-53114" y="4956461"/>
              <a:ext cx="9250227" cy="124"/>
            </a:xfrm>
            <a:custGeom>
              <a:avLst/>
              <a:gdLst/>
              <a:ahLst/>
              <a:cxnLst/>
              <a:rect l="l" t="t" r="r" b="b"/>
              <a:pathLst>
                <a:path w="74302" h="1" fill="none" extrusionOk="0">
                  <a:moveTo>
                    <a:pt x="1" y="1"/>
                  </a:moveTo>
                  <a:lnTo>
                    <a:pt x="74302" y="1"/>
                  </a:lnTo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accent5"/>
              </a:solidFill>
              <a:prstDash val="solid"/>
              <a:miter lim="3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5" name="Google Shape;665;p36"/>
            <p:cNvSpPr/>
            <p:nvPr/>
          </p:nvSpPr>
          <p:spPr>
            <a:xfrm>
              <a:off x="-53114" y="4887366"/>
              <a:ext cx="9250227" cy="124"/>
            </a:xfrm>
            <a:custGeom>
              <a:avLst/>
              <a:gdLst/>
              <a:ahLst/>
              <a:cxnLst/>
              <a:rect l="l" t="t" r="r" b="b"/>
              <a:pathLst>
                <a:path w="74302" h="1" fill="none" extrusionOk="0">
                  <a:moveTo>
                    <a:pt x="1" y="0"/>
                  </a:moveTo>
                  <a:lnTo>
                    <a:pt x="74302" y="0"/>
                  </a:lnTo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accent5"/>
              </a:solidFill>
              <a:prstDash val="solid"/>
              <a:miter lim="3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" name="Google Shape;666;p36"/>
            <p:cNvSpPr/>
            <p:nvPr/>
          </p:nvSpPr>
          <p:spPr>
            <a:xfrm>
              <a:off x="-53114" y="4855371"/>
              <a:ext cx="9250227" cy="124"/>
            </a:xfrm>
            <a:custGeom>
              <a:avLst/>
              <a:gdLst/>
              <a:ahLst/>
              <a:cxnLst/>
              <a:rect l="l" t="t" r="r" b="b"/>
              <a:pathLst>
                <a:path w="74302" h="1" fill="none" extrusionOk="0">
                  <a:moveTo>
                    <a:pt x="1" y="1"/>
                  </a:moveTo>
                  <a:lnTo>
                    <a:pt x="74302" y="1"/>
                  </a:lnTo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accent5"/>
              </a:solidFill>
              <a:prstDash val="solid"/>
              <a:miter lim="3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7" name="Google Shape;667;p36"/>
            <p:cNvSpPr/>
            <p:nvPr/>
          </p:nvSpPr>
          <p:spPr>
            <a:xfrm>
              <a:off x="-53114" y="4823998"/>
              <a:ext cx="9250227" cy="124"/>
            </a:xfrm>
            <a:custGeom>
              <a:avLst/>
              <a:gdLst/>
              <a:ahLst/>
              <a:cxnLst/>
              <a:rect l="l" t="t" r="r" b="b"/>
              <a:pathLst>
                <a:path w="74302" h="1" fill="none" extrusionOk="0">
                  <a:moveTo>
                    <a:pt x="1" y="0"/>
                  </a:moveTo>
                  <a:lnTo>
                    <a:pt x="74302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3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" name="Google Shape;668;p36"/>
            <p:cNvSpPr/>
            <p:nvPr/>
          </p:nvSpPr>
          <p:spPr>
            <a:xfrm>
              <a:off x="-53127" y="4685550"/>
              <a:ext cx="9250254" cy="127249"/>
            </a:xfrm>
            <a:custGeom>
              <a:avLst/>
              <a:gdLst/>
              <a:ahLst/>
              <a:cxnLst/>
              <a:rect l="l" t="t" r="r" b="b"/>
              <a:pathLst>
                <a:path w="29611" h="1022" extrusionOk="0">
                  <a:moveTo>
                    <a:pt x="0" y="1"/>
                  </a:moveTo>
                  <a:lnTo>
                    <a:pt x="0" y="1022"/>
                  </a:lnTo>
                  <a:lnTo>
                    <a:pt x="29610" y="1022"/>
                  </a:lnTo>
                  <a:lnTo>
                    <a:pt x="29610" y="1"/>
                  </a:lnTo>
                  <a:close/>
                </a:path>
              </a:pathLst>
            </a:custGeom>
            <a:solidFill>
              <a:srgbClr val="AA8C74">
                <a:alpha val="63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80482782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p3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6394400" cy="14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>
            <a:endParaRPr/>
          </a:p>
        </p:txBody>
      </p:sp>
      <p:sp>
        <p:nvSpPr>
          <p:cNvPr id="671" name="Google Shape;671;p37"/>
          <p:cNvSpPr txBox="1">
            <a:spLocks noGrp="1"/>
          </p:cNvSpPr>
          <p:nvPr>
            <p:ph type="subTitle" idx="1"/>
          </p:nvPr>
        </p:nvSpPr>
        <p:spPr>
          <a:xfrm>
            <a:off x="2080033" y="2871613"/>
            <a:ext cx="35572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2" name="Google Shape;672;p37"/>
          <p:cNvSpPr txBox="1">
            <a:spLocks noGrp="1"/>
          </p:cNvSpPr>
          <p:nvPr>
            <p:ph type="subTitle" idx="2"/>
          </p:nvPr>
        </p:nvSpPr>
        <p:spPr>
          <a:xfrm>
            <a:off x="7455833" y="2871613"/>
            <a:ext cx="35572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3" name="Google Shape;673;p37"/>
          <p:cNvSpPr txBox="1">
            <a:spLocks noGrp="1"/>
          </p:cNvSpPr>
          <p:nvPr>
            <p:ph type="subTitle" idx="3"/>
          </p:nvPr>
        </p:nvSpPr>
        <p:spPr>
          <a:xfrm>
            <a:off x="2080033" y="4707200"/>
            <a:ext cx="35572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4" name="Google Shape;674;p37"/>
          <p:cNvSpPr txBox="1">
            <a:spLocks noGrp="1"/>
          </p:cNvSpPr>
          <p:nvPr>
            <p:ph type="subTitle" idx="4"/>
          </p:nvPr>
        </p:nvSpPr>
        <p:spPr>
          <a:xfrm>
            <a:off x="7455833" y="4707200"/>
            <a:ext cx="35572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5" name="Google Shape;675;p37"/>
          <p:cNvSpPr txBox="1">
            <a:spLocks noGrp="1"/>
          </p:cNvSpPr>
          <p:nvPr>
            <p:ph type="subTitle" idx="5"/>
          </p:nvPr>
        </p:nvSpPr>
        <p:spPr>
          <a:xfrm>
            <a:off x="2080033" y="2495767"/>
            <a:ext cx="3557200" cy="582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667">
                <a:solidFill>
                  <a:schemeClr val="dk1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76" name="Google Shape;676;p37"/>
          <p:cNvSpPr txBox="1">
            <a:spLocks noGrp="1"/>
          </p:cNvSpPr>
          <p:nvPr>
            <p:ph type="subTitle" idx="6"/>
          </p:nvPr>
        </p:nvSpPr>
        <p:spPr>
          <a:xfrm>
            <a:off x="7455833" y="2495767"/>
            <a:ext cx="3557200" cy="582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667">
                <a:solidFill>
                  <a:schemeClr val="dk1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77" name="Google Shape;677;p37"/>
          <p:cNvSpPr txBox="1">
            <a:spLocks noGrp="1"/>
          </p:cNvSpPr>
          <p:nvPr>
            <p:ph type="subTitle" idx="7"/>
          </p:nvPr>
        </p:nvSpPr>
        <p:spPr>
          <a:xfrm>
            <a:off x="2080033" y="4325199"/>
            <a:ext cx="3557200" cy="582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667">
                <a:solidFill>
                  <a:schemeClr val="dk1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78" name="Google Shape;678;p37"/>
          <p:cNvSpPr txBox="1">
            <a:spLocks noGrp="1"/>
          </p:cNvSpPr>
          <p:nvPr>
            <p:ph type="subTitle" idx="8"/>
          </p:nvPr>
        </p:nvSpPr>
        <p:spPr>
          <a:xfrm>
            <a:off x="7455833" y="4325199"/>
            <a:ext cx="3557200" cy="582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667">
                <a:solidFill>
                  <a:schemeClr val="dk1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679" name="Google Shape;679;p37"/>
          <p:cNvGrpSpPr/>
          <p:nvPr/>
        </p:nvGrpSpPr>
        <p:grpSpPr>
          <a:xfrm>
            <a:off x="-70836" y="6247107"/>
            <a:ext cx="12333672" cy="670272"/>
            <a:chOff x="-53127" y="4685330"/>
            <a:chExt cx="9250254" cy="502704"/>
          </a:xfrm>
        </p:grpSpPr>
        <p:sp>
          <p:nvSpPr>
            <p:cNvPr id="680" name="Google Shape;680;p37"/>
            <p:cNvSpPr/>
            <p:nvPr/>
          </p:nvSpPr>
          <p:spPr>
            <a:xfrm>
              <a:off x="-47325" y="4685330"/>
              <a:ext cx="9238649" cy="502704"/>
            </a:xfrm>
            <a:custGeom>
              <a:avLst/>
              <a:gdLst/>
              <a:ahLst/>
              <a:cxnLst/>
              <a:rect l="l" t="t" r="r" b="b"/>
              <a:pathLst>
                <a:path w="74209" h="12657" extrusionOk="0">
                  <a:moveTo>
                    <a:pt x="1" y="0"/>
                  </a:moveTo>
                  <a:lnTo>
                    <a:pt x="1" y="12656"/>
                  </a:lnTo>
                  <a:lnTo>
                    <a:pt x="74208" y="12656"/>
                  </a:lnTo>
                  <a:lnTo>
                    <a:pt x="74208" y="0"/>
                  </a:lnTo>
                  <a:close/>
                </a:path>
              </a:pathLst>
            </a:custGeom>
            <a:solidFill>
              <a:srgbClr val="AA8C74">
                <a:alpha val="511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37"/>
            <p:cNvSpPr/>
            <p:nvPr/>
          </p:nvSpPr>
          <p:spPr>
            <a:xfrm>
              <a:off x="-53114" y="5187400"/>
              <a:ext cx="9250227" cy="124"/>
            </a:xfrm>
            <a:custGeom>
              <a:avLst/>
              <a:gdLst/>
              <a:ahLst/>
              <a:cxnLst/>
              <a:rect l="l" t="t" r="r" b="b"/>
              <a:pathLst>
                <a:path w="74302" h="1" fill="none" extrusionOk="0">
                  <a:moveTo>
                    <a:pt x="1" y="1"/>
                  </a:moveTo>
                  <a:lnTo>
                    <a:pt x="74302" y="1"/>
                  </a:lnTo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accent5"/>
              </a:solidFill>
              <a:prstDash val="solid"/>
              <a:miter lim="3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37"/>
            <p:cNvSpPr/>
            <p:nvPr/>
          </p:nvSpPr>
          <p:spPr>
            <a:xfrm>
              <a:off x="-53114" y="5094029"/>
              <a:ext cx="9250227" cy="124"/>
            </a:xfrm>
            <a:custGeom>
              <a:avLst/>
              <a:gdLst/>
              <a:ahLst/>
              <a:cxnLst/>
              <a:rect l="l" t="t" r="r" b="b"/>
              <a:pathLst>
                <a:path w="74302" h="1" fill="none" extrusionOk="0">
                  <a:moveTo>
                    <a:pt x="1" y="0"/>
                  </a:moveTo>
                  <a:lnTo>
                    <a:pt x="74302" y="0"/>
                  </a:lnTo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accent5"/>
              </a:solidFill>
              <a:prstDash val="solid"/>
              <a:miter lim="3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37"/>
            <p:cNvSpPr/>
            <p:nvPr/>
          </p:nvSpPr>
          <p:spPr>
            <a:xfrm>
              <a:off x="-53114" y="5024809"/>
              <a:ext cx="9250227" cy="124"/>
            </a:xfrm>
            <a:custGeom>
              <a:avLst/>
              <a:gdLst/>
              <a:ahLst/>
              <a:cxnLst/>
              <a:rect l="l" t="t" r="r" b="b"/>
              <a:pathLst>
                <a:path w="74302" h="1" fill="none" extrusionOk="0">
                  <a:moveTo>
                    <a:pt x="1" y="0"/>
                  </a:moveTo>
                  <a:lnTo>
                    <a:pt x="74302" y="0"/>
                  </a:lnTo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accent5"/>
              </a:solidFill>
              <a:prstDash val="solid"/>
              <a:miter lim="3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" name="Google Shape;684;p37"/>
            <p:cNvSpPr/>
            <p:nvPr/>
          </p:nvSpPr>
          <p:spPr>
            <a:xfrm>
              <a:off x="-53114" y="4956461"/>
              <a:ext cx="9250227" cy="124"/>
            </a:xfrm>
            <a:custGeom>
              <a:avLst/>
              <a:gdLst/>
              <a:ahLst/>
              <a:cxnLst/>
              <a:rect l="l" t="t" r="r" b="b"/>
              <a:pathLst>
                <a:path w="74302" h="1" fill="none" extrusionOk="0">
                  <a:moveTo>
                    <a:pt x="1" y="1"/>
                  </a:moveTo>
                  <a:lnTo>
                    <a:pt x="74302" y="1"/>
                  </a:lnTo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accent5"/>
              </a:solidFill>
              <a:prstDash val="solid"/>
              <a:miter lim="3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37"/>
            <p:cNvSpPr/>
            <p:nvPr/>
          </p:nvSpPr>
          <p:spPr>
            <a:xfrm>
              <a:off x="-53114" y="4887366"/>
              <a:ext cx="9250227" cy="124"/>
            </a:xfrm>
            <a:custGeom>
              <a:avLst/>
              <a:gdLst/>
              <a:ahLst/>
              <a:cxnLst/>
              <a:rect l="l" t="t" r="r" b="b"/>
              <a:pathLst>
                <a:path w="74302" h="1" fill="none" extrusionOk="0">
                  <a:moveTo>
                    <a:pt x="1" y="0"/>
                  </a:moveTo>
                  <a:lnTo>
                    <a:pt x="74302" y="0"/>
                  </a:lnTo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accent5"/>
              </a:solidFill>
              <a:prstDash val="solid"/>
              <a:miter lim="3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" name="Google Shape;686;p37"/>
            <p:cNvSpPr/>
            <p:nvPr/>
          </p:nvSpPr>
          <p:spPr>
            <a:xfrm>
              <a:off x="-53114" y="4855371"/>
              <a:ext cx="9250227" cy="124"/>
            </a:xfrm>
            <a:custGeom>
              <a:avLst/>
              <a:gdLst/>
              <a:ahLst/>
              <a:cxnLst/>
              <a:rect l="l" t="t" r="r" b="b"/>
              <a:pathLst>
                <a:path w="74302" h="1" fill="none" extrusionOk="0">
                  <a:moveTo>
                    <a:pt x="1" y="1"/>
                  </a:moveTo>
                  <a:lnTo>
                    <a:pt x="74302" y="1"/>
                  </a:lnTo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accent5"/>
              </a:solidFill>
              <a:prstDash val="solid"/>
              <a:miter lim="3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" name="Google Shape;687;p37"/>
            <p:cNvSpPr/>
            <p:nvPr/>
          </p:nvSpPr>
          <p:spPr>
            <a:xfrm>
              <a:off x="-53114" y="4823998"/>
              <a:ext cx="9250227" cy="124"/>
            </a:xfrm>
            <a:custGeom>
              <a:avLst/>
              <a:gdLst/>
              <a:ahLst/>
              <a:cxnLst/>
              <a:rect l="l" t="t" r="r" b="b"/>
              <a:pathLst>
                <a:path w="74302" h="1" fill="none" extrusionOk="0">
                  <a:moveTo>
                    <a:pt x="1" y="0"/>
                  </a:moveTo>
                  <a:lnTo>
                    <a:pt x="74302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3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37"/>
            <p:cNvSpPr/>
            <p:nvPr/>
          </p:nvSpPr>
          <p:spPr>
            <a:xfrm>
              <a:off x="-53127" y="4685550"/>
              <a:ext cx="9250254" cy="127249"/>
            </a:xfrm>
            <a:custGeom>
              <a:avLst/>
              <a:gdLst/>
              <a:ahLst/>
              <a:cxnLst/>
              <a:rect l="l" t="t" r="r" b="b"/>
              <a:pathLst>
                <a:path w="29611" h="1022" extrusionOk="0">
                  <a:moveTo>
                    <a:pt x="0" y="1"/>
                  </a:moveTo>
                  <a:lnTo>
                    <a:pt x="0" y="1022"/>
                  </a:lnTo>
                  <a:lnTo>
                    <a:pt x="29610" y="1022"/>
                  </a:lnTo>
                  <a:lnTo>
                    <a:pt x="29610" y="1"/>
                  </a:lnTo>
                  <a:close/>
                </a:path>
              </a:pathLst>
            </a:custGeom>
            <a:solidFill>
              <a:srgbClr val="AA8C74">
                <a:alpha val="63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51239937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p38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>
            <a:endParaRPr/>
          </a:p>
        </p:txBody>
      </p:sp>
      <p:sp>
        <p:nvSpPr>
          <p:cNvPr id="691" name="Google Shape;691;p38"/>
          <p:cNvSpPr txBox="1">
            <a:spLocks noGrp="1"/>
          </p:cNvSpPr>
          <p:nvPr>
            <p:ph type="subTitle" idx="1"/>
          </p:nvPr>
        </p:nvSpPr>
        <p:spPr>
          <a:xfrm>
            <a:off x="2301753" y="4924460"/>
            <a:ext cx="3370000" cy="7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2" name="Google Shape;692;p38"/>
          <p:cNvSpPr txBox="1">
            <a:spLocks noGrp="1"/>
          </p:cNvSpPr>
          <p:nvPr>
            <p:ph type="subTitle" idx="2"/>
          </p:nvPr>
        </p:nvSpPr>
        <p:spPr>
          <a:xfrm>
            <a:off x="7478228" y="2352069"/>
            <a:ext cx="3370000" cy="7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3" name="Google Shape;693;p38"/>
          <p:cNvSpPr txBox="1">
            <a:spLocks noGrp="1"/>
          </p:cNvSpPr>
          <p:nvPr>
            <p:ph type="subTitle" idx="3"/>
          </p:nvPr>
        </p:nvSpPr>
        <p:spPr>
          <a:xfrm>
            <a:off x="7478228" y="2113471"/>
            <a:ext cx="3370000" cy="4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 Vietnam Pro"/>
              <a:buNone/>
              <a:defRPr sz="2667">
                <a:latin typeface="Be Vietnam Pro"/>
                <a:ea typeface="Be Vietnam Pro"/>
                <a:cs typeface="Be Vietnam Pro"/>
                <a:sym typeface="Be Vietnam Pr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 Vietnam Pro"/>
              <a:buNone/>
              <a:defRPr sz="2667">
                <a:latin typeface="Be Vietnam Pro"/>
                <a:ea typeface="Be Vietnam Pro"/>
                <a:cs typeface="Be Vietnam Pro"/>
                <a:sym typeface="Be Vietnam Pr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 Vietnam Pro"/>
              <a:buNone/>
              <a:defRPr sz="2667">
                <a:latin typeface="Be Vietnam Pro"/>
                <a:ea typeface="Be Vietnam Pro"/>
                <a:cs typeface="Be Vietnam Pro"/>
                <a:sym typeface="Be Vietnam Pr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 Vietnam Pro"/>
              <a:buNone/>
              <a:defRPr sz="2667">
                <a:latin typeface="Be Vietnam Pro"/>
                <a:ea typeface="Be Vietnam Pro"/>
                <a:cs typeface="Be Vietnam Pro"/>
                <a:sym typeface="Be Vietnam Pr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 Vietnam Pro"/>
              <a:buNone/>
              <a:defRPr sz="2667">
                <a:latin typeface="Be Vietnam Pro"/>
                <a:ea typeface="Be Vietnam Pro"/>
                <a:cs typeface="Be Vietnam Pro"/>
                <a:sym typeface="Be Vietnam Pr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 Vietnam Pro"/>
              <a:buNone/>
              <a:defRPr sz="2667">
                <a:latin typeface="Be Vietnam Pro"/>
                <a:ea typeface="Be Vietnam Pro"/>
                <a:cs typeface="Be Vietnam Pro"/>
                <a:sym typeface="Be Vietnam Pr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 Vietnam Pro"/>
              <a:buNone/>
              <a:defRPr sz="2667">
                <a:latin typeface="Be Vietnam Pro"/>
                <a:ea typeface="Be Vietnam Pro"/>
                <a:cs typeface="Be Vietnam Pro"/>
                <a:sym typeface="Be Vietnam Pr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 Vietnam Pro"/>
              <a:buNone/>
              <a:defRPr sz="2667">
                <a:latin typeface="Be Vietnam Pro"/>
                <a:ea typeface="Be Vietnam Pro"/>
                <a:cs typeface="Be Vietnam Pro"/>
                <a:sym typeface="Be Vietnam Pr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 Vietnam Pro"/>
              <a:buNone/>
              <a:defRPr sz="2667">
                <a:latin typeface="Be Vietnam Pro"/>
                <a:ea typeface="Be Vietnam Pro"/>
                <a:cs typeface="Be Vietnam Pro"/>
                <a:sym typeface="Be Vietnam Pro"/>
              </a:defRPr>
            </a:lvl9pPr>
          </a:lstStyle>
          <a:p>
            <a:endParaRPr/>
          </a:p>
        </p:txBody>
      </p:sp>
      <p:sp>
        <p:nvSpPr>
          <p:cNvPr id="694" name="Google Shape;694;p38"/>
          <p:cNvSpPr txBox="1">
            <a:spLocks noGrp="1"/>
          </p:cNvSpPr>
          <p:nvPr>
            <p:ph type="subTitle" idx="4"/>
          </p:nvPr>
        </p:nvSpPr>
        <p:spPr>
          <a:xfrm>
            <a:off x="2301753" y="4685860"/>
            <a:ext cx="3370000" cy="4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 Vietnam Pro"/>
              <a:buNone/>
              <a:defRPr sz="2667">
                <a:latin typeface="Be Vietnam Pro"/>
                <a:ea typeface="Be Vietnam Pro"/>
                <a:cs typeface="Be Vietnam Pro"/>
                <a:sym typeface="Be Vietnam Pr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 Vietnam Pro"/>
              <a:buNone/>
              <a:defRPr sz="2667">
                <a:latin typeface="Be Vietnam Pro"/>
                <a:ea typeface="Be Vietnam Pro"/>
                <a:cs typeface="Be Vietnam Pro"/>
                <a:sym typeface="Be Vietnam Pr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 Vietnam Pro"/>
              <a:buNone/>
              <a:defRPr sz="2667">
                <a:latin typeface="Be Vietnam Pro"/>
                <a:ea typeface="Be Vietnam Pro"/>
                <a:cs typeface="Be Vietnam Pro"/>
                <a:sym typeface="Be Vietnam Pr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 Vietnam Pro"/>
              <a:buNone/>
              <a:defRPr sz="2667">
                <a:latin typeface="Be Vietnam Pro"/>
                <a:ea typeface="Be Vietnam Pro"/>
                <a:cs typeface="Be Vietnam Pro"/>
                <a:sym typeface="Be Vietnam Pr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 Vietnam Pro"/>
              <a:buNone/>
              <a:defRPr sz="2667">
                <a:latin typeface="Be Vietnam Pro"/>
                <a:ea typeface="Be Vietnam Pro"/>
                <a:cs typeface="Be Vietnam Pro"/>
                <a:sym typeface="Be Vietnam Pr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 Vietnam Pro"/>
              <a:buNone/>
              <a:defRPr sz="2667">
                <a:latin typeface="Be Vietnam Pro"/>
                <a:ea typeface="Be Vietnam Pro"/>
                <a:cs typeface="Be Vietnam Pro"/>
                <a:sym typeface="Be Vietnam Pr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 Vietnam Pro"/>
              <a:buNone/>
              <a:defRPr sz="2667">
                <a:latin typeface="Be Vietnam Pro"/>
                <a:ea typeface="Be Vietnam Pro"/>
                <a:cs typeface="Be Vietnam Pro"/>
                <a:sym typeface="Be Vietnam Pr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 Vietnam Pro"/>
              <a:buNone/>
              <a:defRPr sz="2667">
                <a:latin typeface="Be Vietnam Pro"/>
                <a:ea typeface="Be Vietnam Pro"/>
                <a:cs typeface="Be Vietnam Pro"/>
                <a:sym typeface="Be Vietnam Pr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 Vietnam Pro"/>
              <a:buNone/>
              <a:defRPr sz="2667">
                <a:latin typeface="Be Vietnam Pro"/>
                <a:ea typeface="Be Vietnam Pro"/>
                <a:cs typeface="Be Vietnam Pro"/>
                <a:sym typeface="Be Vietnam Pro"/>
              </a:defRPr>
            </a:lvl9pPr>
          </a:lstStyle>
          <a:p>
            <a:endParaRPr/>
          </a:p>
        </p:txBody>
      </p:sp>
      <p:sp>
        <p:nvSpPr>
          <p:cNvPr id="695" name="Google Shape;695;p38"/>
          <p:cNvSpPr txBox="1">
            <a:spLocks noGrp="1"/>
          </p:cNvSpPr>
          <p:nvPr>
            <p:ph type="subTitle" idx="5"/>
          </p:nvPr>
        </p:nvSpPr>
        <p:spPr>
          <a:xfrm>
            <a:off x="2301753" y="2352060"/>
            <a:ext cx="3370000" cy="7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6" name="Google Shape;696;p38"/>
          <p:cNvSpPr txBox="1">
            <a:spLocks noGrp="1"/>
          </p:cNvSpPr>
          <p:nvPr>
            <p:ph type="subTitle" idx="6"/>
          </p:nvPr>
        </p:nvSpPr>
        <p:spPr>
          <a:xfrm flipH="1">
            <a:off x="2301753" y="2113471"/>
            <a:ext cx="3370000" cy="4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 Vietnam Pro"/>
              <a:buNone/>
              <a:defRPr sz="2667">
                <a:latin typeface="Be Vietnam Pro"/>
                <a:ea typeface="Be Vietnam Pro"/>
                <a:cs typeface="Be Vietnam Pro"/>
                <a:sym typeface="Be Vietnam Pr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 Vietnam Pro"/>
              <a:buNone/>
              <a:defRPr sz="2667">
                <a:latin typeface="Be Vietnam Pro"/>
                <a:ea typeface="Be Vietnam Pro"/>
                <a:cs typeface="Be Vietnam Pro"/>
                <a:sym typeface="Be Vietnam Pr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 Vietnam Pro"/>
              <a:buNone/>
              <a:defRPr sz="2667">
                <a:latin typeface="Be Vietnam Pro"/>
                <a:ea typeface="Be Vietnam Pro"/>
                <a:cs typeface="Be Vietnam Pro"/>
                <a:sym typeface="Be Vietnam Pr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 Vietnam Pro"/>
              <a:buNone/>
              <a:defRPr sz="2667">
                <a:latin typeface="Be Vietnam Pro"/>
                <a:ea typeface="Be Vietnam Pro"/>
                <a:cs typeface="Be Vietnam Pro"/>
                <a:sym typeface="Be Vietnam Pr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 Vietnam Pro"/>
              <a:buNone/>
              <a:defRPr sz="2667">
                <a:latin typeface="Be Vietnam Pro"/>
                <a:ea typeface="Be Vietnam Pro"/>
                <a:cs typeface="Be Vietnam Pro"/>
                <a:sym typeface="Be Vietnam Pr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 Vietnam Pro"/>
              <a:buNone/>
              <a:defRPr sz="2667">
                <a:latin typeface="Be Vietnam Pro"/>
                <a:ea typeface="Be Vietnam Pro"/>
                <a:cs typeface="Be Vietnam Pro"/>
                <a:sym typeface="Be Vietnam Pr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 Vietnam Pro"/>
              <a:buNone/>
              <a:defRPr sz="2667">
                <a:latin typeface="Be Vietnam Pro"/>
                <a:ea typeface="Be Vietnam Pro"/>
                <a:cs typeface="Be Vietnam Pro"/>
                <a:sym typeface="Be Vietnam Pr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 Vietnam Pro"/>
              <a:buNone/>
              <a:defRPr sz="2667">
                <a:latin typeface="Be Vietnam Pro"/>
                <a:ea typeface="Be Vietnam Pro"/>
                <a:cs typeface="Be Vietnam Pro"/>
                <a:sym typeface="Be Vietnam Pr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 Vietnam Pro"/>
              <a:buNone/>
              <a:defRPr sz="2667">
                <a:latin typeface="Be Vietnam Pro"/>
                <a:ea typeface="Be Vietnam Pro"/>
                <a:cs typeface="Be Vietnam Pro"/>
                <a:sym typeface="Be Vietnam Pro"/>
              </a:defRPr>
            </a:lvl9pPr>
          </a:lstStyle>
          <a:p>
            <a:endParaRPr/>
          </a:p>
        </p:txBody>
      </p:sp>
      <p:sp>
        <p:nvSpPr>
          <p:cNvPr id="697" name="Google Shape;697;p38"/>
          <p:cNvSpPr txBox="1">
            <a:spLocks noGrp="1"/>
          </p:cNvSpPr>
          <p:nvPr>
            <p:ph type="subTitle" idx="7"/>
          </p:nvPr>
        </p:nvSpPr>
        <p:spPr>
          <a:xfrm>
            <a:off x="7478228" y="4924943"/>
            <a:ext cx="3370000" cy="7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8" name="Google Shape;698;p38"/>
          <p:cNvSpPr txBox="1">
            <a:spLocks noGrp="1"/>
          </p:cNvSpPr>
          <p:nvPr>
            <p:ph type="subTitle" idx="8"/>
          </p:nvPr>
        </p:nvSpPr>
        <p:spPr>
          <a:xfrm>
            <a:off x="7478228" y="4685867"/>
            <a:ext cx="3370000" cy="4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 Vietnam Pro"/>
              <a:buNone/>
              <a:defRPr sz="2667">
                <a:latin typeface="Be Vietnam Pro"/>
                <a:ea typeface="Be Vietnam Pro"/>
                <a:cs typeface="Be Vietnam Pro"/>
                <a:sym typeface="Be Vietnam Pr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 Vietnam Pro"/>
              <a:buNone/>
              <a:defRPr sz="2667">
                <a:latin typeface="Be Vietnam Pro"/>
                <a:ea typeface="Be Vietnam Pro"/>
                <a:cs typeface="Be Vietnam Pro"/>
                <a:sym typeface="Be Vietnam Pr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 Vietnam Pro"/>
              <a:buNone/>
              <a:defRPr sz="2667">
                <a:latin typeface="Be Vietnam Pro"/>
                <a:ea typeface="Be Vietnam Pro"/>
                <a:cs typeface="Be Vietnam Pro"/>
                <a:sym typeface="Be Vietnam Pr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 Vietnam Pro"/>
              <a:buNone/>
              <a:defRPr sz="2667">
                <a:latin typeface="Be Vietnam Pro"/>
                <a:ea typeface="Be Vietnam Pro"/>
                <a:cs typeface="Be Vietnam Pro"/>
                <a:sym typeface="Be Vietnam Pr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 Vietnam Pro"/>
              <a:buNone/>
              <a:defRPr sz="2667">
                <a:latin typeface="Be Vietnam Pro"/>
                <a:ea typeface="Be Vietnam Pro"/>
                <a:cs typeface="Be Vietnam Pro"/>
                <a:sym typeface="Be Vietnam Pr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 Vietnam Pro"/>
              <a:buNone/>
              <a:defRPr sz="2667">
                <a:latin typeface="Be Vietnam Pro"/>
                <a:ea typeface="Be Vietnam Pro"/>
                <a:cs typeface="Be Vietnam Pro"/>
                <a:sym typeface="Be Vietnam Pr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 Vietnam Pro"/>
              <a:buNone/>
              <a:defRPr sz="2667">
                <a:latin typeface="Be Vietnam Pro"/>
                <a:ea typeface="Be Vietnam Pro"/>
                <a:cs typeface="Be Vietnam Pro"/>
                <a:sym typeface="Be Vietnam Pr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 Vietnam Pro"/>
              <a:buNone/>
              <a:defRPr sz="2667">
                <a:latin typeface="Be Vietnam Pro"/>
                <a:ea typeface="Be Vietnam Pro"/>
                <a:cs typeface="Be Vietnam Pro"/>
                <a:sym typeface="Be Vietnam Pr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 Vietnam Pro"/>
              <a:buNone/>
              <a:defRPr sz="2667">
                <a:latin typeface="Be Vietnam Pro"/>
                <a:ea typeface="Be Vietnam Pro"/>
                <a:cs typeface="Be Vietnam Pro"/>
                <a:sym typeface="Be Vietnam Pro"/>
              </a:defRPr>
            </a:lvl9pPr>
          </a:lstStyle>
          <a:p>
            <a:endParaRPr/>
          </a:p>
        </p:txBody>
      </p:sp>
      <p:sp>
        <p:nvSpPr>
          <p:cNvPr id="699" name="Google Shape;699;p38"/>
          <p:cNvSpPr txBox="1">
            <a:spLocks noGrp="1"/>
          </p:cNvSpPr>
          <p:nvPr>
            <p:ph type="subTitle" idx="9"/>
          </p:nvPr>
        </p:nvSpPr>
        <p:spPr>
          <a:xfrm>
            <a:off x="2301753" y="3638260"/>
            <a:ext cx="3370000" cy="7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0" name="Google Shape;700;p38"/>
          <p:cNvSpPr txBox="1">
            <a:spLocks noGrp="1"/>
          </p:cNvSpPr>
          <p:nvPr>
            <p:ph type="subTitle" idx="13"/>
          </p:nvPr>
        </p:nvSpPr>
        <p:spPr>
          <a:xfrm>
            <a:off x="2301753" y="3399665"/>
            <a:ext cx="3370000" cy="4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 Vietnam Pro"/>
              <a:buNone/>
              <a:defRPr sz="2667">
                <a:latin typeface="Be Vietnam Pro"/>
                <a:ea typeface="Be Vietnam Pro"/>
                <a:cs typeface="Be Vietnam Pro"/>
                <a:sym typeface="Be Vietnam Pr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 Vietnam Pro"/>
              <a:buNone/>
              <a:defRPr sz="2667">
                <a:latin typeface="Be Vietnam Pro"/>
                <a:ea typeface="Be Vietnam Pro"/>
                <a:cs typeface="Be Vietnam Pro"/>
                <a:sym typeface="Be Vietnam Pr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 Vietnam Pro"/>
              <a:buNone/>
              <a:defRPr sz="2667">
                <a:latin typeface="Be Vietnam Pro"/>
                <a:ea typeface="Be Vietnam Pro"/>
                <a:cs typeface="Be Vietnam Pro"/>
                <a:sym typeface="Be Vietnam Pr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 Vietnam Pro"/>
              <a:buNone/>
              <a:defRPr sz="2667">
                <a:latin typeface="Be Vietnam Pro"/>
                <a:ea typeface="Be Vietnam Pro"/>
                <a:cs typeface="Be Vietnam Pro"/>
                <a:sym typeface="Be Vietnam Pr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 Vietnam Pro"/>
              <a:buNone/>
              <a:defRPr sz="2667">
                <a:latin typeface="Be Vietnam Pro"/>
                <a:ea typeface="Be Vietnam Pro"/>
                <a:cs typeface="Be Vietnam Pro"/>
                <a:sym typeface="Be Vietnam Pr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 Vietnam Pro"/>
              <a:buNone/>
              <a:defRPr sz="2667">
                <a:latin typeface="Be Vietnam Pro"/>
                <a:ea typeface="Be Vietnam Pro"/>
                <a:cs typeface="Be Vietnam Pro"/>
                <a:sym typeface="Be Vietnam Pr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 Vietnam Pro"/>
              <a:buNone/>
              <a:defRPr sz="2667">
                <a:latin typeface="Be Vietnam Pro"/>
                <a:ea typeface="Be Vietnam Pro"/>
                <a:cs typeface="Be Vietnam Pro"/>
                <a:sym typeface="Be Vietnam Pr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 Vietnam Pro"/>
              <a:buNone/>
              <a:defRPr sz="2667">
                <a:latin typeface="Be Vietnam Pro"/>
                <a:ea typeface="Be Vietnam Pro"/>
                <a:cs typeface="Be Vietnam Pro"/>
                <a:sym typeface="Be Vietnam Pr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 Vietnam Pro"/>
              <a:buNone/>
              <a:defRPr sz="2667">
                <a:latin typeface="Be Vietnam Pro"/>
                <a:ea typeface="Be Vietnam Pro"/>
                <a:cs typeface="Be Vietnam Pro"/>
                <a:sym typeface="Be Vietnam Pro"/>
              </a:defRPr>
            </a:lvl9pPr>
          </a:lstStyle>
          <a:p>
            <a:endParaRPr/>
          </a:p>
        </p:txBody>
      </p:sp>
      <p:sp>
        <p:nvSpPr>
          <p:cNvPr id="701" name="Google Shape;701;p38"/>
          <p:cNvSpPr txBox="1">
            <a:spLocks noGrp="1"/>
          </p:cNvSpPr>
          <p:nvPr>
            <p:ph type="subTitle" idx="14"/>
          </p:nvPr>
        </p:nvSpPr>
        <p:spPr>
          <a:xfrm>
            <a:off x="7478228" y="3638507"/>
            <a:ext cx="3370000" cy="7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2" name="Google Shape;702;p38"/>
          <p:cNvSpPr txBox="1">
            <a:spLocks noGrp="1"/>
          </p:cNvSpPr>
          <p:nvPr>
            <p:ph type="subTitle" idx="15"/>
          </p:nvPr>
        </p:nvSpPr>
        <p:spPr>
          <a:xfrm>
            <a:off x="7478228" y="3399668"/>
            <a:ext cx="3370000" cy="4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 Vietnam Pro"/>
              <a:buNone/>
              <a:defRPr sz="2667">
                <a:latin typeface="Be Vietnam Pro"/>
                <a:ea typeface="Be Vietnam Pro"/>
                <a:cs typeface="Be Vietnam Pro"/>
                <a:sym typeface="Be Vietnam Pr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 Vietnam Pro"/>
              <a:buNone/>
              <a:defRPr sz="2667">
                <a:latin typeface="Be Vietnam Pro"/>
                <a:ea typeface="Be Vietnam Pro"/>
                <a:cs typeface="Be Vietnam Pro"/>
                <a:sym typeface="Be Vietnam Pr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 Vietnam Pro"/>
              <a:buNone/>
              <a:defRPr sz="2667">
                <a:latin typeface="Be Vietnam Pro"/>
                <a:ea typeface="Be Vietnam Pro"/>
                <a:cs typeface="Be Vietnam Pro"/>
                <a:sym typeface="Be Vietnam Pr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 Vietnam Pro"/>
              <a:buNone/>
              <a:defRPr sz="2667">
                <a:latin typeface="Be Vietnam Pro"/>
                <a:ea typeface="Be Vietnam Pro"/>
                <a:cs typeface="Be Vietnam Pro"/>
                <a:sym typeface="Be Vietnam Pr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 Vietnam Pro"/>
              <a:buNone/>
              <a:defRPr sz="2667">
                <a:latin typeface="Be Vietnam Pro"/>
                <a:ea typeface="Be Vietnam Pro"/>
                <a:cs typeface="Be Vietnam Pro"/>
                <a:sym typeface="Be Vietnam Pr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 Vietnam Pro"/>
              <a:buNone/>
              <a:defRPr sz="2667">
                <a:latin typeface="Be Vietnam Pro"/>
                <a:ea typeface="Be Vietnam Pro"/>
                <a:cs typeface="Be Vietnam Pro"/>
                <a:sym typeface="Be Vietnam Pr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 Vietnam Pro"/>
              <a:buNone/>
              <a:defRPr sz="2667">
                <a:latin typeface="Be Vietnam Pro"/>
                <a:ea typeface="Be Vietnam Pro"/>
                <a:cs typeface="Be Vietnam Pro"/>
                <a:sym typeface="Be Vietnam Pr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 Vietnam Pro"/>
              <a:buNone/>
              <a:defRPr sz="2667">
                <a:latin typeface="Be Vietnam Pro"/>
                <a:ea typeface="Be Vietnam Pro"/>
                <a:cs typeface="Be Vietnam Pro"/>
                <a:sym typeface="Be Vietnam Pr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 Vietnam Pro"/>
              <a:buNone/>
              <a:defRPr sz="2667">
                <a:latin typeface="Be Vietnam Pro"/>
                <a:ea typeface="Be Vietnam Pro"/>
                <a:cs typeface="Be Vietnam Pro"/>
                <a:sym typeface="Be Vietnam Pro"/>
              </a:defRPr>
            </a:lvl9pPr>
          </a:lstStyle>
          <a:p>
            <a:endParaRPr/>
          </a:p>
        </p:txBody>
      </p:sp>
      <p:grpSp>
        <p:nvGrpSpPr>
          <p:cNvPr id="703" name="Google Shape;703;p38"/>
          <p:cNvGrpSpPr/>
          <p:nvPr/>
        </p:nvGrpSpPr>
        <p:grpSpPr>
          <a:xfrm>
            <a:off x="-70836" y="5305329"/>
            <a:ext cx="12333672" cy="1612052"/>
            <a:chOff x="-53127" y="3978996"/>
            <a:chExt cx="9250254" cy="1209039"/>
          </a:xfrm>
        </p:grpSpPr>
        <p:grpSp>
          <p:nvGrpSpPr>
            <p:cNvPr id="704" name="Google Shape;704;p38"/>
            <p:cNvGrpSpPr/>
            <p:nvPr/>
          </p:nvGrpSpPr>
          <p:grpSpPr>
            <a:xfrm>
              <a:off x="-53127" y="4685330"/>
              <a:ext cx="9250254" cy="502704"/>
              <a:chOff x="-53127" y="4685330"/>
              <a:chExt cx="9250254" cy="502704"/>
            </a:xfrm>
          </p:grpSpPr>
          <p:sp>
            <p:nvSpPr>
              <p:cNvPr id="705" name="Google Shape;705;p38"/>
              <p:cNvSpPr/>
              <p:nvPr/>
            </p:nvSpPr>
            <p:spPr>
              <a:xfrm>
                <a:off x="-47325" y="4685330"/>
                <a:ext cx="9238649" cy="502704"/>
              </a:xfrm>
              <a:custGeom>
                <a:avLst/>
                <a:gdLst/>
                <a:ahLst/>
                <a:cxnLst/>
                <a:rect l="l" t="t" r="r" b="b"/>
                <a:pathLst>
                  <a:path w="74209" h="12657" extrusionOk="0">
                    <a:moveTo>
                      <a:pt x="1" y="0"/>
                    </a:moveTo>
                    <a:lnTo>
                      <a:pt x="1" y="12656"/>
                    </a:lnTo>
                    <a:lnTo>
                      <a:pt x="74208" y="12656"/>
                    </a:lnTo>
                    <a:lnTo>
                      <a:pt x="74208" y="0"/>
                    </a:lnTo>
                    <a:close/>
                  </a:path>
                </a:pathLst>
              </a:custGeom>
              <a:solidFill>
                <a:srgbClr val="AA8C74">
                  <a:alpha val="511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6" name="Google Shape;706;p38"/>
              <p:cNvSpPr/>
              <p:nvPr/>
            </p:nvSpPr>
            <p:spPr>
              <a:xfrm>
                <a:off x="-53114" y="5187400"/>
                <a:ext cx="9250227" cy="124"/>
              </a:xfrm>
              <a:custGeom>
                <a:avLst/>
                <a:gdLst/>
                <a:ahLst/>
                <a:cxnLst/>
                <a:rect l="l" t="t" r="r" b="b"/>
                <a:pathLst>
                  <a:path w="74302" h="1" fill="none" extrusionOk="0">
                    <a:moveTo>
                      <a:pt x="1" y="1"/>
                    </a:moveTo>
                    <a:lnTo>
                      <a:pt x="74302" y="1"/>
                    </a:lnTo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chemeClr val="accent5"/>
                </a:solidFill>
                <a:prstDash val="solid"/>
                <a:miter lim="360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7" name="Google Shape;707;p38"/>
              <p:cNvSpPr/>
              <p:nvPr/>
            </p:nvSpPr>
            <p:spPr>
              <a:xfrm>
                <a:off x="-53114" y="5094029"/>
                <a:ext cx="9250227" cy="124"/>
              </a:xfrm>
              <a:custGeom>
                <a:avLst/>
                <a:gdLst/>
                <a:ahLst/>
                <a:cxnLst/>
                <a:rect l="l" t="t" r="r" b="b"/>
                <a:pathLst>
                  <a:path w="74302" h="1" fill="none" extrusionOk="0">
                    <a:moveTo>
                      <a:pt x="1" y="0"/>
                    </a:moveTo>
                    <a:lnTo>
                      <a:pt x="74302" y="0"/>
                    </a:lnTo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chemeClr val="accent5"/>
                </a:solidFill>
                <a:prstDash val="solid"/>
                <a:miter lim="360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8" name="Google Shape;708;p38"/>
              <p:cNvSpPr/>
              <p:nvPr/>
            </p:nvSpPr>
            <p:spPr>
              <a:xfrm>
                <a:off x="-53114" y="5024809"/>
                <a:ext cx="9250227" cy="124"/>
              </a:xfrm>
              <a:custGeom>
                <a:avLst/>
                <a:gdLst/>
                <a:ahLst/>
                <a:cxnLst/>
                <a:rect l="l" t="t" r="r" b="b"/>
                <a:pathLst>
                  <a:path w="74302" h="1" fill="none" extrusionOk="0">
                    <a:moveTo>
                      <a:pt x="1" y="0"/>
                    </a:moveTo>
                    <a:lnTo>
                      <a:pt x="74302" y="0"/>
                    </a:lnTo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chemeClr val="accent5"/>
                </a:solidFill>
                <a:prstDash val="solid"/>
                <a:miter lim="360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9" name="Google Shape;709;p38"/>
              <p:cNvSpPr/>
              <p:nvPr/>
            </p:nvSpPr>
            <p:spPr>
              <a:xfrm>
                <a:off x="-53114" y="4956461"/>
                <a:ext cx="9250227" cy="124"/>
              </a:xfrm>
              <a:custGeom>
                <a:avLst/>
                <a:gdLst/>
                <a:ahLst/>
                <a:cxnLst/>
                <a:rect l="l" t="t" r="r" b="b"/>
                <a:pathLst>
                  <a:path w="74302" h="1" fill="none" extrusionOk="0">
                    <a:moveTo>
                      <a:pt x="1" y="1"/>
                    </a:moveTo>
                    <a:lnTo>
                      <a:pt x="74302" y="1"/>
                    </a:lnTo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chemeClr val="accent5"/>
                </a:solidFill>
                <a:prstDash val="solid"/>
                <a:miter lim="360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0" name="Google Shape;710;p38"/>
              <p:cNvSpPr/>
              <p:nvPr/>
            </p:nvSpPr>
            <p:spPr>
              <a:xfrm>
                <a:off x="-53114" y="4887366"/>
                <a:ext cx="9250227" cy="124"/>
              </a:xfrm>
              <a:custGeom>
                <a:avLst/>
                <a:gdLst/>
                <a:ahLst/>
                <a:cxnLst/>
                <a:rect l="l" t="t" r="r" b="b"/>
                <a:pathLst>
                  <a:path w="74302" h="1" fill="none" extrusionOk="0">
                    <a:moveTo>
                      <a:pt x="1" y="0"/>
                    </a:moveTo>
                    <a:lnTo>
                      <a:pt x="74302" y="0"/>
                    </a:lnTo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chemeClr val="accent5"/>
                </a:solidFill>
                <a:prstDash val="solid"/>
                <a:miter lim="360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1" name="Google Shape;711;p38"/>
              <p:cNvSpPr/>
              <p:nvPr/>
            </p:nvSpPr>
            <p:spPr>
              <a:xfrm>
                <a:off x="-53114" y="4855371"/>
                <a:ext cx="9250227" cy="124"/>
              </a:xfrm>
              <a:custGeom>
                <a:avLst/>
                <a:gdLst/>
                <a:ahLst/>
                <a:cxnLst/>
                <a:rect l="l" t="t" r="r" b="b"/>
                <a:pathLst>
                  <a:path w="74302" h="1" fill="none" extrusionOk="0">
                    <a:moveTo>
                      <a:pt x="1" y="1"/>
                    </a:moveTo>
                    <a:lnTo>
                      <a:pt x="74302" y="1"/>
                    </a:lnTo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chemeClr val="accent5"/>
                </a:solidFill>
                <a:prstDash val="solid"/>
                <a:miter lim="360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2" name="Google Shape;712;p38"/>
              <p:cNvSpPr/>
              <p:nvPr/>
            </p:nvSpPr>
            <p:spPr>
              <a:xfrm>
                <a:off x="-53114" y="4823998"/>
                <a:ext cx="9250227" cy="124"/>
              </a:xfrm>
              <a:custGeom>
                <a:avLst/>
                <a:gdLst/>
                <a:ahLst/>
                <a:cxnLst/>
                <a:rect l="l" t="t" r="r" b="b"/>
                <a:pathLst>
                  <a:path w="74302" h="1" fill="none" extrusionOk="0">
                    <a:moveTo>
                      <a:pt x="1" y="0"/>
                    </a:moveTo>
                    <a:lnTo>
                      <a:pt x="74302" y="0"/>
                    </a:lnTo>
                  </a:path>
                </a:pathLst>
              </a:custGeom>
              <a:noFill/>
              <a:ln w="9525" cap="flat" cmpd="sng">
                <a:solidFill>
                  <a:schemeClr val="accent5"/>
                </a:solidFill>
                <a:prstDash val="solid"/>
                <a:miter lim="360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3" name="Google Shape;713;p38"/>
              <p:cNvSpPr/>
              <p:nvPr/>
            </p:nvSpPr>
            <p:spPr>
              <a:xfrm>
                <a:off x="-53127" y="4685550"/>
                <a:ext cx="9250254" cy="127249"/>
              </a:xfrm>
              <a:custGeom>
                <a:avLst/>
                <a:gdLst/>
                <a:ahLst/>
                <a:cxnLst/>
                <a:rect l="l" t="t" r="r" b="b"/>
                <a:pathLst>
                  <a:path w="29611" h="1022" extrusionOk="0">
                    <a:moveTo>
                      <a:pt x="0" y="1"/>
                    </a:moveTo>
                    <a:lnTo>
                      <a:pt x="0" y="1022"/>
                    </a:lnTo>
                    <a:lnTo>
                      <a:pt x="29610" y="1022"/>
                    </a:lnTo>
                    <a:lnTo>
                      <a:pt x="29610" y="1"/>
                    </a:lnTo>
                    <a:close/>
                  </a:path>
                </a:pathLst>
              </a:custGeom>
              <a:solidFill>
                <a:srgbClr val="AA8C74">
                  <a:alpha val="636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14" name="Google Shape;714;p38"/>
            <p:cNvGrpSpPr/>
            <p:nvPr/>
          </p:nvGrpSpPr>
          <p:grpSpPr>
            <a:xfrm flipH="1">
              <a:off x="8563662" y="3978996"/>
              <a:ext cx="540276" cy="835130"/>
              <a:chOff x="84706" y="3851046"/>
              <a:chExt cx="540276" cy="835130"/>
            </a:xfrm>
          </p:grpSpPr>
          <p:sp>
            <p:nvSpPr>
              <p:cNvPr id="715" name="Google Shape;715;p38"/>
              <p:cNvSpPr/>
              <p:nvPr/>
            </p:nvSpPr>
            <p:spPr>
              <a:xfrm>
                <a:off x="84706" y="3851046"/>
                <a:ext cx="540276" cy="44772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529" extrusionOk="0">
                    <a:moveTo>
                      <a:pt x="780" y="1"/>
                    </a:moveTo>
                    <a:cubicBezTo>
                      <a:pt x="738" y="116"/>
                      <a:pt x="711" y="232"/>
                      <a:pt x="692" y="342"/>
                    </a:cubicBezTo>
                    <a:cubicBezTo>
                      <a:pt x="672" y="273"/>
                      <a:pt x="648" y="205"/>
                      <a:pt x="617" y="136"/>
                    </a:cubicBezTo>
                    <a:cubicBezTo>
                      <a:pt x="617" y="136"/>
                      <a:pt x="595" y="273"/>
                      <a:pt x="606" y="540"/>
                    </a:cubicBezTo>
                    <a:lnTo>
                      <a:pt x="604" y="540"/>
                    </a:lnTo>
                    <a:cubicBezTo>
                      <a:pt x="604" y="392"/>
                      <a:pt x="587" y="232"/>
                      <a:pt x="540" y="70"/>
                    </a:cubicBezTo>
                    <a:cubicBezTo>
                      <a:pt x="540" y="70"/>
                      <a:pt x="494" y="224"/>
                      <a:pt x="455" y="540"/>
                    </a:cubicBezTo>
                    <a:lnTo>
                      <a:pt x="441" y="540"/>
                    </a:lnTo>
                    <a:cubicBezTo>
                      <a:pt x="422" y="246"/>
                      <a:pt x="383" y="100"/>
                      <a:pt x="383" y="100"/>
                    </a:cubicBezTo>
                    <a:cubicBezTo>
                      <a:pt x="353" y="196"/>
                      <a:pt x="331" y="290"/>
                      <a:pt x="317" y="383"/>
                    </a:cubicBezTo>
                    <a:cubicBezTo>
                      <a:pt x="290" y="290"/>
                      <a:pt x="257" y="196"/>
                      <a:pt x="210" y="108"/>
                    </a:cubicBezTo>
                    <a:lnTo>
                      <a:pt x="210" y="108"/>
                    </a:lnTo>
                    <a:cubicBezTo>
                      <a:pt x="210" y="108"/>
                      <a:pt x="191" y="301"/>
                      <a:pt x="224" y="675"/>
                    </a:cubicBezTo>
                    <a:cubicBezTo>
                      <a:pt x="139" y="331"/>
                      <a:pt x="64" y="166"/>
                      <a:pt x="64" y="166"/>
                    </a:cubicBezTo>
                    <a:lnTo>
                      <a:pt x="64" y="166"/>
                    </a:lnTo>
                    <a:cubicBezTo>
                      <a:pt x="1" y="722"/>
                      <a:pt x="202" y="1201"/>
                      <a:pt x="312" y="1415"/>
                    </a:cubicBezTo>
                    <a:lnTo>
                      <a:pt x="312" y="1528"/>
                    </a:lnTo>
                    <a:lnTo>
                      <a:pt x="1597" y="1528"/>
                    </a:lnTo>
                    <a:lnTo>
                      <a:pt x="1597" y="1402"/>
                    </a:lnTo>
                    <a:lnTo>
                      <a:pt x="1608" y="1402"/>
                    </a:lnTo>
                    <a:cubicBezTo>
                      <a:pt x="1679" y="1203"/>
                      <a:pt x="1845" y="667"/>
                      <a:pt x="1693" y="83"/>
                    </a:cubicBezTo>
                    <a:lnTo>
                      <a:pt x="1693" y="83"/>
                    </a:lnTo>
                    <a:cubicBezTo>
                      <a:pt x="1693" y="84"/>
                      <a:pt x="1641" y="246"/>
                      <a:pt x="1608" y="579"/>
                    </a:cubicBezTo>
                    <a:lnTo>
                      <a:pt x="1608" y="551"/>
                    </a:lnTo>
                    <a:lnTo>
                      <a:pt x="1594" y="551"/>
                    </a:lnTo>
                    <a:cubicBezTo>
                      <a:pt x="1572" y="260"/>
                      <a:pt x="1536" y="114"/>
                      <a:pt x="1536" y="114"/>
                    </a:cubicBezTo>
                    <a:cubicBezTo>
                      <a:pt x="1503" y="210"/>
                      <a:pt x="1484" y="304"/>
                      <a:pt x="1470" y="397"/>
                    </a:cubicBezTo>
                    <a:cubicBezTo>
                      <a:pt x="1443" y="304"/>
                      <a:pt x="1407" y="210"/>
                      <a:pt x="1363" y="122"/>
                    </a:cubicBezTo>
                    <a:lnTo>
                      <a:pt x="1363" y="122"/>
                    </a:lnTo>
                    <a:cubicBezTo>
                      <a:pt x="1363" y="122"/>
                      <a:pt x="1347" y="265"/>
                      <a:pt x="1366" y="551"/>
                    </a:cubicBezTo>
                    <a:lnTo>
                      <a:pt x="1344" y="551"/>
                    </a:lnTo>
                    <a:cubicBezTo>
                      <a:pt x="1305" y="414"/>
                      <a:pt x="1269" y="317"/>
                      <a:pt x="1247" y="254"/>
                    </a:cubicBezTo>
                    <a:cubicBezTo>
                      <a:pt x="1236" y="180"/>
                      <a:pt x="1228" y="141"/>
                      <a:pt x="1228" y="141"/>
                    </a:cubicBezTo>
                    <a:cubicBezTo>
                      <a:pt x="1225" y="155"/>
                      <a:pt x="1223" y="166"/>
                      <a:pt x="1214" y="180"/>
                    </a:cubicBezTo>
                    <a:lnTo>
                      <a:pt x="1214" y="183"/>
                    </a:lnTo>
                    <a:cubicBezTo>
                      <a:pt x="1198" y="238"/>
                      <a:pt x="1181" y="293"/>
                      <a:pt x="1170" y="348"/>
                    </a:cubicBezTo>
                    <a:cubicBezTo>
                      <a:pt x="1146" y="238"/>
                      <a:pt x="1110" y="122"/>
                      <a:pt x="1060" y="6"/>
                    </a:cubicBezTo>
                    <a:cubicBezTo>
                      <a:pt x="1060" y="6"/>
                      <a:pt x="1033" y="191"/>
                      <a:pt x="1055" y="543"/>
                    </a:cubicBezTo>
                    <a:lnTo>
                      <a:pt x="1049" y="543"/>
                    </a:lnTo>
                    <a:cubicBezTo>
                      <a:pt x="1041" y="273"/>
                      <a:pt x="1008" y="139"/>
                      <a:pt x="1008" y="139"/>
                    </a:cubicBezTo>
                    <a:cubicBezTo>
                      <a:pt x="975" y="232"/>
                      <a:pt x="950" y="328"/>
                      <a:pt x="934" y="416"/>
                    </a:cubicBezTo>
                    <a:cubicBezTo>
                      <a:pt x="909" y="323"/>
                      <a:pt x="879" y="232"/>
                      <a:pt x="837" y="139"/>
                    </a:cubicBezTo>
                    <a:cubicBezTo>
                      <a:pt x="837" y="139"/>
                      <a:pt x="815" y="276"/>
                      <a:pt x="826" y="543"/>
                    </a:cubicBezTo>
                    <a:lnTo>
                      <a:pt x="824" y="543"/>
                    </a:lnTo>
                    <a:cubicBezTo>
                      <a:pt x="821" y="183"/>
                      <a:pt x="780" y="1"/>
                      <a:pt x="78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6" name="Google Shape;716;p38"/>
              <p:cNvSpPr/>
              <p:nvPr/>
            </p:nvSpPr>
            <p:spPr>
              <a:xfrm>
                <a:off x="124238" y="3993650"/>
                <a:ext cx="479952" cy="401752"/>
              </a:xfrm>
              <a:custGeom>
                <a:avLst/>
                <a:gdLst/>
                <a:ahLst/>
                <a:cxnLst/>
                <a:rect l="l" t="t" r="r" b="b"/>
                <a:pathLst>
                  <a:path w="1639" h="1372" extrusionOk="0">
                    <a:moveTo>
                      <a:pt x="691" y="1"/>
                    </a:moveTo>
                    <a:cubicBezTo>
                      <a:pt x="658" y="106"/>
                      <a:pt x="631" y="207"/>
                      <a:pt x="617" y="306"/>
                    </a:cubicBezTo>
                    <a:cubicBezTo>
                      <a:pt x="598" y="246"/>
                      <a:pt x="576" y="183"/>
                      <a:pt x="548" y="122"/>
                    </a:cubicBezTo>
                    <a:cubicBezTo>
                      <a:pt x="548" y="122"/>
                      <a:pt x="529" y="246"/>
                      <a:pt x="537" y="485"/>
                    </a:cubicBezTo>
                    <a:lnTo>
                      <a:pt x="535" y="485"/>
                    </a:lnTo>
                    <a:cubicBezTo>
                      <a:pt x="535" y="353"/>
                      <a:pt x="515" y="210"/>
                      <a:pt x="480" y="64"/>
                    </a:cubicBezTo>
                    <a:cubicBezTo>
                      <a:pt x="480" y="64"/>
                      <a:pt x="433" y="205"/>
                      <a:pt x="403" y="485"/>
                    </a:cubicBezTo>
                    <a:lnTo>
                      <a:pt x="389" y="485"/>
                    </a:lnTo>
                    <a:cubicBezTo>
                      <a:pt x="372" y="221"/>
                      <a:pt x="336" y="92"/>
                      <a:pt x="336" y="92"/>
                    </a:cubicBezTo>
                    <a:cubicBezTo>
                      <a:pt x="309" y="177"/>
                      <a:pt x="292" y="260"/>
                      <a:pt x="279" y="342"/>
                    </a:cubicBezTo>
                    <a:cubicBezTo>
                      <a:pt x="254" y="260"/>
                      <a:pt x="224" y="177"/>
                      <a:pt x="185" y="95"/>
                    </a:cubicBezTo>
                    <a:lnTo>
                      <a:pt x="185" y="95"/>
                    </a:lnTo>
                    <a:cubicBezTo>
                      <a:pt x="185" y="95"/>
                      <a:pt x="166" y="265"/>
                      <a:pt x="199" y="604"/>
                    </a:cubicBezTo>
                    <a:cubicBezTo>
                      <a:pt x="125" y="293"/>
                      <a:pt x="56" y="150"/>
                      <a:pt x="56" y="150"/>
                    </a:cubicBezTo>
                    <a:lnTo>
                      <a:pt x="56" y="150"/>
                    </a:lnTo>
                    <a:cubicBezTo>
                      <a:pt x="1" y="648"/>
                      <a:pt x="180" y="1077"/>
                      <a:pt x="276" y="1267"/>
                    </a:cubicBezTo>
                    <a:lnTo>
                      <a:pt x="276" y="1371"/>
                    </a:lnTo>
                    <a:lnTo>
                      <a:pt x="1429" y="1371"/>
                    </a:lnTo>
                    <a:lnTo>
                      <a:pt x="1429" y="1250"/>
                    </a:lnTo>
                    <a:cubicBezTo>
                      <a:pt x="1492" y="1074"/>
                      <a:pt x="1638" y="598"/>
                      <a:pt x="1506" y="70"/>
                    </a:cubicBezTo>
                    <a:lnTo>
                      <a:pt x="1506" y="70"/>
                    </a:lnTo>
                    <a:cubicBezTo>
                      <a:pt x="1506" y="70"/>
                      <a:pt x="1462" y="216"/>
                      <a:pt x="1429" y="516"/>
                    </a:cubicBezTo>
                    <a:lnTo>
                      <a:pt x="1429" y="491"/>
                    </a:lnTo>
                    <a:lnTo>
                      <a:pt x="1418" y="491"/>
                    </a:lnTo>
                    <a:cubicBezTo>
                      <a:pt x="1401" y="229"/>
                      <a:pt x="1366" y="97"/>
                      <a:pt x="1366" y="97"/>
                    </a:cubicBezTo>
                    <a:cubicBezTo>
                      <a:pt x="1338" y="185"/>
                      <a:pt x="1322" y="265"/>
                      <a:pt x="1308" y="348"/>
                    </a:cubicBezTo>
                    <a:cubicBezTo>
                      <a:pt x="1283" y="265"/>
                      <a:pt x="1253" y="185"/>
                      <a:pt x="1214" y="100"/>
                    </a:cubicBezTo>
                    <a:lnTo>
                      <a:pt x="1214" y="100"/>
                    </a:lnTo>
                    <a:cubicBezTo>
                      <a:pt x="1214" y="100"/>
                      <a:pt x="1201" y="232"/>
                      <a:pt x="1217" y="485"/>
                    </a:cubicBezTo>
                    <a:lnTo>
                      <a:pt x="1198" y="485"/>
                    </a:lnTo>
                    <a:cubicBezTo>
                      <a:pt x="1162" y="367"/>
                      <a:pt x="1132" y="276"/>
                      <a:pt x="1112" y="221"/>
                    </a:cubicBezTo>
                    <a:cubicBezTo>
                      <a:pt x="1104" y="152"/>
                      <a:pt x="1093" y="122"/>
                      <a:pt x="1093" y="122"/>
                    </a:cubicBezTo>
                    <a:cubicBezTo>
                      <a:pt x="1090" y="133"/>
                      <a:pt x="1088" y="147"/>
                      <a:pt x="1085" y="155"/>
                    </a:cubicBezTo>
                    <a:lnTo>
                      <a:pt x="1085" y="161"/>
                    </a:lnTo>
                    <a:cubicBezTo>
                      <a:pt x="1066" y="207"/>
                      <a:pt x="1052" y="260"/>
                      <a:pt x="1044" y="306"/>
                    </a:cubicBezTo>
                    <a:cubicBezTo>
                      <a:pt x="1019" y="207"/>
                      <a:pt x="989" y="106"/>
                      <a:pt x="942" y="4"/>
                    </a:cubicBezTo>
                    <a:cubicBezTo>
                      <a:pt x="942" y="4"/>
                      <a:pt x="921" y="157"/>
                      <a:pt x="935" y="458"/>
                    </a:cubicBezTo>
                    <a:lnTo>
                      <a:pt x="935" y="458"/>
                    </a:lnTo>
                    <a:cubicBezTo>
                      <a:pt x="923" y="234"/>
                      <a:pt x="898" y="122"/>
                      <a:pt x="898" y="122"/>
                    </a:cubicBezTo>
                    <a:cubicBezTo>
                      <a:pt x="868" y="207"/>
                      <a:pt x="846" y="290"/>
                      <a:pt x="832" y="372"/>
                    </a:cubicBezTo>
                    <a:cubicBezTo>
                      <a:pt x="813" y="290"/>
                      <a:pt x="785" y="207"/>
                      <a:pt x="746" y="122"/>
                    </a:cubicBezTo>
                    <a:cubicBezTo>
                      <a:pt x="746" y="122"/>
                      <a:pt x="730" y="246"/>
                      <a:pt x="735" y="485"/>
                    </a:cubicBezTo>
                    <a:lnTo>
                      <a:pt x="733" y="485"/>
                    </a:lnTo>
                    <a:cubicBezTo>
                      <a:pt x="730" y="163"/>
                      <a:pt x="691" y="1"/>
                      <a:pt x="69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7" name="Google Shape;717;p38"/>
              <p:cNvSpPr/>
              <p:nvPr/>
            </p:nvSpPr>
            <p:spPr>
              <a:xfrm>
                <a:off x="139758" y="4239622"/>
                <a:ext cx="448912" cy="446554"/>
              </a:xfrm>
              <a:custGeom>
                <a:avLst/>
                <a:gdLst/>
                <a:ahLst/>
                <a:cxnLst/>
                <a:rect l="l" t="t" r="r" b="b"/>
                <a:pathLst>
                  <a:path w="1533" h="1525" extrusionOk="0">
                    <a:moveTo>
                      <a:pt x="0" y="0"/>
                    </a:moveTo>
                    <a:lnTo>
                      <a:pt x="55" y="311"/>
                    </a:lnTo>
                    <a:lnTo>
                      <a:pt x="99" y="575"/>
                    </a:lnTo>
                    <a:lnTo>
                      <a:pt x="264" y="1525"/>
                    </a:lnTo>
                    <a:lnTo>
                      <a:pt x="1269" y="1525"/>
                    </a:lnTo>
                    <a:lnTo>
                      <a:pt x="1434" y="575"/>
                    </a:lnTo>
                    <a:lnTo>
                      <a:pt x="1478" y="311"/>
                    </a:lnTo>
                    <a:lnTo>
                      <a:pt x="153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8" name="Google Shape;718;p38"/>
              <p:cNvSpPr/>
              <p:nvPr/>
            </p:nvSpPr>
            <p:spPr>
              <a:xfrm>
                <a:off x="155864" y="4330689"/>
                <a:ext cx="416701" cy="77598"/>
              </a:xfrm>
              <a:custGeom>
                <a:avLst/>
                <a:gdLst/>
                <a:ahLst/>
                <a:cxnLst/>
                <a:rect l="l" t="t" r="r" b="b"/>
                <a:pathLst>
                  <a:path w="1423" h="265" extrusionOk="0">
                    <a:moveTo>
                      <a:pt x="0" y="0"/>
                    </a:moveTo>
                    <a:lnTo>
                      <a:pt x="44" y="264"/>
                    </a:lnTo>
                    <a:lnTo>
                      <a:pt x="1379" y="264"/>
                    </a:lnTo>
                    <a:lnTo>
                      <a:pt x="142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2517736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p39"/>
          <p:cNvSpPr txBox="1">
            <a:spLocks noGrp="1"/>
          </p:cNvSpPr>
          <p:nvPr>
            <p:ph type="ctrTitle"/>
          </p:nvPr>
        </p:nvSpPr>
        <p:spPr>
          <a:xfrm>
            <a:off x="2211567" y="713333"/>
            <a:ext cx="7768400" cy="176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721" name="Google Shape;721;p39"/>
          <p:cNvSpPr txBox="1">
            <a:spLocks noGrp="1"/>
          </p:cNvSpPr>
          <p:nvPr>
            <p:ph type="subTitle" idx="1"/>
          </p:nvPr>
        </p:nvSpPr>
        <p:spPr>
          <a:xfrm>
            <a:off x="2202733" y="2010933"/>
            <a:ext cx="7786800" cy="139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grpSp>
        <p:nvGrpSpPr>
          <p:cNvPr id="722" name="Google Shape;722;p39"/>
          <p:cNvGrpSpPr/>
          <p:nvPr/>
        </p:nvGrpSpPr>
        <p:grpSpPr>
          <a:xfrm>
            <a:off x="-70836" y="6247107"/>
            <a:ext cx="12333672" cy="670272"/>
            <a:chOff x="-53127" y="4685330"/>
            <a:chExt cx="9250254" cy="502704"/>
          </a:xfrm>
        </p:grpSpPr>
        <p:sp>
          <p:nvSpPr>
            <p:cNvPr id="723" name="Google Shape;723;p39"/>
            <p:cNvSpPr/>
            <p:nvPr/>
          </p:nvSpPr>
          <p:spPr>
            <a:xfrm>
              <a:off x="-47325" y="4685330"/>
              <a:ext cx="9238649" cy="502704"/>
            </a:xfrm>
            <a:custGeom>
              <a:avLst/>
              <a:gdLst/>
              <a:ahLst/>
              <a:cxnLst/>
              <a:rect l="l" t="t" r="r" b="b"/>
              <a:pathLst>
                <a:path w="74209" h="12657" extrusionOk="0">
                  <a:moveTo>
                    <a:pt x="1" y="0"/>
                  </a:moveTo>
                  <a:lnTo>
                    <a:pt x="1" y="12656"/>
                  </a:lnTo>
                  <a:lnTo>
                    <a:pt x="74208" y="12656"/>
                  </a:lnTo>
                  <a:lnTo>
                    <a:pt x="74208" y="0"/>
                  </a:lnTo>
                  <a:close/>
                </a:path>
              </a:pathLst>
            </a:custGeom>
            <a:solidFill>
              <a:srgbClr val="AA8C74">
                <a:alpha val="511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39"/>
            <p:cNvSpPr/>
            <p:nvPr/>
          </p:nvSpPr>
          <p:spPr>
            <a:xfrm>
              <a:off x="-53114" y="5187400"/>
              <a:ext cx="9250227" cy="124"/>
            </a:xfrm>
            <a:custGeom>
              <a:avLst/>
              <a:gdLst/>
              <a:ahLst/>
              <a:cxnLst/>
              <a:rect l="l" t="t" r="r" b="b"/>
              <a:pathLst>
                <a:path w="74302" h="1" fill="none" extrusionOk="0">
                  <a:moveTo>
                    <a:pt x="1" y="1"/>
                  </a:moveTo>
                  <a:lnTo>
                    <a:pt x="74302" y="1"/>
                  </a:lnTo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accent5"/>
              </a:solidFill>
              <a:prstDash val="solid"/>
              <a:miter lim="3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39"/>
            <p:cNvSpPr/>
            <p:nvPr/>
          </p:nvSpPr>
          <p:spPr>
            <a:xfrm>
              <a:off x="-53114" y="5094029"/>
              <a:ext cx="9250227" cy="124"/>
            </a:xfrm>
            <a:custGeom>
              <a:avLst/>
              <a:gdLst/>
              <a:ahLst/>
              <a:cxnLst/>
              <a:rect l="l" t="t" r="r" b="b"/>
              <a:pathLst>
                <a:path w="74302" h="1" fill="none" extrusionOk="0">
                  <a:moveTo>
                    <a:pt x="1" y="0"/>
                  </a:moveTo>
                  <a:lnTo>
                    <a:pt x="74302" y="0"/>
                  </a:lnTo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accent5"/>
              </a:solidFill>
              <a:prstDash val="solid"/>
              <a:miter lim="3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39"/>
            <p:cNvSpPr/>
            <p:nvPr/>
          </p:nvSpPr>
          <p:spPr>
            <a:xfrm>
              <a:off x="-53114" y="5024809"/>
              <a:ext cx="9250227" cy="124"/>
            </a:xfrm>
            <a:custGeom>
              <a:avLst/>
              <a:gdLst/>
              <a:ahLst/>
              <a:cxnLst/>
              <a:rect l="l" t="t" r="r" b="b"/>
              <a:pathLst>
                <a:path w="74302" h="1" fill="none" extrusionOk="0">
                  <a:moveTo>
                    <a:pt x="1" y="0"/>
                  </a:moveTo>
                  <a:lnTo>
                    <a:pt x="74302" y="0"/>
                  </a:lnTo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accent5"/>
              </a:solidFill>
              <a:prstDash val="solid"/>
              <a:miter lim="3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39"/>
            <p:cNvSpPr/>
            <p:nvPr/>
          </p:nvSpPr>
          <p:spPr>
            <a:xfrm>
              <a:off x="-53114" y="4956461"/>
              <a:ext cx="9250227" cy="124"/>
            </a:xfrm>
            <a:custGeom>
              <a:avLst/>
              <a:gdLst/>
              <a:ahLst/>
              <a:cxnLst/>
              <a:rect l="l" t="t" r="r" b="b"/>
              <a:pathLst>
                <a:path w="74302" h="1" fill="none" extrusionOk="0">
                  <a:moveTo>
                    <a:pt x="1" y="1"/>
                  </a:moveTo>
                  <a:lnTo>
                    <a:pt x="74302" y="1"/>
                  </a:lnTo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accent5"/>
              </a:solidFill>
              <a:prstDash val="solid"/>
              <a:miter lim="3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39"/>
            <p:cNvSpPr/>
            <p:nvPr/>
          </p:nvSpPr>
          <p:spPr>
            <a:xfrm>
              <a:off x="-53114" y="4887366"/>
              <a:ext cx="9250227" cy="124"/>
            </a:xfrm>
            <a:custGeom>
              <a:avLst/>
              <a:gdLst/>
              <a:ahLst/>
              <a:cxnLst/>
              <a:rect l="l" t="t" r="r" b="b"/>
              <a:pathLst>
                <a:path w="74302" h="1" fill="none" extrusionOk="0">
                  <a:moveTo>
                    <a:pt x="1" y="0"/>
                  </a:moveTo>
                  <a:lnTo>
                    <a:pt x="74302" y="0"/>
                  </a:lnTo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accent5"/>
              </a:solidFill>
              <a:prstDash val="solid"/>
              <a:miter lim="3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39"/>
            <p:cNvSpPr/>
            <p:nvPr/>
          </p:nvSpPr>
          <p:spPr>
            <a:xfrm>
              <a:off x="-53114" y="4855371"/>
              <a:ext cx="9250227" cy="124"/>
            </a:xfrm>
            <a:custGeom>
              <a:avLst/>
              <a:gdLst/>
              <a:ahLst/>
              <a:cxnLst/>
              <a:rect l="l" t="t" r="r" b="b"/>
              <a:pathLst>
                <a:path w="74302" h="1" fill="none" extrusionOk="0">
                  <a:moveTo>
                    <a:pt x="1" y="1"/>
                  </a:moveTo>
                  <a:lnTo>
                    <a:pt x="74302" y="1"/>
                  </a:lnTo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accent5"/>
              </a:solidFill>
              <a:prstDash val="solid"/>
              <a:miter lim="3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39"/>
            <p:cNvSpPr/>
            <p:nvPr/>
          </p:nvSpPr>
          <p:spPr>
            <a:xfrm>
              <a:off x="-53114" y="4823998"/>
              <a:ext cx="9250227" cy="124"/>
            </a:xfrm>
            <a:custGeom>
              <a:avLst/>
              <a:gdLst/>
              <a:ahLst/>
              <a:cxnLst/>
              <a:rect l="l" t="t" r="r" b="b"/>
              <a:pathLst>
                <a:path w="74302" h="1" fill="none" extrusionOk="0">
                  <a:moveTo>
                    <a:pt x="1" y="0"/>
                  </a:moveTo>
                  <a:lnTo>
                    <a:pt x="74302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3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39"/>
            <p:cNvSpPr/>
            <p:nvPr/>
          </p:nvSpPr>
          <p:spPr>
            <a:xfrm>
              <a:off x="-53127" y="4685550"/>
              <a:ext cx="9250254" cy="127249"/>
            </a:xfrm>
            <a:custGeom>
              <a:avLst/>
              <a:gdLst/>
              <a:ahLst/>
              <a:cxnLst/>
              <a:rect l="l" t="t" r="r" b="b"/>
              <a:pathLst>
                <a:path w="29611" h="1022" extrusionOk="0">
                  <a:moveTo>
                    <a:pt x="0" y="1"/>
                  </a:moveTo>
                  <a:lnTo>
                    <a:pt x="0" y="1022"/>
                  </a:lnTo>
                  <a:lnTo>
                    <a:pt x="29610" y="1022"/>
                  </a:lnTo>
                  <a:lnTo>
                    <a:pt x="29610" y="1"/>
                  </a:lnTo>
                  <a:close/>
                </a:path>
              </a:pathLst>
            </a:custGeom>
            <a:solidFill>
              <a:srgbClr val="AA8C74">
                <a:alpha val="63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2" name="Google Shape;732;p39"/>
          <p:cNvSpPr txBox="1"/>
          <p:nvPr/>
        </p:nvSpPr>
        <p:spPr>
          <a:xfrm flipH="1">
            <a:off x="3470000" y="4872267"/>
            <a:ext cx="5252000" cy="9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CREDITS:</a:t>
            </a:r>
            <a:r>
              <a:rPr lang="en" sz="16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This presentation template was created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, and includes icons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, and infographics &amp; images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 b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308677385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4" name="Google Shape;734;p40"/>
          <p:cNvGrpSpPr/>
          <p:nvPr/>
        </p:nvGrpSpPr>
        <p:grpSpPr>
          <a:xfrm>
            <a:off x="-70836" y="6247107"/>
            <a:ext cx="12333672" cy="670272"/>
            <a:chOff x="-53127" y="4685330"/>
            <a:chExt cx="9250254" cy="502704"/>
          </a:xfrm>
        </p:grpSpPr>
        <p:sp>
          <p:nvSpPr>
            <p:cNvPr id="735" name="Google Shape;735;p40"/>
            <p:cNvSpPr/>
            <p:nvPr/>
          </p:nvSpPr>
          <p:spPr>
            <a:xfrm>
              <a:off x="-47325" y="4685330"/>
              <a:ext cx="9238649" cy="502704"/>
            </a:xfrm>
            <a:custGeom>
              <a:avLst/>
              <a:gdLst/>
              <a:ahLst/>
              <a:cxnLst/>
              <a:rect l="l" t="t" r="r" b="b"/>
              <a:pathLst>
                <a:path w="74209" h="12657" extrusionOk="0">
                  <a:moveTo>
                    <a:pt x="1" y="0"/>
                  </a:moveTo>
                  <a:lnTo>
                    <a:pt x="1" y="12656"/>
                  </a:lnTo>
                  <a:lnTo>
                    <a:pt x="74208" y="12656"/>
                  </a:lnTo>
                  <a:lnTo>
                    <a:pt x="74208" y="0"/>
                  </a:lnTo>
                  <a:close/>
                </a:path>
              </a:pathLst>
            </a:custGeom>
            <a:solidFill>
              <a:srgbClr val="AA8C74">
                <a:alpha val="511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40"/>
            <p:cNvSpPr/>
            <p:nvPr/>
          </p:nvSpPr>
          <p:spPr>
            <a:xfrm>
              <a:off x="-53114" y="5187400"/>
              <a:ext cx="9250227" cy="124"/>
            </a:xfrm>
            <a:custGeom>
              <a:avLst/>
              <a:gdLst/>
              <a:ahLst/>
              <a:cxnLst/>
              <a:rect l="l" t="t" r="r" b="b"/>
              <a:pathLst>
                <a:path w="74302" h="1" fill="none" extrusionOk="0">
                  <a:moveTo>
                    <a:pt x="1" y="1"/>
                  </a:moveTo>
                  <a:lnTo>
                    <a:pt x="74302" y="1"/>
                  </a:lnTo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accent5"/>
              </a:solidFill>
              <a:prstDash val="solid"/>
              <a:miter lim="3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40"/>
            <p:cNvSpPr/>
            <p:nvPr/>
          </p:nvSpPr>
          <p:spPr>
            <a:xfrm>
              <a:off x="-53114" y="5094029"/>
              <a:ext cx="9250227" cy="124"/>
            </a:xfrm>
            <a:custGeom>
              <a:avLst/>
              <a:gdLst/>
              <a:ahLst/>
              <a:cxnLst/>
              <a:rect l="l" t="t" r="r" b="b"/>
              <a:pathLst>
                <a:path w="74302" h="1" fill="none" extrusionOk="0">
                  <a:moveTo>
                    <a:pt x="1" y="0"/>
                  </a:moveTo>
                  <a:lnTo>
                    <a:pt x="74302" y="0"/>
                  </a:lnTo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accent5"/>
              </a:solidFill>
              <a:prstDash val="solid"/>
              <a:miter lim="3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40"/>
            <p:cNvSpPr/>
            <p:nvPr/>
          </p:nvSpPr>
          <p:spPr>
            <a:xfrm>
              <a:off x="-53114" y="5024809"/>
              <a:ext cx="9250227" cy="124"/>
            </a:xfrm>
            <a:custGeom>
              <a:avLst/>
              <a:gdLst/>
              <a:ahLst/>
              <a:cxnLst/>
              <a:rect l="l" t="t" r="r" b="b"/>
              <a:pathLst>
                <a:path w="74302" h="1" fill="none" extrusionOk="0">
                  <a:moveTo>
                    <a:pt x="1" y="0"/>
                  </a:moveTo>
                  <a:lnTo>
                    <a:pt x="74302" y="0"/>
                  </a:lnTo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accent5"/>
              </a:solidFill>
              <a:prstDash val="solid"/>
              <a:miter lim="3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40"/>
            <p:cNvSpPr/>
            <p:nvPr/>
          </p:nvSpPr>
          <p:spPr>
            <a:xfrm>
              <a:off x="-53114" y="4956461"/>
              <a:ext cx="9250227" cy="124"/>
            </a:xfrm>
            <a:custGeom>
              <a:avLst/>
              <a:gdLst/>
              <a:ahLst/>
              <a:cxnLst/>
              <a:rect l="l" t="t" r="r" b="b"/>
              <a:pathLst>
                <a:path w="74302" h="1" fill="none" extrusionOk="0">
                  <a:moveTo>
                    <a:pt x="1" y="1"/>
                  </a:moveTo>
                  <a:lnTo>
                    <a:pt x="74302" y="1"/>
                  </a:lnTo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accent5"/>
              </a:solidFill>
              <a:prstDash val="solid"/>
              <a:miter lim="3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40"/>
            <p:cNvSpPr/>
            <p:nvPr/>
          </p:nvSpPr>
          <p:spPr>
            <a:xfrm>
              <a:off x="-53114" y="4887366"/>
              <a:ext cx="9250227" cy="124"/>
            </a:xfrm>
            <a:custGeom>
              <a:avLst/>
              <a:gdLst/>
              <a:ahLst/>
              <a:cxnLst/>
              <a:rect l="l" t="t" r="r" b="b"/>
              <a:pathLst>
                <a:path w="74302" h="1" fill="none" extrusionOk="0">
                  <a:moveTo>
                    <a:pt x="1" y="0"/>
                  </a:moveTo>
                  <a:lnTo>
                    <a:pt x="74302" y="0"/>
                  </a:lnTo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accent5"/>
              </a:solidFill>
              <a:prstDash val="solid"/>
              <a:miter lim="3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40"/>
            <p:cNvSpPr/>
            <p:nvPr/>
          </p:nvSpPr>
          <p:spPr>
            <a:xfrm>
              <a:off x="-53114" y="4855371"/>
              <a:ext cx="9250227" cy="124"/>
            </a:xfrm>
            <a:custGeom>
              <a:avLst/>
              <a:gdLst/>
              <a:ahLst/>
              <a:cxnLst/>
              <a:rect l="l" t="t" r="r" b="b"/>
              <a:pathLst>
                <a:path w="74302" h="1" fill="none" extrusionOk="0">
                  <a:moveTo>
                    <a:pt x="1" y="1"/>
                  </a:moveTo>
                  <a:lnTo>
                    <a:pt x="74302" y="1"/>
                  </a:lnTo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accent5"/>
              </a:solidFill>
              <a:prstDash val="solid"/>
              <a:miter lim="3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40"/>
            <p:cNvSpPr/>
            <p:nvPr/>
          </p:nvSpPr>
          <p:spPr>
            <a:xfrm>
              <a:off x="-53114" y="4823998"/>
              <a:ext cx="9250227" cy="124"/>
            </a:xfrm>
            <a:custGeom>
              <a:avLst/>
              <a:gdLst/>
              <a:ahLst/>
              <a:cxnLst/>
              <a:rect l="l" t="t" r="r" b="b"/>
              <a:pathLst>
                <a:path w="74302" h="1" fill="none" extrusionOk="0">
                  <a:moveTo>
                    <a:pt x="1" y="0"/>
                  </a:moveTo>
                  <a:lnTo>
                    <a:pt x="74302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3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40"/>
            <p:cNvSpPr/>
            <p:nvPr/>
          </p:nvSpPr>
          <p:spPr>
            <a:xfrm>
              <a:off x="-53127" y="4685550"/>
              <a:ext cx="9250254" cy="127249"/>
            </a:xfrm>
            <a:custGeom>
              <a:avLst/>
              <a:gdLst/>
              <a:ahLst/>
              <a:cxnLst/>
              <a:rect l="l" t="t" r="r" b="b"/>
              <a:pathLst>
                <a:path w="29611" h="1022" extrusionOk="0">
                  <a:moveTo>
                    <a:pt x="0" y="1"/>
                  </a:moveTo>
                  <a:lnTo>
                    <a:pt x="0" y="1022"/>
                  </a:lnTo>
                  <a:lnTo>
                    <a:pt x="29610" y="1022"/>
                  </a:lnTo>
                  <a:lnTo>
                    <a:pt x="29610" y="1"/>
                  </a:lnTo>
                  <a:close/>
                </a:path>
              </a:pathLst>
            </a:custGeom>
            <a:solidFill>
              <a:srgbClr val="AA8C74">
                <a:alpha val="63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98786264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5" name="Google Shape;745;p41"/>
          <p:cNvGrpSpPr/>
          <p:nvPr/>
        </p:nvGrpSpPr>
        <p:grpSpPr>
          <a:xfrm>
            <a:off x="-70836" y="794"/>
            <a:ext cx="12333703" cy="7933268"/>
            <a:chOff x="-53127" y="595"/>
            <a:chExt cx="9250277" cy="5949951"/>
          </a:xfrm>
        </p:grpSpPr>
        <p:grpSp>
          <p:nvGrpSpPr>
            <p:cNvPr id="746" name="Google Shape;746;p41"/>
            <p:cNvGrpSpPr/>
            <p:nvPr/>
          </p:nvGrpSpPr>
          <p:grpSpPr>
            <a:xfrm>
              <a:off x="-53127" y="595"/>
              <a:ext cx="9250277" cy="5949951"/>
              <a:chOff x="-53127" y="595"/>
              <a:chExt cx="9250277" cy="5949951"/>
            </a:xfrm>
          </p:grpSpPr>
          <p:grpSp>
            <p:nvGrpSpPr>
              <p:cNvPr id="747" name="Google Shape;747;p41"/>
              <p:cNvGrpSpPr/>
              <p:nvPr/>
            </p:nvGrpSpPr>
            <p:grpSpPr>
              <a:xfrm>
                <a:off x="-53127" y="4374800"/>
                <a:ext cx="9250254" cy="1575746"/>
                <a:chOff x="-53127" y="4374800"/>
                <a:chExt cx="9250254" cy="1575746"/>
              </a:xfrm>
            </p:grpSpPr>
            <p:sp>
              <p:nvSpPr>
                <p:cNvPr id="748" name="Google Shape;748;p41"/>
                <p:cNvSpPr/>
                <p:nvPr/>
              </p:nvSpPr>
              <p:spPr>
                <a:xfrm>
                  <a:off x="-47325" y="4374813"/>
                  <a:ext cx="9238649" cy="15757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209" h="12657" extrusionOk="0">
                      <a:moveTo>
                        <a:pt x="1" y="0"/>
                      </a:moveTo>
                      <a:lnTo>
                        <a:pt x="1" y="12656"/>
                      </a:lnTo>
                      <a:lnTo>
                        <a:pt x="74208" y="12656"/>
                      </a:lnTo>
                      <a:lnTo>
                        <a:pt x="74208" y="0"/>
                      </a:lnTo>
                      <a:close/>
                    </a:path>
                  </a:pathLst>
                </a:custGeom>
                <a:solidFill>
                  <a:srgbClr val="AA8C74">
                    <a:alpha val="511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9" name="Google Shape;749;p41"/>
                <p:cNvSpPr/>
                <p:nvPr/>
              </p:nvSpPr>
              <p:spPr>
                <a:xfrm>
                  <a:off x="-53114" y="4971021"/>
                  <a:ext cx="9250227" cy="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302" h="1" fill="none" extrusionOk="0">
                      <a:moveTo>
                        <a:pt x="1" y="0"/>
                      </a:moveTo>
                      <a:lnTo>
                        <a:pt x="74302" y="0"/>
                      </a:lnTo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chemeClr val="accent5"/>
                  </a:solidFill>
                  <a:prstDash val="solid"/>
                  <a:miter lim="3608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0" name="Google Shape;750;p41"/>
                <p:cNvSpPr/>
                <p:nvPr/>
              </p:nvSpPr>
              <p:spPr>
                <a:xfrm>
                  <a:off x="-53114" y="4877525"/>
                  <a:ext cx="9250227" cy="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302" h="1" fill="none" extrusionOk="0">
                      <a:moveTo>
                        <a:pt x="1" y="1"/>
                      </a:moveTo>
                      <a:lnTo>
                        <a:pt x="74302" y="1"/>
                      </a:lnTo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chemeClr val="accent5"/>
                  </a:solidFill>
                  <a:prstDash val="solid"/>
                  <a:miter lim="3608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1" name="Google Shape;751;p41"/>
                <p:cNvSpPr/>
                <p:nvPr/>
              </p:nvSpPr>
              <p:spPr>
                <a:xfrm>
                  <a:off x="-53114" y="4784154"/>
                  <a:ext cx="9250227" cy="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302" h="1" fill="none" extrusionOk="0">
                      <a:moveTo>
                        <a:pt x="1" y="0"/>
                      </a:moveTo>
                      <a:lnTo>
                        <a:pt x="74302" y="0"/>
                      </a:lnTo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chemeClr val="accent5"/>
                  </a:solidFill>
                  <a:prstDash val="solid"/>
                  <a:miter lim="3608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2" name="Google Shape;752;p41"/>
                <p:cNvSpPr/>
                <p:nvPr/>
              </p:nvSpPr>
              <p:spPr>
                <a:xfrm>
                  <a:off x="-53114" y="4714934"/>
                  <a:ext cx="9250227" cy="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302" h="1" fill="none" extrusionOk="0">
                      <a:moveTo>
                        <a:pt x="1" y="0"/>
                      </a:moveTo>
                      <a:lnTo>
                        <a:pt x="74302" y="0"/>
                      </a:lnTo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chemeClr val="accent5"/>
                  </a:solidFill>
                  <a:prstDash val="solid"/>
                  <a:miter lim="3608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3" name="Google Shape;753;p41"/>
                <p:cNvSpPr/>
                <p:nvPr/>
              </p:nvSpPr>
              <p:spPr>
                <a:xfrm>
                  <a:off x="-53114" y="4646586"/>
                  <a:ext cx="9250227" cy="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302" h="1" fill="none" extrusionOk="0">
                      <a:moveTo>
                        <a:pt x="1" y="1"/>
                      </a:moveTo>
                      <a:lnTo>
                        <a:pt x="74302" y="1"/>
                      </a:lnTo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chemeClr val="accent5"/>
                  </a:solidFill>
                  <a:prstDash val="solid"/>
                  <a:miter lim="3608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4" name="Google Shape;754;p41"/>
                <p:cNvSpPr/>
                <p:nvPr/>
              </p:nvSpPr>
              <p:spPr>
                <a:xfrm>
                  <a:off x="-53114" y="4577491"/>
                  <a:ext cx="9250227" cy="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302" h="1" fill="none" extrusionOk="0">
                      <a:moveTo>
                        <a:pt x="1" y="0"/>
                      </a:moveTo>
                      <a:lnTo>
                        <a:pt x="74302" y="0"/>
                      </a:lnTo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chemeClr val="accent5"/>
                  </a:solidFill>
                  <a:prstDash val="solid"/>
                  <a:miter lim="3608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5" name="Google Shape;755;p41"/>
                <p:cNvSpPr/>
                <p:nvPr/>
              </p:nvSpPr>
              <p:spPr>
                <a:xfrm>
                  <a:off x="-53114" y="4545496"/>
                  <a:ext cx="9250227" cy="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302" h="1" fill="none" extrusionOk="0">
                      <a:moveTo>
                        <a:pt x="1" y="1"/>
                      </a:moveTo>
                      <a:lnTo>
                        <a:pt x="74302" y="1"/>
                      </a:lnTo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chemeClr val="accent5"/>
                  </a:solidFill>
                  <a:prstDash val="solid"/>
                  <a:miter lim="3608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6" name="Google Shape;756;p41"/>
                <p:cNvSpPr/>
                <p:nvPr/>
              </p:nvSpPr>
              <p:spPr>
                <a:xfrm>
                  <a:off x="-53114" y="4514123"/>
                  <a:ext cx="9250227" cy="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302" h="1" fill="none" extrusionOk="0">
                      <a:moveTo>
                        <a:pt x="1" y="0"/>
                      </a:moveTo>
                      <a:lnTo>
                        <a:pt x="74302" y="0"/>
                      </a:lnTo>
                    </a:path>
                  </a:pathLst>
                </a:custGeom>
                <a:noFill/>
                <a:ln w="9525" cap="flat" cmpd="sng">
                  <a:solidFill>
                    <a:schemeClr val="accent5"/>
                  </a:solidFill>
                  <a:prstDash val="solid"/>
                  <a:miter lim="3608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7" name="Google Shape;757;p41"/>
                <p:cNvSpPr/>
                <p:nvPr/>
              </p:nvSpPr>
              <p:spPr>
                <a:xfrm>
                  <a:off x="-53114" y="5095392"/>
                  <a:ext cx="9250227" cy="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302" h="1" fill="none" extrusionOk="0">
                      <a:moveTo>
                        <a:pt x="1" y="1"/>
                      </a:moveTo>
                      <a:lnTo>
                        <a:pt x="74302" y="1"/>
                      </a:lnTo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chemeClr val="accent5"/>
                  </a:solidFill>
                  <a:prstDash val="solid"/>
                  <a:miter lim="3608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8" name="Google Shape;758;p41"/>
                <p:cNvSpPr/>
                <p:nvPr/>
              </p:nvSpPr>
              <p:spPr>
                <a:xfrm>
                  <a:off x="-53114" y="5267942"/>
                  <a:ext cx="9250227" cy="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302" h="1" fill="none" extrusionOk="0">
                      <a:moveTo>
                        <a:pt x="1" y="1"/>
                      </a:moveTo>
                      <a:lnTo>
                        <a:pt x="74302" y="1"/>
                      </a:lnTo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chemeClr val="accent5"/>
                  </a:solidFill>
                  <a:prstDash val="solid"/>
                  <a:miter lim="3608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9" name="Google Shape;759;p41"/>
                <p:cNvSpPr/>
                <p:nvPr/>
              </p:nvSpPr>
              <p:spPr>
                <a:xfrm>
                  <a:off x="-53114" y="5453938"/>
                  <a:ext cx="9250227" cy="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302" h="1" fill="none" extrusionOk="0">
                      <a:moveTo>
                        <a:pt x="1" y="1"/>
                      </a:moveTo>
                      <a:lnTo>
                        <a:pt x="74302" y="1"/>
                      </a:lnTo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chemeClr val="accent5"/>
                  </a:solidFill>
                  <a:prstDash val="solid"/>
                  <a:miter lim="3608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0" name="Google Shape;760;p41"/>
                <p:cNvSpPr/>
                <p:nvPr/>
              </p:nvSpPr>
              <p:spPr>
                <a:xfrm>
                  <a:off x="-53114" y="5701061"/>
                  <a:ext cx="9250227" cy="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302" h="1" fill="none" extrusionOk="0">
                      <a:moveTo>
                        <a:pt x="1" y="1"/>
                      </a:moveTo>
                      <a:lnTo>
                        <a:pt x="74302" y="1"/>
                      </a:lnTo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chemeClr val="accent5"/>
                  </a:solidFill>
                  <a:prstDash val="solid"/>
                  <a:miter lim="3608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1" name="Google Shape;761;p41"/>
                <p:cNvSpPr/>
                <p:nvPr/>
              </p:nvSpPr>
              <p:spPr>
                <a:xfrm>
                  <a:off x="-53127" y="4374800"/>
                  <a:ext cx="9250254" cy="1272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11" h="1022" extrusionOk="0">
                      <a:moveTo>
                        <a:pt x="0" y="1"/>
                      </a:moveTo>
                      <a:lnTo>
                        <a:pt x="0" y="1022"/>
                      </a:lnTo>
                      <a:lnTo>
                        <a:pt x="29610" y="1022"/>
                      </a:lnTo>
                      <a:lnTo>
                        <a:pt x="29610" y="1"/>
                      </a:lnTo>
                      <a:close/>
                    </a:path>
                  </a:pathLst>
                </a:custGeom>
                <a:solidFill>
                  <a:srgbClr val="AA8C74">
                    <a:alpha val="636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762" name="Google Shape;762;p41"/>
              <p:cNvSpPr/>
              <p:nvPr/>
            </p:nvSpPr>
            <p:spPr>
              <a:xfrm>
                <a:off x="8686800" y="595"/>
                <a:ext cx="510350" cy="4374796"/>
              </a:xfrm>
              <a:custGeom>
                <a:avLst/>
                <a:gdLst/>
                <a:ahLst/>
                <a:cxnLst/>
                <a:rect l="l" t="t" r="r" b="b"/>
                <a:pathLst>
                  <a:path w="29167" h="37814" extrusionOk="0">
                    <a:moveTo>
                      <a:pt x="1" y="0"/>
                    </a:moveTo>
                    <a:lnTo>
                      <a:pt x="1" y="37813"/>
                    </a:lnTo>
                    <a:lnTo>
                      <a:pt x="29167" y="37813"/>
                    </a:lnTo>
                    <a:lnTo>
                      <a:pt x="2916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63" name="Google Shape;763;p41"/>
            <p:cNvSpPr/>
            <p:nvPr/>
          </p:nvSpPr>
          <p:spPr>
            <a:xfrm>
              <a:off x="-53125" y="595"/>
              <a:ext cx="510350" cy="4374796"/>
            </a:xfrm>
            <a:custGeom>
              <a:avLst/>
              <a:gdLst/>
              <a:ahLst/>
              <a:cxnLst/>
              <a:rect l="l" t="t" r="r" b="b"/>
              <a:pathLst>
                <a:path w="29167" h="37814" extrusionOk="0">
                  <a:moveTo>
                    <a:pt x="1" y="0"/>
                  </a:moveTo>
                  <a:lnTo>
                    <a:pt x="1" y="37813"/>
                  </a:lnTo>
                  <a:lnTo>
                    <a:pt x="29167" y="37813"/>
                  </a:lnTo>
                  <a:lnTo>
                    <a:pt x="2916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0269202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119B514-3314-4B25-83E8-D727B6D99D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335C2-1F42-4A2B-9679-A84064AED5A1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D6FEE42-0189-4D43-A0CB-CE776824B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C9C4F4-3C5E-4D7D-85A6-822188227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8AE38-4D19-4FAC-8D7A-CE27D3E42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04581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1"/>
          <p:cNvSpPr txBox="1">
            <a:spLocks noGrp="1"/>
          </p:cNvSpPr>
          <p:nvPr>
            <p:ph type="title" hasCustomPrompt="1"/>
          </p:nvPr>
        </p:nvSpPr>
        <p:spPr>
          <a:xfrm>
            <a:off x="2482800" y="2409751"/>
            <a:ext cx="7226400" cy="193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67" name="Google Shape;167;p11"/>
          <p:cNvSpPr txBox="1">
            <a:spLocks noGrp="1"/>
          </p:cNvSpPr>
          <p:nvPr>
            <p:ph type="subTitle" idx="1"/>
          </p:nvPr>
        </p:nvSpPr>
        <p:spPr>
          <a:xfrm>
            <a:off x="2482800" y="4145051"/>
            <a:ext cx="7226400" cy="50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68" name="Google Shape;168;p11"/>
          <p:cNvGrpSpPr/>
          <p:nvPr/>
        </p:nvGrpSpPr>
        <p:grpSpPr>
          <a:xfrm>
            <a:off x="-70836" y="6247107"/>
            <a:ext cx="12333672" cy="670272"/>
            <a:chOff x="-53127" y="4685330"/>
            <a:chExt cx="9250254" cy="502704"/>
          </a:xfrm>
        </p:grpSpPr>
        <p:sp>
          <p:nvSpPr>
            <p:cNvPr id="169" name="Google Shape;169;p11"/>
            <p:cNvSpPr/>
            <p:nvPr/>
          </p:nvSpPr>
          <p:spPr>
            <a:xfrm>
              <a:off x="-47325" y="4685330"/>
              <a:ext cx="9238649" cy="502704"/>
            </a:xfrm>
            <a:custGeom>
              <a:avLst/>
              <a:gdLst/>
              <a:ahLst/>
              <a:cxnLst/>
              <a:rect l="l" t="t" r="r" b="b"/>
              <a:pathLst>
                <a:path w="74209" h="12657" extrusionOk="0">
                  <a:moveTo>
                    <a:pt x="1" y="0"/>
                  </a:moveTo>
                  <a:lnTo>
                    <a:pt x="1" y="12656"/>
                  </a:lnTo>
                  <a:lnTo>
                    <a:pt x="74208" y="12656"/>
                  </a:lnTo>
                  <a:lnTo>
                    <a:pt x="74208" y="0"/>
                  </a:lnTo>
                  <a:close/>
                </a:path>
              </a:pathLst>
            </a:custGeom>
            <a:solidFill>
              <a:srgbClr val="AA8C74">
                <a:alpha val="511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11"/>
            <p:cNvSpPr/>
            <p:nvPr/>
          </p:nvSpPr>
          <p:spPr>
            <a:xfrm>
              <a:off x="-53114" y="5187400"/>
              <a:ext cx="9250227" cy="124"/>
            </a:xfrm>
            <a:custGeom>
              <a:avLst/>
              <a:gdLst/>
              <a:ahLst/>
              <a:cxnLst/>
              <a:rect l="l" t="t" r="r" b="b"/>
              <a:pathLst>
                <a:path w="74302" h="1" fill="none" extrusionOk="0">
                  <a:moveTo>
                    <a:pt x="1" y="1"/>
                  </a:moveTo>
                  <a:lnTo>
                    <a:pt x="74302" y="1"/>
                  </a:lnTo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accent5"/>
              </a:solidFill>
              <a:prstDash val="solid"/>
              <a:miter lim="3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11"/>
            <p:cNvSpPr/>
            <p:nvPr/>
          </p:nvSpPr>
          <p:spPr>
            <a:xfrm>
              <a:off x="-53114" y="5094029"/>
              <a:ext cx="9250227" cy="124"/>
            </a:xfrm>
            <a:custGeom>
              <a:avLst/>
              <a:gdLst/>
              <a:ahLst/>
              <a:cxnLst/>
              <a:rect l="l" t="t" r="r" b="b"/>
              <a:pathLst>
                <a:path w="74302" h="1" fill="none" extrusionOk="0">
                  <a:moveTo>
                    <a:pt x="1" y="0"/>
                  </a:moveTo>
                  <a:lnTo>
                    <a:pt x="74302" y="0"/>
                  </a:lnTo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accent5"/>
              </a:solidFill>
              <a:prstDash val="solid"/>
              <a:miter lim="3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11"/>
            <p:cNvSpPr/>
            <p:nvPr/>
          </p:nvSpPr>
          <p:spPr>
            <a:xfrm>
              <a:off x="-53114" y="5024809"/>
              <a:ext cx="9250227" cy="124"/>
            </a:xfrm>
            <a:custGeom>
              <a:avLst/>
              <a:gdLst/>
              <a:ahLst/>
              <a:cxnLst/>
              <a:rect l="l" t="t" r="r" b="b"/>
              <a:pathLst>
                <a:path w="74302" h="1" fill="none" extrusionOk="0">
                  <a:moveTo>
                    <a:pt x="1" y="0"/>
                  </a:moveTo>
                  <a:lnTo>
                    <a:pt x="74302" y="0"/>
                  </a:lnTo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accent5"/>
              </a:solidFill>
              <a:prstDash val="solid"/>
              <a:miter lim="3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11"/>
            <p:cNvSpPr/>
            <p:nvPr/>
          </p:nvSpPr>
          <p:spPr>
            <a:xfrm>
              <a:off x="-53114" y="4956461"/>
              <a:ext cx="9250227" cy="124"/>
            </a:xfrm>
            <a:custGeom>
              <a:avLst/>
              <a:gdLst/>
              <a:ahLst/>
              <a:cxnLst/>
              <a:rect l="l" t="t" r="r" b="b"/>
              <a:pathLst>
                <a:path w="74302" h="1" fill="none" extrusionOk="0">
                  <a:moveTo>
                    <a:pt x="1" y="1"/>
                  </a:moveTo>
                  <a:lnTo>
                    <a:pt x="74302" y="1"/>
                  </a:lnTo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accent5"/>
              </a:solidFill>
              <a:prstDash val="solid"/>
              <a:miter lim="3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11"/>
            <p:cNvSpPr/>
            <p:nvPr/>
          </p:nvSpPr>
          <p:spPr>
            <a:xfrm>
              <a:off x="-53114" y="4887366"/>
              <a:ext cx="9250227" cy="124"/>
            </a:xfrm>
            <a:custGeom>
              <a:avLst/>
              <a:gdLst/>
              <a:ahLst/>
              <a:cxnLst/>
              <a:rect l="l" t="t" r="r" b="b"/>
              <a:pathLst>
                <a:path w="74302" h="1" fill="none" extrusionOk="0">
                  <a:moveTo>
                    <a:pt x="1" y="0"/>
                  </a:moveTo>
                  <a:lnTo>
                    <a:pt x="74302" y="0"/>
                  </a:lnTo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accent5"/>
              </a:solidFill>
              <a:prstDash val="solid"/>
              <a:miter lim="3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11"/>
            <p:cNvSpPr/>
            <p:nvPr/>
          </p:nvSpPr>
          <p:spPr>
            <a:xfrm>
              <a:off x="-53114" y="4855371"/>
              <a:ext cx="9250227" cy="124"/>
            </a:xfrm>
            <a:custGeom>
              <a:avLst/>
              <a:gdLst/>
              <a:ahLst/>
              <a:cxnLst/>
              <a:rect l="l" t="t" r="r" b="b"/>
              <a:pathLst>
                <a:path w="74302" h="1" fill="none" extrusionOk="0">
                  <a:moveTo>
                    <a:pt x="1" y="1"/>
                  </a:moveTo>
                  <a:lnTo>
                    <a:pt x="74302" y="1"/>
                  </a:lnTo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accent5"/>
              </a:solidFill>
              <a:prstDash val="solid"/>
              <a:miter lim="3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11"/>
            <p:cNvSpPr/>
            <p:nvPr/>
          </p:nvSpPr>
          <p:spPr>
            <a:xfrm>
              <a:off x="-53114" y="4823998"/>
              <a:ext cx="9250227" cy="124"/>
            </a:xfrm>
            <a:custGeom>
              <a:avLst/>
              <a:gdLst/>
              <a:ahLst/>
              <a:cxnLst/>
              <a:rect l="l" t="t" r="r" b="b"/>
              <a:pathLst>
                <a:path w="74302" h="1" fill="none" extrusionOk="0">
                  <a:moveTo>
                    <a:pt x="1" y="0"/>
                  </a:moveTo>
                  <a:lnTo>
                    <a:pt x="74302" y="0"/>
                  </a:lnTo>
                </a:path>
              </a:pathLst>
            </a:custGeom>
            <a:noFill/>
            <a:ln w="9525" cap="flat" cmpd="sng">
              <a:solidFill>
                <a:schemeClr val="accent5"/>
              </a:solidFill>
              <a:prstDash val="solid"/>
              <a:miter lim="360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11"/>
            <p:cNvSpPr/>
            <p:nvPr/>
          </p:nvSpPr>
          <p:spPr>
            <a:xfrm>
              <a:off x="-53127" y="4685550"/>
              <a:ext cx="9250254" cy="127249"/>
            </a:xfrm>
            <a:custGeom>
              <a:avLst/>
              <a:gdLst/>
              <a:ahLst/>
              <a:cxnLst/>
              <a:rect l="l" t="t" r="r" b="b"/>
              <a:pathLst>
                <a:path w="29611" h="1022" extrusionOk="0">
                  <a:moveTo>
                    <a:pt x="0" y="1"/>
                  </a:moveTo>
                  <a:lnTo>
                    <a:pt x="0" y="1022"/>
                  </a:lnTo>
                  <a:lnTo>
                    <a:pt x="29610" y="1022"/>
                  </a:lnTo>
                  <a:lnTo>
                    <a:pt x="29610" y="1"/>
                  </a:lnTo>
                  <a:close/>
                </a:path>
              </a:pathLst>
            </a:custGeom>
            <a:solidFill>
              <a:srgbClr val="AA8C74">
                <a:alpha val="63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60264418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49187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56928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46683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52393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83671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86576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58366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21042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1116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F6D2B4-846C-40E9-BC14-C71ED7300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3FB67A-4A75-4DC9-956C-8F3F7E2D92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C67659-8461-438D-AF5A-DA448AFB07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31677-B450-4280-BE5C-E520226F9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335C2-1F42-4A2B-9679-A84064AED5A1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B6A578-8C7F-4DB9-BBD8-3CD618597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C56049-6FE5-45F1-919C-05515DC50B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8AE38-4D19-4FAC-8D7A-CE27D3E42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35678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29079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39048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0850" indent="0" algn="ctr">
              <a:buNone/>
              <a:defRPr sz="2000"/>
            </a:lvl2pPr>
            <a:lvl3pPr marL="902970" indent="0" algn="ctr">
              <a:buNone/>
              <a:defRPr sz="1800"/>
            </a:lvl3pPr>
            <a:lvl4pPr marL="1353820" indent="0" algn="ctr">
              <a:buNone/>
              <a:defRPr sz="1600"/>
            </a:lvl4pPr>
            <a:lvl5pPr marL="1805305" indent="0" algn="ctr">
              <a:buNone/>
              <a:defRPr sz="1600"/>
            </a:lvl5pPr>
            <a:lvl6pPr marL="2256155" indent="0" algn="ctr">
              <a:buNone/>
              <a:defRPr sz="1600"/>
            </a:lvl6pPr>
            <a:lvl7pPr marL="2708275" indent="0" algn="ctr">
              <a:buNone/>
              <a:defRPr sz="1600"/>
            </a:lvl7pPr>
            <a:lvl8pPr marL="3159125" indent="0" algn="ctr">
              <a:buNone/>
              <a:defRPr sz="1600"/>
            </a:lvl8pPr>
            <a:lvl9pPr marL="361061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4E0F-B49E-4CF9-974F-F2E81701724C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D9CF-84F5-40DC-9319-750C0EB7F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94077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4E0F-B49E-4CF9-974F-F2E81701724C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D9CF-84F5-40DC-9319-750C0EB7F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71510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3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616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085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0297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538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0530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5615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0827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5912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106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4E0F-B49E-4CF9-974F-F2E81701724C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D9CF-84F5-40DC-9319-750C0EB7F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85287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4E0F-B49E-4CF9-974F-F2E81701724C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D9CF-84F5-40DC-9319-750C0EB7F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99413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34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2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0850" indent="0">
              <a:buNone/>
              <a:defRPr sz="2000" b="1"/>
            </a:lvl2pPr>
            <a:lvl3pPr marL="902970" indent="0">
              <a:buNone/>
              <a:defRPr sz="1800" b="1"/>
            </a:lvl3pPr>
            <a:lvl4pPr marL="1353820" indent="0">
              <a:buNone/>
              <a:defRPr sz="1600" b="1"/>
            </a:lvl4pPr>
            <a:lvl5pPr marL="1805305" indent="0">
              <a:buNone/>
              <a:defRPr sz="1600" b="1"/>
            </a:lvl5pPr>
            <a:lvl6pPr marL="2256155" indent="0">
              <a:buNone/>
              <a:defRPr sz="1600" b="1"/>
            </a:lvl6pPr>
            <a:lvl7pPr marL="2708275" indent="0">
              <a:buNone/>
              <a:defRPr sz="1600" b="1"/>
            </a:lvl7pPr>
            <a:lvl8pPr marL="3159125" indent="0">
              <a:buNone/>
              <a:defRPr sz="1600" b="1"/>
            </a:lvl8pPr>
            <a:lvl9pPr marL="361061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2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0850" indent="0">
              <a:buNone/>
              <a:defRPr sz="2000" b="1"/>
            </a:lvl2pPr>
            <a:lvl3pPr marL="902970" indent="0">
              <a:buNone/>
              <a:defRPr sz="1800" b="1"/>
            </a:lvl3pPr>
            <a:lvl4pPr marL="1353820" indent="0">
              <a:buNone/>
              <a:defRPr sz="1600" b="1"/>
            </a:lvl4pPr>
            <a:lvl5pPr marL="1805305" indent="0">
              <a:buNone/>
              <a:defRPr sz="1600" b="1"/>
            </a:lvl5pPr>
            <a:lvl6pPr marL="2256155" indent="0">
              <a:buNone/>
              <a:defRPr sz="1600" b="1"/>
            </a:lvl6pPr>
            <a:lvl7pPr marL="2708275" indent="0">
              <a:buNone/>
              <a:defRPr sz="1600" b="1"/>
            </a:lvl7pPr>
            <a:lvl8pPr marL="3159125" indent="0">
              <a:buNone/>
              <a:defRPr sz="1600" b="1"/>
            </a:lvl8pPr>
            <a:lvl9pPr marL="361061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4E0F-B49E-4CF9-974F-F2E81701724C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D9CF-84F5-40DC-9319-750C0EB7F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49455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4E0F-B49E-4CF9-974F-F2E81701724C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D9CF-84F5-40DC-9319-750C0EB7F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90712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4E0F-B49E-4CF9-974F-F2E81701724C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D9CF-84F5-40DC-9319-750C0EB7F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0349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0850" indent="0">
              <a:buNone/>
              <a:defRPr sz="1400"/>
            </a:lvl2pPr>
            <a:lvl3pPr marL="902970" indent="0">
              <a:buNone/>
              <a:defRPr sz="1200"/>
            </a:lvl3pPr>
            <a:lvl4pPr marL="1353820" indent="0">
              <a:buNone/>
              <a:defRPr sz="1000"/>
            </a:lvl4pPr>
            <a:lvl5pPr marL="1805305" indent="0">
              <a:buNone/>
              <a:defRPr sz="1000"/>
            </a:lvl5pPr>
            <a:lvl6pPr marL="2256155" indent="0">
              <a:buNone/>
              <a:defRPr sz="1000"/>
            </a:lvl6pPr>
            <a:lvl7pPr marL="2708275" indent="0">
              <a:buNone/>
              <a:defRPr sz="1000"/>
            </a:lvl7pPr>
            <a:lvl8pPr marL="3159125" indent="0">
              <a:buNone/>
              <a:defRPr sz="1000"/>
            </a:lvl8pPr>
            <a:lvl9pPr marL="361061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4E0F-B49E-4CF9-974F-F2E81701724C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D9CF-84F5-40DC-9319-750C0EB7F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2507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FCAD6D-D606-4C3E-8869-81BAE8C58A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A14E72B-0AD9-4749-9B45-45D6DAAE51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6F32D6-8BD1-4064-ADD2-BB85D08DA2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8A8BC2-8CEA-43A5-9CD2-5F7987CB05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335C2-1F42-4A2B-9679-A84064AED5A1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4BA9FD-98BA-4DA6-91A7-C71A60DDE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397919-CB3A-470B-B82D-0F6691D91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8AE38-4D19-4FAC-8D7A-CE27D3E42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908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31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0850" indent="0">
              <a:buNone/>
              <a:defRPr sz="2800"/>
            </a:lvl2pPr>
            <a:lvl3pPr marL="902970" indent="0">
              <a:buNone/>
              <a:defRPr sz="2400"/>
            </a:lvl3pPr>
            <a:lvl4pPr marL="1353820" indent="0">
              <a:buNone/>
              <a:defRPr sz="2000"/>
            </a:lvl4pPr>
            <a:lvl5pPr marL="1805305" indent="0">
              <a:buNone/>
              <a:defRPr sz="2000"/>
            </a:lvl5pPr>
            <a:lvl6pPr marL="2256155" indent="0">
              <a:buNone/>
              <a:defRPr sz="2000"/>
            </a:lvl6pPr>
            <a:lvl7pPr marL="2708275" indent="0">
              <a:buNone/>
              <a:defRPr sz="2000"/>
            </a:lvl7pPr>
            <a:lvl8pPr marL="3159125" indent="0">
              <a:buNone/>
              <a:defRPr sz="2000"/>
            </a:lvl8pPr>
            <a:lvl9pPr marL="361061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0850" indent="0">
              <a:buNone/>
              <a:defRPr sz="1400"/>
            </a:lvl2pPr>
            <a:lvl3pPr marL="902970" indent="0">
              <a:buNone/>
              <a:defRPr sz="1200"/>
            </a:lvl3pPr>
            <a:lvl4pPr marL="1353820" indent="0">
              <a:buNone/>
              <a:defRPr sz="1000"/>
            </a:lvl4pPr>
            <a:lvl5pPr marL="1805305" indent="0">
              <a:buNone/>
              <a:defRPr sz="1000"/>
            </a:lvl5pPr>
            <a:lvl6pPr marL="2256155" indent="0">
              <a:buNone/>
              <a:defRPr sz="1000"/>
            </a:lvl6pPr>
            <a:lvl7pPr marL="2708275" indent="0">
              <a:buNone/>
              <a:defRPr sz="1000"/>
            </a:lvl7pPr>
            <a:lvl8pPr marL="3159125" indent="0">
              <a:buNone/>
              <a:defRPr sz="1000"/>
            </a:lvl8pPr>
            <a:lvl9pPr marL="361061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4E0F-B49E-4CF9-974F-F2E81701724C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D9CF-84F5-40DC-9319-750C0EB7F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72763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4E0F-B49E-4CF9-974F-F2E81701724C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D9CF-84F5-40DC-9319-750C0EB7F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03635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4E0F-B49E-4CF9-974F-F2E81701724C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D9CF-84F5-40DC-9319-750C0EB7F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9146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18" Type="http://schemas.openxmlformats.org/officeDocument/2006/relationships/slideLayout" Target="../slideLayouts/slideLayout58.xml"/><Relationship Id="rId26" Type="http://schemas.openxmlformats.org/officeDocument/2006/relationships/slideLayout" Target="../slideLayouts/slideLayout66.xml"/><Relationship Id="rId3" Type="http://schemas.openxmlformats.org/officeDocument/2006/relationships/slideLayout" Target="../slideLayouts/slideLayout43.xml"/><Relationship Id="rId21" Type="http://schemas.openxmlformats.org/officeDocument/2006/relationships/slideLayout" Target="../slideLayouts/slideLayout61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17" Type="http://schemas.openxmlformats.org/officeDocument/2006/relationships/slideLayout" Target="../slideLayouts/slideLayout57.xml"/><Relationship Id="rId25" Type="http://schemas.openxmlformats.org/officeDocument/2006/relationships/slideLayout" Target="../slideLayouts/slideLayout65.xml"/><Relationship Id="rId2" Type="http://schemas.openxmlformats.org/officeDocument/2006/relationships/slideLayout" Target="../slideLayouts/slideLayout42.xml"/><Relationship Id="rId16" Type="http://schemas.openxmlformats.org/officeDocument/2006/relationships/slideLayout" Target="../slideLayouts/slideLayout56.xml"/><Relationship Id="rId20" Type="http://schemas.openxmlformats.org/officeDocument/2006/relationships/slideLayout" Target="../slideLayouts/slideLayout60.xml"/><Relationship Id="rId29" Type="http://schemas.openxmlformats.org/officeDocument/2006/relationships/slideLayout" Target="../slideLayouts/slideLayout69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24" Type="http://schemas.openxmlformats.org/officeDocument/2006/relationships/slideLayout" Target="../slideLayouts/slideLayout64.xml"/><Relationship Id="rId5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55.xml"/><Relationship Id="rId23" Type="http://schemas.openxmlformats.org/officeDocument/2006/relationships/slideLayout" Target="../slideLayouts/slideLayout63.xml"/><Relationship Id="rId28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50.xml"/><Relationship Id="rId19" Type="http://schemas.openxmlformats.org/officeDocument/2006/relationships/slideLayout" Target="../slideLayouts/slideLayout59.xml"/><Relationship Id="rId31" Type="http://schemas.openxmlformats.org/officeDocument/2006/relationships/theme" Target="../theme/theme3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Relationship Id="rId22" Type="http://schemas.openxmlformats.org/officeDocument/2006/relationships/slideLayout" Target="../slideLayouts/slideLayout62.xml"/><Relationship Id="rId27" Type="http://schemas.openxmlformats.org/officeDocument/2006/relationships/slideLayout" Target="../slideLayouts/slideLayout67.xml"/><Relationship Id="rId30" Type="http://schemas.openxmlformats.org/officeDocument/2006/relationships/slideLayout" Target="../slideLayouts/slideLayout7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195">
              <a:srgbClr val="6E34A2"/>
            </a:gs>
            <a:gs pos="57000">
              <a:srgbClr val="391B55"/>
            </a:gs>
            <a:gs pos="100000">
              <a:srgbClr val="251135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ED5CA53-00BF-4336-90CB-1C64F93E9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EA976B-8DE6-4266-A92A-A188FC5901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8C731F-AA62-449E-B626-6911F8E67F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E335C2-1F42-4A2B-9679-A84064AED5A1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CCBC83-1675-4F0E-841A-8D175C13C1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5358BF-7B77-4A18-B71D-5DC08ABC3B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C8AE38-4D19-4FAC-8D7A-CE27D3E42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972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3400" y="593367"/>
            <a:ext cx="10285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 Vietnam Pro Black"/>
              <a:buNone/>
              <a:defRPr sz="3000">
                <a:solidFill>
                  <a:schemeClr val="dk1"/>
                </a:solidFill>
                <a:latin typeface="Be Vietnam Pro Black"/>
                <a:ea typeface="Be Vietnam Pro Black"/>
                <a:cs typeface="Be Vietnam Pro Black"/>
                <a:sym typeface="Be Vietnam Pro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Be Vietnam Pro Black"/>
              <a:buNone/>
              <a:defRPr sz="2900">
                <a:solidFill>
                  <a:schemeClr val="dk1"/>
                </a:solidFill>
                <a:latin typeface="Be Vietnam Pro Black"/>
                <a:ea typeface="Be Vietnam Pro Black"/>
                <a:cs typeface="Be Vietnam Pro Black"/>
                <a:sym typeface="Be Vietnam Pro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Be Vietnam Pro Black"/>
              <a:buNone/>
              <a:defRPr sz="2900">
                <a:solidFill>
                  <a:schemeClr val="dk1"/>
                </a:solidFill>
                <a:latin typeface="Be Vietnam Pro Black"/>
                <a:ea typeface="Be Vietnam Pro Black"/>
                <a:cs typeface="Be Vietnam Pro Black"/>
                <a:sym typeface="Be Vietnam Pro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Be Vietnam Pro Black"/>
              <a:buNone/>
              <a:defRPr sz="2900">
                <a:solidFill>
                  <a:schemeClr val="dk1"/>
                </a:solidFill>
                <a:latin typeface="Be Vietnam Pro Black"/>
                <a:ea typeface="Be Vietnam Pro Black"/>
                <a:cs typeface="Be Vietnam Pro Black"/>
                <a:sym typeface="Be Vietnam Pro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Be Vietnam Pro Black"/>
              <a:buNone/>
              <a:defRPr sz="2900">
                <a:solidFill>
                  <a:schemeClr val="dk1"/>
                </a:solidFill>
                <a:latin typeface="Be Vietnam Pro Black"/>
                <a:ea typeface="Be Vietnam Pro Black"/>
                <a:cs typeface="Be Vietnam Pro Black"/>
                <a:sym typeface="Be Vietnam Pro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Be Vietnam Pro Black"/>
              <a:buNone/>
              <a:defRPr sz="2900">
                <a:solidFill>
                  <a:schemeClr val="dk1"/>
                </a:solidFill>
                <a:latin typeface="Be Vietnam Pro Black"/>
                <a:ea typeface="Be Vietnam Pro Black"/>
                <a:cs typeface="Be Vietnam Pro Black"/>
                <a:sym typeface="Be Vietnam Pro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Be Vietnam Pro Black"/>
              <a:buNone/>
              <a:defRPr sz="2900">
                <a:solidFill>
                  <a:schemeClr val="dk1"/>
                </a:solidFill>
                <a:latin typeface="Be Vietnam Pro Black"/>
                <a:ea typeface="Be Vietnam Pro Black"/>
                <a:cs typeface="Be Vietnam Pro Black"/>
                <a:sym typeface="Be Vietnam Pro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Be Vietnam Pro Black"/>
              <a:buNone/>
              <a:defRPr sz="2900">
                <a:solidFill>
                  <a:schemeClr val="dk1"/>
                </a:solidFill>
                <a:latin typeface="Be Vietnam Pro Black"/>
                <a:ea typeface="Be Vietnam Pro Black"/>
                <a:cs typeface="Be Vietnam Pro Black"/>
                <a:sym typeface="Be Vietnam Pro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Be Vietnam Pro Black"/>
              <a:buNone/>
              <a:defRPr sz="2900">
                <a:solidFill>
                  <a:schemeClr val="dk1"/>
                </a:solidFill>
                <a:latin typeface="Be Vietnam Pro Black"/>
                <a:ea typeface="Be Vietnam Pro Black"/>
                <a:cs typeface="Be Vietnam Pro Black"/>
                <a:sym typeface="Be Vietnam Pro Black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3400" y="1536633"/>
            <a:ext cx="10285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9481981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3400" y="593367"/>
            <a:ext cx="10285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 Vietnam Pro Black"/>
              <a:buNone/>
              <a:defRPr sz="3000">
                <a:solidFill>
                  <a:schemeClr val="dk1"/>
                </a:solidFill>
                <a:latin typeface="Be Vietnam Pro Black"/>
                <a:ea typeface="Be Vietnam Pro Black"/>
                <a:cs typeface="Be Vietnam Pro Black"/>
                <a:sym typeface="Be Vietnam Pro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Be Vietnam Pro Black"/>
              <a:buNone/>
              <a:defRPr sz="2900">
                <a:solidFill>
                  <a:schemeClr val="dk1"/>
                </a:solidFill>
                <a:latin typeface="Be Vietnam Pro Black"/>
                <a:ea typeface="Be Vietnam Pro Black"/>
                <a:cs typeface="Be Vietnam Pro Black"/>
                <a:sym typeface="Be Vietnam Pro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Be Vietnam Pro Black"/>
              <a:buNone/>
              <a:defRPr sz="2900">
                <a:solidFill>
                  <a:schemeClr val="dk1"/>
                </a:solidFill>
                <a:latin typeface="Be Vietnam Pro Black"/>
                <a:ea typeface="Be Vietnam Pro Black"/>
                <a:cs typeface="Be Vietnam Pro Black"/>
                <a:sym typeface="Be Vietnam Pro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Be Vietnam Pro Black"/>
              <a:buNone/>
              <a:defRPr sz="2900">
                <a:solidFill>
                  <a:schemeClr val="dk1"/>
                </a:solidFill>
                <a:latin typeface="Be Vietnam Pro Black"/>
                <a:ea typeface="Be Vietnam Pro Black"/>
                <a:cs typeface="Be Vietnam Pro Black"/>
                <a:sym typeface="Be Vietnam Pro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Be Vietnam Pro Black"/>
              <a:buNone/>
              <a:defRPr sz="2900">
                <a:solidFill>
                  <a:schemeClr val="dk1"/>
                </a:solidFill>
                <a:latin typeface="Be Vietnam Pro Black"/>
                <a:ea typeface="Be Vietnam Pro Black"/>
                <a:cs typeface="Be Vietnam Pro Black"/>
                <a:sym typeface="Be Vietnam Pro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Be Vietnam Pro Black"/>
              <a:buNone/>
              <a:defRPr sz="2900">
                <a:solidFill>
                  <a:schemeClr val="dk1"/>
                </a:solidFill>
                <a:latin typeface="Be Vietnam Pro Black"/>
                <a:ea typeface="Be Vietnam Pro Black"/>
                <a:cs typeface="Be Vietnam Pro Black"/>
                <a:sym typeface="Be Vietnam Pro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Be Vietnam Pro Black"/>
              <a:buNone/>
              <a:defRPr sz="2900">
                <a:solidFill>
                  <a:schemeClr val="dk1"/>
                </a:solidFill>
                <a:latin typeface="Be Vietnam Pro Black"/>
                <a:ea typeface="Be Vietnam Pro Black"/>
                <a:cs typeface="Be Vietnam Pro Black"/>
                <a:sym typeface="Be Vietnam Pro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Be Vietnam Pro Black"/>
              <a:buNone/>
              <a:defRPr sz="2900">
                <a:solidFill>
                  <a:schemeClr val="dk1"/>
                </a:solidFill>
                <a:latin typeface="Be Vietnam Pro Black"/>
                <a:ea typeface="Be Vietnam Pro Black"/>
                <a:cs typeface="Be Vietnam Pro Black"/>
                <a:sym typeface="Be Vietnam Pro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Be Vietnam Pro Black"/>
              <a:buNone/>
              <a:defRPr sz="2900">
                <a:solidFill>
                  <a:schemeClr val="dk1"/>
                </a:solidFill>
                <a:latin typeface="Be Vietnam Pro Black"/>
                <a:ea typeface="Be Vietnam Pro Black"/>
                <a:cs typeface="Be Vietnam Pro Black"/>
                <a:sym typeface="Be Vietnam Pro Black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3400" y="1536633"/>
            <a:ext cx="10285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0076090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  <p:sldLayoutId id="2147483716" r:id="rId14"/>
    <p:sldLayoutId id="2147483717" r:id="rId15"/>
    <p:sldLayoutId id="2147483718" r:id="rId16"/>
    <p:sldLayoutId id="2147483719" r:id="rId17"/>
    <p:sldLayoutId id="2147483720" r:id="rId18"/>
    <p:sldLayoutId id="2147483721" r:id="rId19"/>
    <p:sldLayoutId id="2147483722" r:id="rId20"/>
    <p:sldLayoutId id="2147483723" r:id="rId21"/>
    <p:sldLayoutId id="2147483724" r:id="rId22"/>
    <p:sldLayoutId id="2147483725" r:id="rId23"/>
    <p:sldLayoutId id="2147483726" r:id="rId24"/>
    <p:sldLayoutId id="2147483727" r:id="rId25"/>
    <p:sldLayoutId id="2147483728" r:id="rId26"/>
    <p:sldLayoutId id="2147483729" r:id="rId27"/>
    <p:sldLayoutId id="2147483730" r:id="rId28"/>
    <p:sldLayoutId id="2147483731" r:id="rId29"/>
    <p:sldLayoutId id="2147483732" r:id="rId3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576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34"/>
            <a:ext cx="10515600" cy="1325563"/>
          </a:xfrm>
          <a:prstGeom prst="rect">
            <a:avLst/>
          </a:prstGeom>
        </p:spPr>
        <p:txBody>
          <a:bodyPr vert="horz" lIns="90279" tIns="45203" rIns="90279" bIns="45203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0279" tIns="45203" rIns="90279" bIns="45203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503"/>
            <a:ext cx="2743200" cy="365125"/>
          </a:xfrm>
          <a:prstGeom prst="rect">
            <a:avLst/>
          </a:prstGeom>
        </p:spPr>
        <p:txBody>
          <a:bodyPr vert="horz" lIns="90279" tIns="45203" rIns="90279" bIns="45203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784E0F-B49E-4CF9-974F-F2E81701724C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503"/>
            <a:ext cx="4114800" cy="365125"/>
          </a:xfrm>
          <a:prstGeom prst="rect">
            <a:avLst/>
          </a:prstGeom>
        </p:spPr>
        <p:txBody>
          <a:bodyPr vert="horz" lIns="90279" tIns="45203" rIns="90279" bIns="45203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503"/>
            <a:ext cx="2743200" cy="365125"/>
          </a:xfrm>
          <a:prstGeom prst="rect">
            <a:avLst/>
          </a:prstGeom>
        </p:spPr>
        <p:txBody>
          <a:bodyPr vert="horz" lIns="90279" tIns="45203" rIns="90279" bIns="45203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B2D9CF-84F5-40DC-9319-750C0EB7F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51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txStyles>
    <p:titleStyle>
      <a:lvl1pPr algn="l" defTabSz="90297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5425" indent="-225425" algn="l" defTabSz="90297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76910" indent="-225425" algn="l" defTabSz="90297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28395" indent="-225425" algn="l" defTabSz="90297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79880" indent="-225425" algn="l" defTabSz="90297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30730" indent="-225425" algn="l" defTabSz="90297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482850" indent="-225425" algn="l" defTabSz="90297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33700" indent="-225425" algn="l" defTabSz="90297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385185" indent="-225425" algn="l" defTabSz="90297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36035" indent="-225425" algn="l" defTabSz="90297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29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0850" algn="l" defTabSz="9029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2970" algn="l" defTabSz="9029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820" algn="l" defTabSz="9029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5305" algn="l" defTabSz="9029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56155" algn="l" defTabSz="9029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08275" algn="l" defTabSz="9029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59125" algn="l" defTabSz="9029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10610" algn="l" defTabSz="9029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2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0.png"/><Relationship Id="rId5" Type="http://schemas.openxmlformats.org/officeDocument/2006/relationships/image" Target="../media/image200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13" Type="http://schemas.openxmlformats.org/officeDocument/2006/relationships/image" Target="../media/image27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26.png"/><Relationship Id="rId2" Type="http://schemas.openxmlformats.org/officeDocument/2006/relationships/image" Target="../media/image160.png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svg"/><Relationship Id="rId11" Type="http://schemas.openxmlformats.org/officeDocument/2006/relationships/image" Target="../media/image250.png"/><Relationship Id="rId5" Type="http://schemas.openxmlformats.org/officeDocument/2006/relationships/image" Target="../media/image27.png"/><Relationship Id="rId15" Type="http://schemas.openxmlformats.org/officeDocument/2006/relationships/image" Target="../media/image290.png"/><Relationship Id="rId10" Type="http://schemas.openxmlformats.org/officeDocument/2006/relationships/image" Target="../media/image240.png"/><Relationship Id="rId4" Type="http://schemas.openxmlformats.org/officeDocument/2006/relationships/image" Target="../media/image26.svg"/><Relationship Id="rId9" Type="http://schemas.openxmlformats.org/officeDocument/2006/relationships/image" Target="../media/image230.png"/><Relationship Id="rId1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1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3" Type="http://schemas.openxmlformats.org/officeDocument/2006/relationships/audio" Target="../media/audio7.wav"/><Relationship Id="rId7" Type="http://schemas.openxmlformats.org/officeDocument/2006/relationships/image" Target="../media/image34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33.emf"/><Relationship Id="rId11" Type="http://schemas.openxmlformats.org/officeDocument/2006/relationships/image" Target="../media/image35.png"/><Relationship Id="rId5" Type="http://schemas.openxmlformats.org/officeDocument/2006/relationships/image" Target="../media/image32.emf"/><Relationship Id="rId10" Type="http://schemas.openxmlformats.org/officeDocument/2006/relationships/hyperlink" Target="https://www.youtube.com/user/TheMylove2011" TargetMode="External"/><Relationship Id="rId4" Type="http://schemas.openxmlformats.org/officeDocument/2006/relationships/audio" Target="../media/audio8.wav"/><Relationship Id="rId9" Type="http://schemas.openxmlformats.org/officeDocument/2006/relationships/audio" Target="../media/audio9.wav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3" Type="http://schemas.openxmlformats.org/officeDocument/2006/relationships/audio" Target="../media/audio7.wav"/><Relationship Id="rId7" Type="http://schemas.openxmlformats.org/officeDocument/2006/relationships/image" Target="../media/image34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33.emf"/><Relationship Id="rId11" Type="http://schemas.openxmlformats.org/officeDocument/2006/relationships/image" Target="../media/image35.png"/><Relationship Id="rId5" Type="http://schemas.openxmlformats.org/officeDocument/2006/relationships/image" Target="../media/image32.emf"/><Relationship Id="rId10" Type="http://schemas.openxmlformats.org/officeDocument/2006/relationships/hyperlink" Target="https://www.youtube.com/user/TheMylove2011" TargetMode="External"/><Relationship Id="rId4" Type="http://schemas.openxmlformats.org/officeDocument/2006/relationships/audio" Target="../media/audio8.wav"/><Relationship Id="rId9" Type="http://schemas.openxmlformats.org/officeDocument/2006/relationships/audio" Target="../media/audio9.wav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emf"/><Relationship Id="rId13" Type="http://schemas.openxmlformats.org/officeDocument/2006/relationships/image" Target="../media/image35.png"/><Relationship Id="rId3" Type="http://schemas.openxmlformats.org/officeDocument/2006/relationships/audio" Target="../media/audio7.wav"/><Relationship Id="rId7" Type="http://schemas.openxmlformats.org/officeDocument/2006/relationships/image" Target="../media/image32.emf"/><Relationship Id="rId12" Type="http://schemas.openxmlformats.org/officeDocument/2006/relationships/hyperlink" Target="https://www.youtube.com/user/TheMylove2011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37.png"/><Relationship Id="rId11" Type="http://schemas.openxmlformats.org/officeDocument/2006/relationships/audio" Target="../media/audio9.wav"/><Relationship Id="rId5" Type="http://schemas.openxmlformats.org/officeDocument/2006/relationships/image" Target="../media/image36.png"/><Relationship Id="rId10" Type="http://schemas.openxmlformats.org/officeDocument/2006/relationships/slide" Target="slide14.xml"/><Relationship Id="rId4" Type="http://schemas.openxmlformats.org/officeDocument/2006/relationships/audio" Target="../media/audio8.wav"/><Relationship Id="rId9" Type="http://schemas.openxmlformats.org/officeDocument/2006/relationships/image" Target="../media/image34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emf"/><Relationship Id="rId3" Type="http://schemas.openxmlformats.org/officeDocument/2006/relationships/audio" Target="../media/audio7.wav"/><Relationship Id="rId7" Type="http://schemas.openxmlformats.org/officeDocument/2006/relationships/image" Target="../media/image33.emf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32.emf"/><Relationship Id="rId11" Type="http://schemas.openxmlformats.org/officeDocument/2006/relationships/hyperlink" Target="https://www.youtube.com/user/TheMylove2011" TargetMode="External"/><Relationship Id="rId5" Type="http://schemas.openxmlformats.org/officeDocument/2006/relationships/image" Target="../media/image38.png"/><Relationship Id="rId10" Type="http://schemas.openxmlformats.org/officeDocument/2006/relationships/audio" Target="../media/audio9.wav"/><Relationship Id="rId4" Type="http://schemas.openxmlformats.org/officeDocument/2006/relationships/audio" Target="../media/audio8.wav"/><Relationship Id="rId9" Type="http://schemas.openxmlformats.org/officeDocument/2006/relationships/slide" Target="slide1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emf"/><Relationship Id="rId13" Type="http://schemas.openxmlformats.org/officeDocument/2006/relationships/slide" Target="slide27.xml"/><Relationship Id="rId3" Type="http://schemas.openxmlformats.org/officeDocument/2006/relationships/audio" Target="../media/audio7.wav"/><Relationship Id="rId7" Type="http://schemas.openxmlformats.org/officeDocument/2006/relationships/image" Target="../media/image33.emf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32.emf"/><Relationship Id="rId11" Type="http://schemas.openxmlformats.org/officeDocument/2006/relationships/hyperlink" Target="https://www.youtube.com/user/TheMylove2011" TargetMode="External"/><Relationship Id="rId5" Type="http://schemas.openxmlformats.org/officeDocument/2006/relationships/image" Target="../media/image39.png"/><Relationship Id="rId10" Type="http://schemas.openxmlformats.org/officeDocument/2006/relationships/audio" Target="../media/audio9.wav"/><Relationship Id="rId4" Type="http://schemas.openxmlformats.org/officeDocument/2006/relationships/audio" Target="../media/audio8.wav"/><Relationship Id="rId9" Type="http://schemas.openxmlformats.org/officeDocument/2006/relationships/slide" Target="slide14.xml"/><Relationship Id="rId1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emf"/><Relationship Id="rId13" Type="http://schemas.openxmlformats.org/officeDocument/2006/relationships/image" Target="../media/image35.png"/><Relationship Id="rId3" Type="http://schemas.openxmlformats.org/officeDocument/2006/relationships/audio" Target="../media/audio7.wav"/><Relationship Id="rId7" Type="http://schemas.openxmlformats.org/officeDocument/2006/relationships/image" Target="../media/image32.emf"/><Relationship Id="rId12" Type="http://schemas.openxmlformats.org/officeDocument/2006/relationships/hyperlink" Target="https://www.youtube.com/user/TheMylove2011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41.png"/><Relationship Id="rId11" Type="http://schemas.openxmlformats.org/officeDocument/2006/relationships/audio" Target="../media/audio9.wav"/><Relationship Id="rId5" Type="http://schemas.openxmlformats.org/officeDocument/2006/relationships/image" Target="../media/image43.png"/><Relationship Id="rId15" Type="http://schemas.openxmlformats.org/officeDocument/2006/relationships/image" Target="../media/image43.png"/><Relationship Id="rId10" Type="http://schemas.openxmlformats.org/officeDocument/2006/relationships/slide" Target="slide14.xml"/><Relationship Id="rId4" Type="http://schemas.openxmlformats.org/officeDocument/2006/relationships/audio" Target="../media/audio8.wav"/><Relationship Id="rId9" Type="http://schemas.openxmlformats.org/officeDocument/2006/relationships/image" Target="../media/image34.emf"/><Relationship Id="rId14" Type="http://schemas.openxmlformats.org/officeDocument/2006/relationships/slide" Target="slide2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emf"/><Relationship Id="rId13" Type="http://schemas.openxmlformats.org/officeDocument/2006/relationships/image" Target="../media/image35.png"/><Relationship Id="rId3" Type="http://schemas.openxmlformats.org/officeDocument/2006/relationships/audio" Target="../media/audio7.wav"/><Relationship Id="rId7" Type="http://schemas.openxmlformats.org/officeDocument/2006/relationships/image" Target="../media/image32.emf"/><Relationship Id="rId12" Type="http://schemas.openxmlformats.org/officeDocument/2006/relationships/hyperlink" Target="https://www.youtube.com/user/TheMylove2011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430.png"/><Relationship Id="rId11" Type="http://schemas.openxmlformats.org/officeDocument/2006/relationships/audio" Target="../media/audio9.wav"/><Relationship Id="rId5" Type="http://schemas.openxmlformats.org/officeDocument/2006/relationships/image" Target="../media/image420.png"/><Relationship Id="rId15" Type="http://schemas.openxmlformats.org/officeDocument/2006/relationships/image" Target="../media/image40.png"/><Relationship Id="rId10" Type="http://schemas.openxmlformats.org/officeDocument/2006/relationships/slide" Target="slide14.xml"/><Relationship Id="rId4" Type="http://schemas.openxmlformats.org/officeDocument/2006/relationships/audio" Target="../media/audio8.wav"/><Relationship Id="rId9" Type="http://schemas.openxmlformats.org/officeDocument/2006/relationships/image" Target="../media/image34.emf"/><Relationship Id="rId14" Type="http://schemas.openxmlformats.org/officeDocument/2006/relationships/slide" Target="slide2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3.xml"/><Relationship Id="rId6" Type="http://schemas.openxmlformats.org/officeDocument/2006/relationships/slide" Target="slide31.xml"/><Relationship Id="rId5" Type="http://schemas.openxmlformats.org/officeDocument/2006/relationships/image" Target="../media/image300.png"/><Relationship Id="rId4" Type="http://schemas.openxmlformats.org/officeDocument/2006/relationships/slide" Target="slide3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36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00.png"/><Relationship Id="rId1" Type="http://schemas.openxmlformats.org/officeDocument/2006/relationships/slideLayout" Target="../slideLayouts/slideLayout7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500.png"/><Relationship Id="rId1" Type="http://schemas.openxmlformats.org/officeDocument/2006/relationships/slideLayout" Target="../slideLayouts/slideLayout72.xml"/><Relationship Id="rId5" Type="http://schemas.openxmlformats.org/officeDocument/2006/relationships/image" Target="../media/image40.png"/><Relationship Id="rId4" Type="http://schemas.openxmlformats.org/officeDocument/2006/relationships/slide" Target="slide1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2.xml"/><Relationship Id="rId5" Type="http://schemas.openxmlformats.org/officeDocument/2006/relationships/image" Target="../media/image40.png"/><Relationship Id="rId4" Type="http://schemas.openxmlformats.org/officeDocument/2006/relationships/slide" Target="slide1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2.xml"/><Relationship Id="rId5" Type="http://schemas.openxmlformats.org/officeDocument/2006/relationships/image" Target="../media/image40.png"/><Relationship Id="rId4" Type="http://schemas.openxmlformats.org/officeDocument/2006/relationships/slide" Target="slide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tiff"/><Relationship Id="rId5" Type="http://schemas.openxmlformats.org/officeDocument/2006/relationships/image" Target="../media/image3.tiff"/><Relationship Id="rId4" Type="http://schemas.openxmlformats.org/officeDocument/2006/relationships/image" Target="../media/image2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image" Target="NULL"/><Relationship Id="rId1" Type="http://schemas.openxmlformats.org/officeDocument/2006/relationships/slideLayout" Target="../slideLayouts/slideLayout72.xml"/><Relationship Id="rId4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2.xml"/><Relationship Id="rId6" Type="http://schemas.openxmlformats.org/officeDocument/2006/relationships/image" Target="NULL"/><Relationship Id="rId5" Type="http://schemas.openxmlformats.org/officeDocument/2006/relationships/image" Target="../media/image40.png"/><Relationship Id="rId4" Type="http://schemas.openxmlformats.org/officeDocument/2006/relationships/slide" Target="slide2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6.png"/><Relationship Id="rId18" Type="http://schemas.openxmlformats.org/officeDocument/2006/relationships/image" Target="../media/image10.png"/><Relationship Id="rId3" Type="http://schemas.microsoft.com/office/2007/relationships/media" Target="../media/media3.mp3"/><Relationship Id="rId7" Type="http://schemas.openxmlformats.org/officeDocument/2006/relationships/audio" Target="../media/audio1.wav"/><Relationship Id="rId12" Type="http://schemas.openxmlformats.org/officeDocument/2006/relationships/chart" Target="../charts/chart1.xml"/><Relationship Id="rId17" Type="http://schemas.openxmlformats.org/officeDocument/2006/relationships/image" Target="../media/image9.png"/><Relationship Id="rId2" Type="http://schemas.microsoft.com/office/2007/relationships/media" Target="../media/media2.mp4"/><Relationship Id="rId16" Type="http://schemas.openxmlformats.org/officeDocument/2006/relationships/image" Target="../media/image8.png"/><Relationship Id="rId1" Type="http://schemas.openxmlformats.org/officeDocument/2006/relationships/video" Target="NULL" TargetMode="External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6.jpeg"/><Relationship Id="rId5" Type="http://schemas.openxmlformats.org/officeDocument/2006/relationships/slideLayout" Target="../slideLayouts/slideLayout6.xml"/><Relationship Id="rId15" Type="http://schemas.openxmlformats.org/officeDocument/2006/relationships/image" Target="../media/image7.png"/><Relationship Id="rId10" Type="http://schemas.openxmlformats.org/officeDocument/2006/relationships/audio" Target="../media/audio4.wav"/><Relationship Id="rId19" Type="http://schemas.openxmlformats.org/officeDocument/2006/relationships/image" Target="../media/image5.png"/><Relationship Id="rId4" Type="http://schemas.openxmlformats.org/officeDocument/2006/relationships/audio" Target="../media/media3.mp3"/><Relationship Id="rId9" Type="http://schemas.openxmlformats.org/officeDocument/2006/relationships/audio" Target="../media/audio3.wav"/><Relationship Id="rId14" Type="http://schemas.openxmlformats.org/officeDocument/2006/relationships/audio" Target="../media/audio5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audio" Target="../media/audio5.wav"/><Relationship Id="rId18" Type="http://schemas.openxmlformats.org/officeDocument/2006/relationships/image" Target="../media/image5.png"/><Relationship Id="rId3" Type="http://schemas.microsoft.com/office/2007/relationships/media" Target="../media/media3.mp3"/><Relationship Id="rId7" Type="http://schemas.openxmlformats.org/officeDocument/2006/relationships/audio" Target="../media/audio1.wav"/><Relationship Id="rId12" Type="http://schemas.openxmlformats.org/officeDocument/2006/relationships/chart" Target="../charts/chart2.xml"/><Relationship Id="rId17" Type="http://schemas.openxmlformats.org/officeDocument/2006/relationships/image" Target="../media/image10.png"/><Relationship Id="rId2" Type="http://schemas.microsoft.com/office/2007/relationships/media" Target="../media/media2.mp4"/><Relationship Id="rId16" Type="http://schemas.openxmlformats.org/officeDocument/2006/relationships/image" Target="../media/image9.png"/><Relationship Id="rId1" Type="http://schemas.openxmlformats.org/officeDocument/2006/relationships/video" Target="NULL" TargetMode="External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6.jpeg"/><Relationship Id="rId5" Type="http://schemas.openxmlformats.org/officeDocument/2006/relationships/slideLayout" Target="../slideLayouts/slideLayout6.xml"/><Relationship Id="rId15" Type="http://schemas.openxmlformats.org/officeDocument/2006/relationships/image" Target="../media/image8.png"/><Relationship Id="rId10" Type="http://schemas.openxmlformats.org/officeDocument/2006/relationships/audio" Target="../media/audio4.wav"/><Relationship Id="rId4" Type="http://schemas.openxmlformats.org/officeDocument/2006/relationships/audio" Target="../media/media3.mp3"/><Relationship Id="rId9" Type="http://schemas.openxmlformats.org/officeDocument/2006/relationships/audio" Target="../media/audio3.wav"/><Relationship Id="rId1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audio" Target="../media/audio5.wav"/><Relationship Id="rId18" Type="http://schemas.openxmlformats.org/officeDocument/2006/relationships/image" Target="../media/image5.png"/><Relationship Id="rId3" Type="http://schemas.microsoft.com/office/2007/relationships/media" Target="../media/media3.mp3"/><Relationship Id="rId7" Type="http://schemas.openxmlformats.org/officeDocument/2006/relationships/audio" Target="../media/audio1.wav"/><Relationship Id="rId12" Type="http://schemas.openxmlformats.org/officeDocument/2006/relationships/chart" Target="../charts/chart3.xml"/><Relationship Id="rId17" Type="http://schemas.openxmlformats.org/officeDocument/2006/relationships/image" Target="../media/image10.png"/><Relationship Id="rId2" Type="http://schemas.microsoft.com/office/2007/relationships/media" Target="../media/media2.mp4"/><Relationship Id="rId16" Type="http://schemas.openxmlformats.org/officeDocument/2006/relationships/image" Target="../media/image9.png"/><Relationship Id="rId1" Type="http://schemas.openxmlformats.org/officeDocument/2006/relationships/video" Target="NULL" TargetMode="External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6.jpeg"/><Relationship Id="rId5" Type="http://schemas.openxmlformats.org/officeDocument/2006/relationships/slideLayout" Target="../slideLayouts/slideLayout6.xml"/><Relationship Id="rId15" Type="http://schemas.openxmlformats.org/officeDocument/2006/relationships/image" Target="../media/image8.png"/><Relationship Id="rId10" Type="http://schemas.openxmlformats.org/officeDocument/2006/relationships/audio" Target="../media/audio4.wav"/><Relationship Id="rId4" Type="http://schemas.openxmlformats.org/officeDocument/2006/relationships/audio" Target="../media/media3.mp3"/><Relationship Id="rId9" Type="http://schemas.openxmlformats.org/officeDocument/2006/relationships/audio" Target="../media/audio3.wav"/><Relationship Id="rId1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11.png"/><Relationship Id="rId18" Type="http://schemas.openxmlformats.org/officeDocument/2006/relationships/image" Target="../media/image7.png"/><Relationship Id="rId3" Type="http://schemas.microsoft.com/office/2007/relationships/media" Target="../media/media3.mp3"/><Relationship Id="rId21" Type="http://schemas.openxmlformats.org/officeDocument/2006/relationships/image" Target="../media/image10.png"/><Relationship Id="rId7" Type="http://schemas.openxmlformats.org/officeDocument/2006/relationships/audio" Target="../media/audio1.wav"/><Relationship Id="rId12" Type="http://schemas.openxmlformats.org/officeDocument/2006/relationships/chart" Target="../charts/chart4.xml"/><Relationship Id="rId17" Type="http://schemas.openxmlformats.org/officeDocument/2006/relationships/audio" Target="../media/audio5.wav"/><Relationship Id="rId2" Type="http://schemas.microsoft.com/office/2007/relationships/media" Target="../media/media2.mp4"/><Relationship Id="rId16" Type="http://schemas.openxmlformats.org/officeDocument/2006/relationships/image" Target="../media/image14.png"/><Relationship Id="rId20" Type="http://schemas.openxmlformats.org/officeDocument/2006/relationships/image" Target="../media/image9.png"/><Relationship Id="rId1" Type="http://schemas.openxmlformats.org/officeDocument/2006/relationships/video" Target="NULL" TargetMode="External"/><Relationship Id="rId6" Type="http://schemas.openxmlformats.org/officeDocument/2006/relationships/notesSlide" Target="../notesSlides/notesSlide6.xml"/><Relationship Id="rId11" Type="http://schemas.openxmlformats.org/officeDocument/2006/relationships/image" Target="../media/image6.jpeg"/><Relationship Id="rId5" Type="http://schemas.openxmlformats.org/officeDocument/2006/relationships/slideLayout" Target="../slideLayouts/slideLayout6.xml"/><Relationship Id="rId15" Type="http://schemas.openxmlformats.org/officeDocument/2006/relationships/image" Target="../media/image13.png"/><Relationship Id="rId10" Type="http://schemas.openxmlformats.org/officeDocument/2006/relationships/audio" Target="../media/audio4.wav"/><Relationship Id="rId19" Type="http://schemas.openxmlformats.org/officeDocument/2006/relationships/image" Target="../media/image8.png"/><Relationship Id="rId4" Type="http://schemas.openxmlformats.org/officeDocument/2006/relationships/audio" Target="../media/media3.mp3"/><Relationship Id="rId9" Type="http://schemas.openxmlformats.org/officeDocument/2006/relationships/audio" Target="../media/audio3.wav"/><Relationship Id="rId14" Type="http://schemas.openxmlformats.org/officeDocument/2006/relationships/image" Target="../media/image12.png"/><Relationship Id="rId22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15.png"/><Relationship Id="rId18" Type="http://schemas.openxmlformats.org/officeDocument/2006/relationships/image" Target="../media/image9.png"/><Relationship Id="rId3" Type="http://schemas.microsoft.com/office/2007/relationships/media" Target="../media/media3.mp3"/><Relationship Id="rId7" Type="http://schemas.openxmlformats.org/officeDocument/2006/relationships/audio" Target="../media/audio1.wav"/><Relationship Id="rId12" Type="http://schemas.openxmlformats.org/officeDocument/2006/relationships/chart" Target="../charts/chart5.xml"/><Relationship Id="rId17" Type="http://schemas.openxmlformats.org/officeDocument/2006/relationships/image" Target="../media/image8.png"/><Relationship Id="rId2" Type="http://schemas.microsoft.com/office/2007/relationships/media" Target="../media/media2.mp4"/><Relationship Id="rId16" Type="http://schemas.openxmlformats.org/officeDocument/2006/relationships/image" Target="../media/image7.png"/><Relationship Id="rId20" Type="http://schemas.openxmlformats.org/officeDocument/2006/relationships/image" Target="../media/image5.png"/><Relationship Id="rId1" Type="http://schemas.openxmlformats.org/officeDocument/2006/relationships/video" Target="NULL" TargetMode="External"/><Relationship Id="rId6" Type="http://schemas.openxmlformats.org/officeDocument/2006/relationships/notesSlide" Target="../notesSlides/notesSlide7.xml"/><Relationship Id="rId11" Type="http://schemas.openxmlformats.org/officeDocument/2006/relationships/image" Target="../media/image6.jpeg"/><Relationship Id="rId5" Type="http://schemas.openxmlformats.org/officeDocument/2006/relationships/slideLayout" Target="../slideLayouts/slideLayout6.xml"/><Relationship Id="rId15" Type="http://schemas.openxmlformats.org/officeDocument/2006/relationships/audio" Target="../media/audio5.wav"/><Relationship Id="rId10" Type="http://schemas.openxmlformats.org/officeDocument/2006/relationships/audio" Target="../media/audio4.wav"/><Relationship Id="rId19" Type="http://schemas.openxmlformats.org/officeDocument/2006/relationships/image" Target="../media/image10.png"/><Relationship Id="rId4" Type="http://schemas.openxmlformats.org/officeDocument/2006/relationships/audio" Target="../media/media3.mp3"/><Relationship Id="rId9" Type="http://schemas.openxmlformats.org/officeDocument/2006/relationships/audio" Target="../media/audio3.wav"/><Relationship Id="rId1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chart" Target="../charts/chart6.xml"/><Relationship Id="rId18" Type="http://schemas.openxmlformats.org/officeDocument/2006/relationships/image" Target="../media/image21.png"/><Relationship Id="rId3" Type="http://schemas.microsoft.com/office/2007/relationships/media" Target="../media/media3.mp3"/><Relationship Id="rId21" Type="http://schemas.openxmlformats.org/officeDocument/2006/relationships/image" Target="../media/image8.png"/><Relationship Id="rId7" Type="http://schemas.openxmlformats.org/officeDocument/2006/relationships/audio" Target="../media/audio6.wav"/><Relationship Id="rId12" Type="http://schemas.openxmlformats.org/officeDocument/2006/relationships/image" Target="../media/image6.jpeg"/><Relationship Id="rId17" Type="http://schemas.openxmlformats.org/officeDocument/2006/relationships/image" Target="../media/image20.png"/><Relationship Id="rId2" Type="http://schemas.microsoft.com/office/2007/relationships/media" Target="../media/media2.mp4"/><Relationship Id="rId16" Type="http://schemas.openxmlformats.org/officeDocument/2006/relationships/image" Target="../media/image19.png"/><Relationship Id="rId20" Type="http://schemas.openxmlformats.org/officeDocument/2006/relationships/image" Target="../media/image7.png"/><Relationship Id="rId1" Type="http://schemas.openxmlformats.org/officeDocument/2006/relationships/video" Target="NULL" TargetMode="External"/><Relationship Id="rId6" Type="http://schemas.openxmlformats.org/officeDocument/2006/relationships/notesSlide" Target="../notesSlides/notesSlide8.xml"/><Relationship Id="rId11" Type="http://schemas.openxmlformats.org/officeDocument/2006/relationships/audio" Target="../media/audio4.wav"/><Relationship Id="rId24" Type="http://schemas.openxmlformats.org/officeDocument/2006/relationships/image" Target="../media/image5.png"/><Relationship Id="rId5" Type="http://schemas.openxmlformats.org/officeDocument/2006/relationships/slideLayout" Target="../slideLayouts/slideLayout6.xml"/><Relationship Id="rId15" Type="http://schemas.openxmlformats.org/officeDocument/2006/relationships/image" Target="../media/image18.png"/><Relationship Id="rId23" Type="http://schemas.openxmlformats.org/officeDocument/2006/relationships/image" Target="../media/image10.png"/><Relationship Id="rId10" Type="http://schemas.openxmlformats.org/officeDocument/2006/relationships/audio" Target="../media/audio3.wav"/><Relationship Id="rId19" Type="http://schemas.openxmlformats.org/officeDocument/2006/relationships/audio" Target="../media/audio5.wav"/><Relationship Id="rId4" Type="http://schemas.openxmlformats.org/officeDocument/2006/relationships/audio" Target="../media/media3.mp3"/><Relationship Id="rId9" Type="http://schemas.openxmlformats.org/officeDocument/2006/relationships/audio" Target="../media/audio2.wav"/><Relationship Id="rId14" Type="http://schemas.openxmlformats.org/officeDocument/2006/relationships/image" Target="../media/image17.png"/><Relationship Id="rId2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4" name="Google Shape;774;p45"/>
          <p:cNvGrpSpPr/>
          <p:nvPr/>
        </p:nvGrpSpPr>
        <p:grpSpPr>
          <a:xfrm>
            <a:off x="8817934" y="3189510"/>
            <a:ext cx="1469341" cy="1145732"/>
            <a:chOff x="4574150" y="1840207"/>
            <a:chExt cx="1102006" cy="859299"/>
          </a:xfrm>
        </p:grpSpPr>
        <p:sp>
          <p:nvSpPr>
            <p:cNvPr id="775" name="Google Shape;775;p45"/>
            <p:cNvSpPr/>
            <p:nvPr/>
          </p:nvSpPr>
          <p:spPr>
            <a:xfrm>
              <a:off x="5043299" y="2464305"/>
              <a:ext cx="163787" cy="232932"/>
            </a:xfrm>
            <a:custGeom>
              <a:avLst/>
              <a:gdLst/>
              <a:ahLst/>
              <a:cxnLst/>
              <a:rect l="l" t="t" r="r" b="b"/>
              <a:pathLst>
                <a:path w="2094" h="2978" extrusionOk="0">
                  <a:moveTo>
                    <a:pt x="0" y="1"/>
                  </a:moveTo>
                  <a:lnTo>
                    <a:pt x="0" y="2978"/>
                  </a:lnTo>
                  <a:lnTo>
                    <a:pt x="2093" y="2978"/>
                  </a:lnTo>
                  <a:lnTo>
                    <a:pt x="2093" y="1"/>
                  </a:lnTo>
                  <a:close/>
                </a:path>
              </a:pathLst>
            </a:custGeom>
            <a:solidFill>
              <a:srgbClr val="7A7C7B">
                <a:alpha val="494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6" name="Google Shape;776;p45"/>
            <p:cNvSpPr/>
            <p:nvPr/>
          </p:nvSpPr>
          <p:spPr>
            <a:xfrm>
              <a:off x="4574150" y="1840207"/>
              <a:ext cx="1102006" cy="653273"/>
            </a:xfrm>
            <a:custGeom>
              <a:avLst/>
              <a:gdLst/>
              <a:ahLst/>
              <a:cxnLst/>
              <a:rect l="l" t="t" r="r" b="b"/>
              <a:pathLst>
                <a:path w="14089" h="8352" extrusionOk="0">
                  <a:moveTo>
                    <a:pt x="101" y="1"/>
                  </a:moveTo>
                  <a:cubicBezTo>
                    <a:pt x="47" y="1"/>
                    <a:pt x="0" y="47"/>
                    <a:pt x="0" y="102"/>
                  </a:cubicBezTo>
                  <a:lnTo>
                    <a:pt x="0" y="8250"/>
                  </a:lnTo>
                  <a:cubicBezTo>
                    <a:pt x="0" y="8304"/>
                    <a:pt x="47" y="8351"/>
                    <a:pt x="101" y="8351"/>
                  </a:cubicBezTo>
                  <a:lnTo>
                    <a:pt x="13992" y="8351"/>
                  </a:lnTo>
                  <a:cubicBezTo>
                    <a:pt x="14046" y="8351"/>
                    <a:pt x="14089" y="8304"/>
                    <a:pt x="14089" y="8250"/>
                  </a:cubicBezTo>
                  <a:lnTo>
                    <a:pt x="14089" y="102"/>
                  </a:lnTo>
                  <a:cubicBezTo>
                    <a:pt x="14089" y="47"/>
                    <a:pt x="14046" y="1"/>
                    <a:pt x="139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7" name="Google Shape;777;p45"/>
            <p:cNvSpPr/>
            <p:nvPr/>
          </p:nvSpPr>
          <p:spPr>
            <a:xfrm>
              <a:off x="4624913" y="1882835"/>
              <a:ext cx="1000167" cy="501140"/>
            </a:xfrm>
            <a:custGeom>
              <a:avLst/>
              <a:gdLst/>
              <a:ahLst/>
              <a:cxnLst/>
              <a:rect l="l" t="t" r="r" b="b"/>
              <a:pathLst>
                <a:path w="12787" h="6407" extrusionOk="0">
                  <a:moveTo>
                    <a:pt x="1" y="0"/>
                  </a:moveTo>
                  <a:lnTo>
                    <a:pt x="1" y="6406"/>
                  </a:lnTo>
                  <a:lnTo>
                    <a:pt x="12787" y="6406"/>
                  </a:lnTo>
                  <a:lnTo>
                    <a:pt x="1278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8" name="Google Shape;778;p45"/>
            <p:cNvSpPr/>
            <p:nvPr/>
          </p:nvSpPr>
          <p:spPr>
            <a:xfrm>
              <a:off x="4853309" y="2681124"/>
              <a:ext cx="558708" cy="18381"/>
            </a:xfrm>
            <a:custGeom>
              <a:avLst/>
              <a:gdLst/>
              <a:ahLst/>
              <a:cxnLst/>
              <a:rect l="l" t="t" r="r" b="b"/>
              <a:pathLst>
                <a:path w="7143" h="235" extrusionOk="0">
                  <a:moveTo>
                    <a:pt x="0" y="0"/>
                  </a:moveTo>
                  <a:lnTo>
                    <a:pt x="0" y="235"/>
                  </a:lnTo>
                  <a:lnTo>
                    <a:pt x="7142" y="235"/>
                  </a:lnTo>
                  <a:lnTo>
                    <a:pt x="714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9" name="Google Shape;779;p45"/>
            <p:cNvSpPr/>
            <p:nvPr/>
          </p:nvSpPr>
          <p:spPr>
            <a:xfrm>
              <a:off x="4882640" y="2673224"/>
              <a:ext cx="28315" cy="16113"/>
            </a:xfrm>
            <a:custGeom>
              <a:avLst/>
              <a:gdLst/>
              <a:ahLst/>
              <a:cxnLst/>
              <a:rect l="l" t="t" r="r" b="b"/>
              <a:pathLst>
                <a:path w="362" h="206" extrusionOk="0">
                  <a:moveTo>
                    <a:pt x="1" y="0"/>
                  </a:moveTo>
                  <a:lnTo>
                    <a:pt x="1" y="206"/>
                  </a:lnTo>
                  <a:lnTo>
                    <a:pt x="362" y="206"/>
                  </a:lnTo>
                  <a:lnTo>
                    <a:pt x="36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0" name="Google Shape;780;p45"/>
            <p:cNvSpPr/>
            <p:nvPr/>
          </p:nvSpPr>
          <p:spPr>
            <a:xfrm>
              <a:off x="4922140" y="2673224"/>
              <a:ext cx="28315" cy="16113"/>
            </a:xfrm>
            <a:custGeom>
              <a:avLst/>
              <a:gdLst/>
              <a:ahLst/>
              <a:cxnLst/>
              <a:rect l="l" t="t" r="r" b="b"/>
              <a:pathLst>
                <a:path w="362" h="206" extrusionOk="0">
                  <a:moveTo>
                    <a:pt x="1" y="0"/>
                  </a:moveTo>
                  <a:lnTo>
                    <a:pt x="1" y="206"/>
                  </a:lnTo>
                  <a:lnTo>
                    <a:pt x="362" y="206"/>
                  </a:lnTo>
                  <a:lnTo>
                    <a:pt x="36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1" name="Google Shape;781;p45"/>
            <p:cNvSpPr/>
            <p:nvPr/>
          </p:nvSpPr>
          <p:spPr>
            <a:xfrm>
              <a:off x="4961406" y="2673224"/>
              <a:ext cx="28315" cy="16113"/>
            </a:xfrm>
            <a:custGeom>
              <a:avLst/>
              <a:gdLst/>
              <a:ahLst/>
              <a:cxnLst/>
              <a:rect l="l" t="t" r="r" b="b"/>
              <a:pathLst>
                <a:path w="362" h="206" extrusionOk="0">
                  <a:moveTo>
                    <a:pt x="1" y="0"/>
                  </a:moveTo>
                  <a:lnTo>
                    <a:pt x="1" y="206"/>
                  </a:lnTo>
                  <a:lnTo>
                    <a:pt x="361" y="206"/>
                  </a:lnTo>
                  <a:lnTo>
                    <a:pt x="36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2" name="Google Shape;782;p45"/>
            <p:cNvSpPr/>
            <p:nvPr/>
          </p:nvSpPr>
          <p:spPr>
            <a:xfrm>
              <a:off x="5000905" y="2673224"/>
              <a:ext cx="28315" cy="16113"/>
            </a:xfrm>
            <a:custGeom>
              <a:avLst/>
              <a:gdLst/>
              <a:ahLst/>
              <a:cxnLst/>
              <a:rect l="l" t="t" r="r" b="b"/>
              <a:pathLst>
                <a:path w="362" h="206" extrusionOk="0">
                  <a:moveTo>
                    <a:pt x="1" y="0"/>
                  </a:moveTo>
                  <a:lnTo>
                    <a:pt x="1" y="206"/>
                  </a:lnTo>
                  <a:lnTo>
                    <a:pt x="362" y="206"/>
                  </a:lnTo>
                  <a:lnTo>
                    <a:pt x="36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3" name="Google Shape;783;p45"/>
            <p:cNvSpPr/>
            <p:nvPr/>
          </p:nvSpPr>
          <p:spPr>
            <a:xfrm>
              <a:off x="5040484" y="2673224"/>
              <a:ext cx="28237" cy="16113"/>
            </a:xfrm>
            <a:custGeom>
              <a:avLst/>
              <a:gdLst/>
              <a:ahLst/>
              <a:cxnLst/>
              <a:rect l="l" t="t" r="r" b="b"/>
              <a:pathLst>
                <a:path w="361" h="206" extrusionOk="0">
                  <a:moveTo>
                    <a:pt x="0" y="0"/>
                  </a:moveTo>
                  <a:lnTo>
                    <a:pt x="0" y="206"/>
                  </a:lnTo>
                  <a:lnTo>
                    <a:pt x="361" y="206"/>
                  </a:lnTo>
                  <a:lnTo>
                    <a:pt x="36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4" name="Google Shape;784;p45"/>
            <p:cNvSpPr/>
            <p:nvPr/>
          </p:nvSpPr>
          <p:spPr>
            <a:xfrm>
              <a:off x="5079671" y="2673224"/>
              <a:ext cx="28315" cy="16113"/>
            </a:xfrm>
            <a:custGeom>
              <a:avLst/>
              <a:gdLst/>
              <a:ahLst/>
              <a:cxnLst/>
              <a:rect l="l" t="t" r="r" b="b"/>
              <a:pathLst>
                <a:path w="362" h="206" extrusionOk="0">
                  <a:moveTo>
                    <a:pt x="1" y="0"/>
                  </a:moveTo>
                  <a:lnTo>
                    <a:pt x="1" y="206"/>
                  </a:lnTo>
                  <a:lnTo>
                    <a:pt x="362" y="206"/>
                  </a:lnTo>
                  <a:lnTo>
                    <a:pt x="36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5" name="Google Shape;785;p45"/>
            <p:cNvSpPr/>
            <p:nvPr/>
          </p:nvSpPr>
          <p:spPr>
            <a:xfrm>
              <a:off x="5119170" y="2673224"/>
              <a:ext cx="28315" cy="16113"/>
            </a:xfrm>
            <a:custGeom>
              <a:avLst/>
              <a:gdLst/>
              <a:ahLst/>
              <a:cxnLst/>
              <a:rect l="l" t="t" r="r" b="b"/>
              <a:pathLst>
                <a:path w="362" h="206" extrusionOk="0">
                  <a:moveTo>
                    <a:pt x="1" y="0"/>
                  </a:moveTo>
                  <a:lnTo>
                    <a:pt x="1" y="206"/>
                  </a:lnTo>
                  <a:lnTo>
                    <a:pt x="362" y="206"/>
                  </a:lnTo>
                  <a:lnTo>
                    <a:pt x="36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6" name="Google Shape;786;p45"/>
            <p:cNvSpPr/>
            <p:nvPr/>
          </p:nvSpPr>
          <p:spPr>
            <a:xfrm>
              <a:off x="5158436" y="2673224"/>
              <a:ext cx="28315" cy="16113"/>
            </a:xfrm>
            <a:custGeom>
              <a:avLst/>
              <a:gdLst/>
              <a:ahLst/>
              <a:cxnLst/>
              <a:rect l="l" t="t" r="r" b="b"/>
              <a:pathLst>
                <a:path w="362" h="206" extrusionOk="0">
                  <a:moveTo>
                    <a:pt x="0" y="0"/>
                  </a:moveTo>
                  <a:lnTo>
                    <a:pt x="0" y="206"/>
                  </a:lnTo>
                  <a:lnTo>
                    <a:pt x="361" y="206"/>
                  </a:lnTo>
                  <a:lnTo>
                    <a:pt x="36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7" name="Google Shape;787;p45"/>
            <p:cNvSpPr/>
            <p:nvPr/>
          </p:nvSpPr>
          <p:spPr>
            <a:xfrm>
              <a:off x="5197936" y="2673224"/>
              <a:ext cx="28315" cy="16113"/>
            </a:xfrm>
            <a:custGeom>
              <a:avLst/>
              <a:gdLst/>
              <a:ahLst/>
              <a:cxnLst/>
              <a:rect l="l" t="t" r="r" b="b"/>
              <a:pathLst>
                <a:path w="362" h="206" extrusionOk="0">
                  <a:moveTo>
                    <a:pt x="1" y="0"/>
                  </a:moveTo>
                  <a:lnTo>
                    <a:pt x="1" y="206"/>
                  </a:lnTo>
                  <a:lnTo>
                    <a:pt x="362" y="206"/>
                  </a:lnTo>
                  <a:lnTo>
                    <a:pt x="36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8" name="Google Shape;788;p45"/>
            <p:cNvSpPr/>
            <p:nvPr/>
          </p:nvSpPr>
          <p:spPr>
            <a:xfrm>
              <a:off x="5237436" y="2673224"/>
              <a:ext cx="28628" cy="16113"/>
            </a:xfrm>
            <a:custGeom>
              <a:avLst/>
              <a:gdLst/>
              <a:ahLst/>
              <a:cxnLst/>
              <a:rect l="l" t="t" r="r" b="b"/>
              <a:pathLst>
                <a:path w="366" h="206" extrusionOk="0">
                  <a:moveTo>
                    <a:pt x="1" y="0"/>
                  </a:moveTo>
                  <a:lnTo>
                    <a:pt x="1" y="206"/>
                  </a:lnTo>
                  <a:lnTo>
                    <a:pt x="365" y="206"/>
                  </a:lnTo>
                  <a:lnTo>
                    <a:pt x="36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9" name="Google Shape;789;p45"/>
            <p:cNvSpPr/>
            <p:nvPr/>
          </p:nvSpPr>
          <p:spPr>
            <a:xfrm>
              <a:off x="5277014" y="2673224"/>
              <a:ext cx="28315" cy="16113"/>
            </a:xfrm>
            <a:custGeom>
              <a:avLst/>
              <a:gdLst/>
              <a:ahLst/>
              <a:cxnLst/>
              <a:rect l="l" t="t" r="r" b="b"/>
              <a:pathLst>
                <a:path w="362" h="206" extrusionOk="0">
                  <a:moveTo>
                    <a:pt x="0" y="0"/>
                  </a:moveTo>
                  <a:lnTo>
                    <a:pt x="0" y="206"/>
                  </a:lnTo>
                  <a:lnTo>
                    <a:pt x="361" y="206"/>
                  </a:lnTo>
                  <a:lnTo>
                    <a:pt x="36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90" name="Google Shape;790;p45"/>
            <p:cNvSpPr/>
            <p:nvPr/>
          </p:nvSpPr>
          <p:spPr>
            <a:xfrm>
              <a:off x="5316514" y="2673224"/>
              <a:ext cx="28315" cy="16113"/>
            </a:xfrm>
            <a:custGeom>
              <a:avLst/>
              <a:gdLst/>
              <a:ahLst/>
              <a:cxnLst/>
              <a:rect l="l" t="t" r="r" b="b"/>
              <a:pathLst>
                <a:path w="362" h="206" extrusionOk="0">
                  <a:moveTo>
                    <a:pt x="0" y="0"/>
                  </a:moveTo>
                  <a:lnTo>
                    <a:pt x="0" y="206"/>
                  </a:lnTo>
                  <a:lnTo>
                    <a:pt x="361" y="206"/>
                  </a:lnTo>
                  <a:lnTo>
                    <a:pt x="36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91" name="Google Shape;791;p45"/>
            <p:cNvSpPr/>
            <p:nvPr/>
          </p:nvSpPr>
          <p:spPr>
            <a:xfrm>
              <a:off x="5355779" y="2673224"/>
              <a:ext cx="28237" cy="16113"/>
            </a:xfrm>
            <a:custGeom>
              <a:avLst/>
              <a:gdLst/>
              <a:ahLst/>
              <a:cxnLst/>
              <a:rect l="l" t="t" r="r" b="b"/>
              <a:pathLst>
                <a:path w="361" h="206" extrusionOk="0">
                  <a:moveTo>
                    <a:pt x="0" y="0"/>
                  </a:moveTo>
                  <a:lnTo>
                    <a:pt x="0" y="206"/>
                  </a:lnTo>
                  <a:lnTo>
                    <a:pt x="361" y="206"/>
                  </a:lnTo>
                  <a:lnTo>
                    <a:pt x="36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92" name="Google Shape;792;p45"/>
          <p:cNvGrpSpPr/>
          <p:nvPr/>
        </p:nvGrpSpPr>
        <p:grpSpPr>
          <a:xfrm>
            <a:off x="7635933" y="4335234"/>
            <a:ext cx="3602608" cy="1809423"/>
            <a:chOff x="5652100" y="3439200"/>
            <a:chExt cx="2701956" cy="1357067"/>
          </a:xfrm>
        </p:grpSpPr>
        <p:sp>
          <p:nvSpPr>
            <p:cNvPr id="793" name="Google Shape;793;p45"/>
            <p:cNvSpPr/>
            <p:nvPr/>
          </p:nvSpPr>
          <p:spPr>
            <a:xfrm>
              <a:off x="7860994" y="3465631"/>
              <a:ext cx="413145" cy="1295456"/>
            </a:xfrm>
            <a:custGeom>
              <a:avLst/>
              <a:gdLst/>
              <a:ahLst/>
              <a:cxnLst/>
              <a:rect l="l" t="t" r="r" b="b"/>
              <a:pathLst>
                <a:path w="4627" h="14508" extrusionOk="0">
                  <a:moveTo>
                    <a:pt x="0" y="1"/>
                  </a:moveTo>
                  <a:lnTo>
                    <a:pt x="4057" y="14508"/>
                  </a:lnTo>
                  <a:lnTo>
                    <a:pt x="4627" y="14508"/>
                  </a:lnTo>
                  <a:lnTo>
                    <a:pt x="96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94" name="Google Shape;794;p45"/>
            <p:cNvSpPr/>
            <p:nvPr/>
          </p:nvSpPr>
          <p:spPr>
            <a:xfrm>
              <a:off x="7941178" y="3501080"/>
              <a:ext cx="412877" cy="1295188"/>
            </a:xfrm>
            <a:custGeom>
              <a:avLst/>
              <a:gdLst/>
              <a:ahLst/>
              <a:cxnLst/>
              <a:rect l="l" t="t" r="r" b="b"/>
              <a:pathLst>
                <a:path w="4624" h="14505" extrusionOk="0">
                  <a:moveTo>
                    <a:pt x="1" y="1"/>
                  </a:moveTo>
                  <a:lnTo>
                    <a:pt x="4057" y="14504"/>
                  </a:lnTo>
                  <a:lnTo>
                    <a:pt x="4624" y="14504"/>
                  </a:lnTo>
                  <a:lnTo>
                    <a:pt x="96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95" name="Google Shape;795;p45"/>
            <p:cNvSpPr/>
            <p:nvPr/>
          </p:nvSpPr>
          <p:spPr>
            <a:xfrm>
              <a:off x="5652100" y="3474381"/>
              <a:ext cx="413145" cy="1295456"/>
            </a:xfrm>
            <a:custGeom>
              <a:avLst/>
              <a:gdLst/>
              <a:ahLst/>
              <a:cxnLst/>
              <a:rect l="l" t="t" r="r" b="b"/>
              <a:pathLst>
                <a:path w="4627" h="14508" extrusionOk="0">
                  <a:moveTo>
                    <a:pt x="3660" y="0"/>
                  </a:moveTo>
                  <a:lnTo>
                    <a:pt x="0" y="14507"/>
                  </a:lnTo>
                  <a:lnTo>
                    <a:pt x="570" y="14507"/>
                  </a:lnTo>
                  <a:lnTo>
                    <a:pt x="462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96" name="Google Shape;796;p45"/>
            <p:cNvSpPr/>
            <p:nvPr/>
          </p:nvSpPr>
          <p:spPr>
            <a:xfrm>
              <a:off x="5703353" y="3501080"/>
              <a:ext cx="413502" cy="1295188"/>
            </a:xfrm>
            <a:custGeom>
              <a:avLst/>
              <a:gdLst/>
              <a:ahLst/>
              <a:cxnLst/>
              <a:rect l="l" t="t" r="r" b="b"/>
              <a:pathLst>
                <a:path w="4631" h="14505" extrusionOk="0">
                  <a:moveTo>
                    <a:pt x="3663" y="1"/>
                  </a:moveTo>
                  <a:lnTo>
                    <a:pt x="0" y="14504"/>
                  </a:lnTo>
                  <a:lnTo>
                    <a:pt x="574" y="14504"/>
                  </a:lnTo>
                  <a:lnTo>
                    <a:pt x="463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97" name="Google Shape;797;p45"/>
            <p:cNvSpPr/>
            <p:nvPr/>
          </p:nvSpPr>
          <p:spPr>
            <a:xfrm>
              <a:off x="5708443" y="3439200"/>
              <a:ext cx="2556373" cy="75809"/>
            </a:xfrm>
            <a:custGeom>
              <a:avLst/>
              <a:gdLst/>
              <a:ahLst/>
              <a:cxnLst/>
              <a:rect l="l" t="t" r="r" b="b"/>
              <a:pathLst>
                <a:path w="28630" h="849" extrusionOk="0">
                  <a:moveTo>
                    <a:pt x="1" y="1"/>
                  </a:moveTo>
                  <a:lnTo>
                    <a:pt x="1" y="849"/>
                  </a:lnTo>
                  <a:lnTo>
                    <a:pt x="28629" y="849"/>
                  </a:lnTo>
                  <a:lnTo>
                    <a:pt x="2862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798" name="Google Shape;798;p45"/>
          <p:cNvSpPr txBox="1">
            <a:spLocks noGrp="1"/>
          </p:cNvSpPr>
          <p:nvPr>
            <p:ph type="ctrTitle"/>
          </p:nvPr>
        </p:nvSpPr>
        <p:spPr>
          <a:xfrm>
            <a:off x="306731" y="1545769"/>
            <a:ext cx="7829380" cy="22752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" sz="48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CÁC EM ĐẾN VỚI TIẾT HỌC!</a:t>
            </a:r>
            <a:endParaRPr sz="2667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  <a:ea typeface="Be Vietnam Pro"/>
              <a:cs typeface="Arial" panose="020B0604020202020204" pitchFamily="34" charset="0"/>
              <a:sym typeface="Be Vietnam Pro"/>
            </a:endParaRPr>
          </a:p>
        </p:txBody>
      </p:sp>
      <p:grpSp>
        <p:nvGrpSpPr>
          <p:cNvPr id="800" name="Google Shape;800;p45"/>
          <p:cNvGrpSpPr/>
          <p:nvPr/>
        </p:nvGrpSpPr>
        <p:grpSpPr>
          <a:xfrm>
            <a:off x="7818755" y="3237643"/>
            <a:ext cx="1795088" cy="2907096"/>
            <a:chOff x="6659675" y="2745615"/>
            <a:chExt cx="1150304" cy="1862886"/>
          </a:xfrm>
        </p:grpSpPr>
        <p:sp>
          <p:nvSpPr>
            <p:cNvPr id="801" name="Google Shape;801;p45"/>
            <p:cNvSpPr/>
            <p:nvPr/>
          </p:nvSpPr>
          <p:spPr>
            <a:xfrm>
              <a:off x="7216309" y="3810774"/>
              <a:ext cx="62985" cy="411921"/>
            </a:xfrm>
            <a:custGeom>
              <a:avLst/>
              <a:gdLst/>
              <a:ahLst/>
              <a:cxnLst/>
              <a:rect l="l" t="t" r="r" b="b"/>
              <a:pathLst>
                <a:path w="813" h="5317" extrusionOk="0">
                  <a:moveTo>
                    <a:pt x="1" y="1"/>
                  </a:moveTo>
                  <a:lnTo>
                    <a:pt x="1" y="5317"/>
                  </a:lnTo>
                  <a:lnTo>
                    <a:pt x="813" y="5317"/>
                  </a:lnTo>
                  <a:lnTo>
                    <a:pt x="81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2" name="Google Shape;802;p45"/>
            <p:cNvSpPr/>
            <p:nvPr/>
          </p:nvSpPr>
          <p:spPr>
            <a:xfrm>
              <a:off x="7194230" y="4063254"/>
              <a:ext cx="106602" cy="316320"/>
            </a:xfrm>
            <a:custGeom>
              <a:avLst/>
              <a:gdLst/>
              <a:ahLst/>
              <a:cxnLst/>
              <a:rect l="l" t="t" r="r" b="b"/>
              <a:pathLst>
                <a:path w="1376" h="4083" extrusionOk="0">
                  <a:moveTo>
                    <a:pt x="1" y="1"/>
                  </a:moveTo>
                  <a:lnTo>
                    <a:pt x="1" y="4082"/>
                  </a:lnTo>
                  <a:lnTo>
                    <a:pt x="1376" y="4082"/>
                  </a:lnTo>
                  <a:lnTo>
                    <a:pt x="137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3" name="Google Shape;803;p45"/>
            <p:cNvSpPr/>
            <p:nvPr/>
          </p:nvSpPr>
          <p:spPr>
            <a:xfrm>
              <a:off x="7051682" y="3774440"/>
              <a:ext cx="393173" cy="42842"/>
            </a:xfrm>
            <a:custGeom>
              <a:avLst/>
              <a:gdLst/>
              <a:ahLst/>
              <a:cxnLst/>
              <a:rect l="l" t="t" r="r" b="b"/>
              <a:pathLst>
                <a:path w="5075" h="553" extrusionOk="0">
                  <a:moveTo>
                    <a:pt x="0" y="1"/>
                  </a:moveTo>
                  <a:lnTo>
                    <a:pt x="0" y="553"/>
                  </a:lnTo>
                  <a:lnTo>
                    <a:pt x="5074" y="553"/>
                  </a:lnTo>
                  <a:lnTo>
                    <a:pt x="507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4" name="Google Shape;804;p45"/>
            <p:cNvSpPr/>
            <p:nvPr/>
          </p:nvSpPr>
          <p:spPr>
            <a:xfrm>
              <a:off x="6659675" y="2745615"/>
              <a:ext cx="1150002" cy="1032553"/>
            </a:xfrm>
            <a:custGeom>
              <a:avLst/>
              <a:gdLst/>
              <a:ahLst/>
              <a:cxnLst/>
              <a:rect l="l" t="t" r="r" b="b"/>
              <a:pathLst>
                <a:path w="14844" h="13328" extrusionOk="0">
                  <a:moveTo>
                    <a:pt x="1" y="1"/>
                  </a:moveTo>
                  <a:lnTo>
                    <a:pt x="1" y="11159"/>
                  </a:lnTo>
                  <a:cubicBezTo>
                    <a:pt x="1" y="12357"/>
                    <a:pt x="975" y="13328"/>
                    <a:pt x="2173" y="13328"/>
                  </a:cubicBezTo>
                  <a:lnTo>
                    <a:pt x="14844" y="13328"/>
                  </a:lnTo>
                  <a:cubicBezTo>
                    <a:pt x="14844" y="12898"/>
                    <a:pt x="14497" y="12555"/>
                    <a:pt x="14071" y="12555"/>
                  </a:cubicBezTo>
                  <a:lnTo>
                    <a:pt x="12029" y="12555"/>
                  </a:lnTo>
                  <a:cubicBezTo>
                    <a:pt x="11130" y="12555"/>
                    <a:pt x="10405" y="11830"/>
                    <a:pt x="10405" y="10928"/>
                  </a:cubicBezTo>
                  <a:lnTo>
                    <a:pt x="10405" y="758"/>
                  </a:lnTo>
                  <a:cubicBezTo>
                    <a:pt x="10405" y="340"/>
                    <a:pt x="10066" y="1"/>
                    <a:pt x="9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5" name="Google Shape;805;p45"/>
            <p:cNvSpPr/>
            <p:nvPr/>
          </p:nvSpPr>
          <p:spPr>
            <a:xfrm>
              <a:off x="7407045" y="2745615"/>
              <a:ext cx="402934" cy="1032553"/>
            </a:xfrm>
            <a:custGeom>
              <a:avLst/>
              <a:gdLst/>
              <a:ahLst/>
              <a:cxnLst/>
              <a:rect l="l" t="t" r="r" b="b"/>
              <a:pathLst>
                <a:path w="5201" h="13328" extrusionOk="0">
                  <a:moveTo>
                    <a:pt x="0" y="1"/>
                  </a:moveTo>
                  <a:lnTo>
                    <a:pt x="0" y="11159"/>
                  </a:lnTo>
                  <a:cubicBezTo>
                    <a:pt x="0" y="12357"/>
                    <a:pt x="974" y="13328"/>
                    <a:pt x="2169" y="13328"/>
                  </a:cubicBezTo>
                  <a:lnTo>
                    <a:pt x="5200" y="13328"/>
                  </a:lnTo>
                  <a:cubicBezTo>
                    <a:pt x="5200" y="12898"/>
                    <a:pt x="4854" y="12555"/>
                    <a:pt x="4428" y="12555"/>
                  </a:cubicBezTo>
                  <a:lnTo>
                    <a:pt x="2386" y="12555"/>
                  </a:lnTo>
                  <a:cubicBezTo>
                    <a:pt x="1491" y="12555"/>
                    <a:pt x="758" y="11823"/>
                    <a:pt x="758" y="10928"/>
                  </a:cubicBezTo>
                  <a:lnTo>
                    <a:pt x="758" y="758"/>
                  </a:lnTo>
                  <a:cubicBezTo>
                    <a:pt x="758" y="340"/>
                    <a:pt x="419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6" name="Google Shape;806;p45"/>
            <p:cNvSpPr/>
            <p:nvPr/>
          </p:nvSpPr>
          <p:spPr>
            <a:xfrm>
              <a:off x="6827169" y="4368570"/>
              <a:ext cx="828181" cy="169742"/>
            </a:xfrm>
            <a:custGeom>
              <a:avLst/>
              <a:gdLst/>
              <a:ahLst/>
              <a:cxnLst/>
              <a:rect l="l" t="t" r="r" b="b"/>
              <a:pathLst>
                <a:path w="10690" h="2191" extrusionOk="0">
                  <a:moveTo>
                    <a:pt x="8502" y="0"/>
                  </a:moveTo>
                  <a:cubicBezTo>
                    <a:pt x="8500" y="0"/>
                    <a:pt x="8498" y="0"/>
                    <a:pt x="8496" y="0"/>
                  </a:cubicBezTo>
                  <a:lnTo>
                    <a:pt x="2191" y="0"/>
                  </a:lnTo>
                  <a:cubicBezTo>
                    <a:pt x="986" y="0"/>
                    <a:pt x="1" y="982"/>
                    <a:pt x="1" y="2191"/>
                  </a:cubicBezTo>
                  <a:lnTo>
                    <a:pt x="314" y="2191"/>
                  </a:lnTo>
                  <a:cubicBezTo>
                    <a:pt x="314" y="1155"/>
                    <a:pt x="1155" y="314"/>
                    <a:pt x="2191" y="314"/>
                  </a:cubicBezTo>
                  <a:lnTo>
                    <a:pt x="8499" y="314"/>
                  </a:lnTo>
                  <a:cubicBezTo>
                    <a:pt x="9535" y="314"/>
                    <a:pt x="10376" y="1155"/>
                    <a:pt x="10376" y="2191"/>
                  </a:cubicBezTo>
                  <a:lnTo>
                    <a:pt x="10690" y="2191"/>
                  </a:lnTo>
                  <a:cubicBezTo>
                    <a:pt x="10690" y="984"/>
                    <a:pt x="9708" y="0"/>
                    <a:pt x="85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7" name="Google Shape;807;p45"/>
            <p:cNvSpPr/>
            <p:nvPr/>
          </p:nvSpPr>
          <p:spPr>
            <a:xfrm>
              <a:off x="6995205" y="4368570"/>
              <a:ext cx="491563" cy="169742"/>
            </a:xfrm>
            <a:custGeom>
              <a:avLst/>
              <a:gdLst/>
              <a:ahLst/>
              <a:cxnLst/>
              <a:rect l="l" t="t" r="r" b="b"/>
              <a:pathLst>
                <a:path w="6345" h="2191" extrusionOk="0">
                  <a:moveTo>
                    <a:pt x="4164" y="0"/>
                  </a:moveTo>
                  <a:cubicBezTo>
                    <a:pt x="4162" y="0"/>
                    <a:pt x="4160" y="0"/>
                    <a:pt x="4158" y="0"/>
                  </a:cubicBezTo>
                  <a:lnTo>
                    <a:pt x="2191" y="0"/>
                  </a:lnTo>
                  <a:cubicBezTo>
                    <a:pt x="986" y="0"/>
                    <a:pt x="0" y="982"/>
                    <a:pt x="0" y="2191"/>
                  </a:cubicBezTo>
                  <a:lnTo>
                    <a:pt x="314" y="2191"/>
                  </a:lnTo>
                  <a:cubicBezTo>
                    <a:pt x="314" y="1155"/>
                    <a:pt x="1155" y="314"/>
                    <a:pt x="2191" y="314"/>
                  </a:cubicBezTo>
                  <a:lnTo>
                    <a:pt x="4158" y="314"/>
                  </a:lnTo>
                  <a:cubicBezTo>
                    <a:pt x="5190" y="314"/>
                    <a:pt x="6034" y="1155"/>
                    <a:pt x="6034" y="2191"/>
                  </a:cubicBezTo>
                  <a:lnTo>
                    <a:pt x="6345" y="2191"/>
                  </a:lnTo>
                  <a:cubicBezTo>
                    <a:pt x="6345" y="984"/>
                    <a:pt x="5370" y="0"/>
                    <a:pt x="41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8" name="Google Shape;808;p45"/>
            <p:cNvSpPr/>
            <p:nvPr/>
          </p:nvSpPr>
          <p:spPr>
            <a:xfrm>
              <a:off x="6920832" y="4502751"/>
              <a:ext cx="105750" cy="105750"/>
            </a:xfrm>
            <a:custGeom>
              <a:avLst/>
              <a:gdLst/>
              <a:ahLst/>
              <a:cxnLst/>
              <a:rect l="l" t="t" r="r" b="b"/>
              <a:pathLst>
                <a:path w="1365" h="1365" extrusionOk="0">
                  <a:moveTo>
                    <a:pt x="683" y="1"/>
                  </a:moveTo>
                  <a:cubicBezTo>
                    <a:pt x="307" y="1"/>
                    <a:pt x="0" y="307"/>
                    <a:pt x="0" y="683"/>
                  </a:cubicBezTo>
                  <a:cubicBezTo>
                    <a:pt x="0" y="1058"/>
                    <a:pt x="307" y="1365"/>
                    <a:pt x="683" y="1365"/>
                  </a:cubicBezTo>
                  <a:cubicBezTo>
                    <a:pt x="1058" y="1365"/>
                    <a:pt x="1365" y="1058"/>
                    <a:pt x="1365" y="683"/>
                  </a:cubicBezTo>
                  <a:cubicBezTo>
                    <a:pt x="1365" y="307"/>
                    <a:pt x="1058" y="1"/>
                    <a:pt x="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9" name="Google Shape;809;p45"/>
            <p:cNvSpPr/>
            <p:nvPr/>
          </p:nvSpPr>
          <p:spPr>
            <a:xfrm>
              <a:off x="7388529" y="4502751"/>
              <a:ext cx="105518" cy="105750"/>
            </a:xfrm>
            <a:custGeom>
              <a:avLst/>
              <a:gdLst/>
              <a:ahLst/>
              <a:cxnLst/>
              <a:rect l="l" t="t" r="r" b="b"/>
              <a:pathLst>
                <a:path w="1362" h="1365" extrusionOk="0">
                  <a:moveTo>
                    <a:pt x="679" y="1"/>
                  </a:moveTo>
                  <a:cubicBezTo>
                    <a:pt x="304" y="1"/>
                    <a:pt x="1" y="307"/>
                    <a:pt x="1" y="683"/>
                  </a:cubicBezTo>
                  <a:cubicBezTo>
                    <a:pt x="1" y="1058"/>
                    <a:pt x="304" y="1365"/>
                    <a:pt x="679" y="1365"/>
                  </a:cubicBezTo>
                  <a:cubicBezTo>
                    <a:pt x="1058" y="1365"/>
                    <a:pt x="1361" y="1058"/>
                    <a:pt x="1361" y="683"/>
                  </a:cubicBezTo>
                  <a:cubicBezTo>
                    <a:pt x="1361" y="307"/>
                    <a:pt x="1058" y="1"/>
                    <a:pt x="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0" name="Google Shape;810;p45"/>
            <p:cNvSpPr/>
            <p:nvPr/>
          </p:nvSpPr>
          <p:spPr>
            <a:xfrm>
              <a:off x="7558812" y="4502751"/>
              <a:ext cx="105518" cy="105750"/>
            </a:xfrm>
            <a:custGeom>
              <a:avLst/>
              <a:gdLst/>
              <a:ahLst/>
              <a:cxnLst/>
              <a:rect l="l" t="t" r="r" b="b"/>
              <a:pathLst>
                <a:path w="1362" h="1365" extrusionOk="0">
                  <a:moveTo>
                    <a:pt x="679" y="1"/>
                  </a:moveTo>
                  <a:cubicBezTo>
                    <a:pt x="304" y="1"/>
                    <a:pt x="1" y="307"/>
                    <a:pt x="1" y="683"/>
                  </a:cubicBezTo>
                  <a:cubicBezTo>
                    <a:pt x="1" y="1058"/>
                    <a:pt x="304" y="1365"/>
                    <a:pt x="679" y="1365"/>
                  </a:cubicBezTo>
                  <a:cubicBezTo>
                    <a:pt x="1054" y="1365"/>
                    <a:pt x="1361" y="1058"/>
                    <a:pt x="1361" y="683"/>
                  </a:cubicBezTo>
                  <a:cubicBezTo>
                    <a:pt x="1361" y="307"/>
                    <a:pt x="1054" y="1"/>
                    <a:pt x="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1" name="Google Shape;811;p45"/>
            <p:cNvSpPr/>
            <p:nvPr/>
          </p:nvSpPr>
          <p:spPr>
            <a:xfrm>
              <a:off x="6757289" y="4502751"/>
              <a:ext cx="105750" cy="105750"/>
            </a:xfrm>
            <a:custGeom>
              <a:avLst/>
              <a:gdLst/>
              <a:ahLst/>
              <a:cxnLst/>
              <a:rect l="l" t="t" r="r" b="b"/>
              <a:pathLst>
                <a:path w="1365" h="1365" extrusionOk="0">
                  <a:moveTo>
                    <a:pt x="682" y="1"/>
                  </a:moveTo>
                  <a:cubicBezTo>
                    <a:pt x="307" y="1"/>
                    <a:pt x="0" y="307"/>
                    <a:pt x="0" y="683"/>
                  </a:cubicBezTo>
                  <a:cubicBezTo>
                    <a:pt x="0" y="1058"/>
                    <a:pt x="307" y="1365"/>
                    <a:pt x="682" y="1365"/>
                  </a:cubicBezTo>
                  <a:cubicBezTo>
                    <a:pt x="1058" y="1365"/>
                    <a:pt x="1364" y="1058"/>
                    <a:pt x="1364" y="683"/>
                  </a:cubicBezTo>
                  <a:cubicBezTo>
                    <a:pt x="1364" y="307"/>
                    <a:pt x="1058" y="1"/>
                    <a:pt x="6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2" name="Google Shape;812;p45"/>
            <p:cNvSpPr/>
            <p:nvPr/>
          </p:nvSpPr>
          <p:spPr>
            <a:xfrm>
              <a:off x="6667810" y="3650640"/>
              <a:ext cx="743736" cy="77"/>
            </a:xfrm>
            <a:custGeom>
              <a:avLst/>
              <a:gdLst/>
              <a:ahLst/>
              <a:cxnLst/>
              <a:rect l="l" t="t" r="r" b="b"/>
              <a:pathLst>
                <a:path w="9600" h="1" fill="none" extrusionOk="0">
                  <a:moveTo>
                    <a:pt x="9600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360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3" name="Google Shape;813;p45"/>
            <p:cNvSpPr/>
            <p:nvPr/>
          </p:nvSpPr>
          <p:spPr>
            <a:xfrm>
              <a:off x="6661379" y="3522811"/>
              <a:ext cx="744588" cy="77"/>
            </a:xfrm>
            <a:custGeom>
              <a:avLst/>
              <a:gdLst/>
              <a:ahLst/>
              <a:cxnLst/>
              <a:rect l="l" t="t" r="r" b="b"/>
              <a:pathLst>
                <a:path w="9611" h="1" fill="none" extrusionOk="0">
                  <a:moveTo>
                    <a:pt x="9611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360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4" name="Google Shape;814;p45"/>
            <p:cNvSpPr/>
            <p:nvPr/>
          </p:nvSpPr>
          <p:spPr>
            <a:xfrm>
              <a:off x="6661379" y="3393124"/>
              <a:ext cx="744588" cy="77"/>
            </a:xfrm>
            <a:custGeom>
              <a:avLst/>
              <a:gdLst/>
              <a:ahLst/>
              <a:cxnLst/>
              <a:rect l="l" t="t" r="r" b="b"/>
              <a:pathLst>
                <a:path w="9611" h="1" fill="none" extrusionOk="0">
                  <a:moveTo>
                    <a:pt x="9611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360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5" name="Google Shape;815;p45"/>
            <p:cNvSpPr/>
            <p:nvPr/>
          </p:nvSpPr>
          <p:spPr>
            <a:xfrm>
              <a:off x="6661379" y="3263669"/>
              <a:ext cx="744588" cy="77"/>
            </a:xfrm>
            <a:custGeom>
              <a:avLst/>
              <a:gdLst/>
              <a:ahLst/>
              <a:cxnLst/>
              <a:rect l="l" t="t" r="r" b="b"/>
              <a:pathLst>
                <a:path w="9611" h="1" fill="none" extrusionOk="0">
                  <a:moveTo>
                    <a:pt x="9611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360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6" name="Google Shape;816;p45"/>
            <p:cNvSpPr/>
            <p:nvPr/>
          </p:nvSpPr>
          <p:spPr>
            <a:xfrm>
              <a:off x="6661379" y="3133981"/>
              <a:ext cx="744588" cy="77"/>
            </a:xfrm>
            <a:custGeom>
              <a:avLst/>
              <a:gdLst/>
              <a:ahLst/>
              <a:cxnLst/>
              <a:rect l="l" t="t" r="r" b="b"/>
              <a:pathLst>
                <a:path w="9611" h="1" fill="none" extrusionOk="0">
                  <a:moveTo>
                    <a:pt x="9611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360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7" name="Google Shape;817;p45"/>
            <p:cNvSpPr/>
            <p:nvPr/>
          </p:nvSpPr>
          <p:spPr>
            <a:xfrm>
              <a:off x="6661379" y="3004216"/>
              <a:ext cx="744588" cy="77"/>
            </a:xfrm>
            <a:custGeom>
              <a:avLst/>
              <a:gdLst/>
              <a:ahLst/>
              <a:cxnLst/>
              <a:rect l="l" t="t" r="r" b="b"/>
              <a:pathLst>
                <a:path w="9611" h="1" fill="none" extrusionOk="0">
                  <a:moveTo>
                    <a:pt x="9611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360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8" name="Google Shape;818;p45"/>
            <p:cNvSpPr/>
            <p:nvPr/>
          </p:nvSpPr>
          <p:spPr>
            <a:xfrm>
              <a:off x="6661379" y="2874528"/>
              <a:ext cx="744588" cy="77"/>
            </a:xfrm>
            <a:custGeom>
              <a:avLst/>
              <a:gdLst/>
              <a:ahLst/>
              <a:cxnLst/>
              <a:rect l="l" t="t" r="r" b="b"/>
              <a:pathLst>
                <a:path w="9611" h="1" fill="none" extrusionOk="0">
                  <a:moveTo>
                    <a:pt x="9611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360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19" name="Google Shape;819;p45"/>
          <p:cNvGrpSpPr/>
          <p:nvPr/>
        </p:nvGrpSpPr>
        <p:grpSpPr>
          <a:xfrm>
            <a:off x="8927334" y="1"/>
            <a:ext cx="1019804" cy="1346999"/>
            <a:chOff x="1933725" y="0"/>
            <a:chExt cx="764853" cy="1010249"/>
          </a:xfrm>
        </p:grpSpPr>
        <p:sp>
          <p:nvSpPr>
            <p:cNvPr id="820" name="Google Shape;820;p45"/>
            <p:cNvSpPr/>
            <p:nvPr/>
          </p:nvSpPr>
          <p:spPr>
            <a:xfrm>
              <a:off x="2312044" y="0"/>
              <a:ext cx="118" cy="492900"/>
            </a:xfrm>
            <a:custGeom>
              <a:avLst/>
              <a:gdLst/>
              <a:ahLst/>
              <a:cxnLst/>
              <a:rect l="l" t="t" r="r" b="b"/>
              <a:pathLst>
                <a:path w="1" h="4194" fill="none" extrusionOk="0">
                  <a:moveTo>
                    <a:pt x="1" y="4194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360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1" name="Google Shape;821;p45"/>
            <p:cNvSpPr/>
            <p:nvPr/>
          </p:nvSpPr>
          <p:spPr>
            <a:xfrm>
              <a:off x="2147977" y="756865"/>
              <a:ext cx="335886" cy="253384"/>
            </a:xfrm>
            <a:custGeom>
              <a:avLst/>
              <a:gdLst/>
              <a:ahLst/>
              <a:cxnLst/>
              <a:rect l="l" t="t" r="r" b="b"/>
              <a:pathLst>
                <a:path w="2858" h="2156" extrusionOk="0">
                  <a:moveTo>
                    <a:pt x="1431" y="0"/>
                  </a:moveTo>
                  <a:cubicBezTo>
                    <a:pt x="608" y="0"/>
                    <a:pt x="1" y="920"/>
                    <a:pt x="581" y="1788"/>
                  </a:cubicBezTo>
                  <a:cubicBezTo>
                    <a:pt x="617" y="1839"/>
                    <a:pt x="668" y="1889"/>
                    <a:pt x="722" y="1926"/>
                  </a:cubicBezTo>
                  <a:cubicBezTo>
                    <a:pt x="960" y="2085"/>
                    <a:pt x="1203" y="2155"/>
                    <a:pt x="1429" y="2155"/>
                  </a:cubicBezTo>
                  <a:cubicBezTo>
                    <a:pt x="2250" y="2155"/>
                    <a:pt x="2857" y="1236"/>
                    <a:pt x="2277" y="370"/>
                  </a:cubicBezTo>
                  <a:cubicBezTo>
                    <a:pt x="2241" y="316"/>
                    <a:pt x="2198" y="266"/>
                    <a:pt x="2140" y="229"/>
                  </a:cubicBezTo>
                  <a:cubicBezTo>
                    <a:pt x="1901" y="70"/>
                    <a:pt x="1658" y="0"/>
                    <a:pt x="14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2" name="Google Shape;822;p45"/>
            <p:cNvSpPr/>
            <p:nvPr/>
          </p:nvSpPr>
          <p:spPr>
            <a:xfrm>
              <a:off x="2275611" y="475391"/>
              <a:ext cx="80622" cy="98133"/>
            </a:xfrm>
            <a:custGeom>
              <a:avLst/>
              <a:gdLst/>
              <a:ahLst/>
              <a:cxnLst/>
              <a:rect l="l" t="t" r="r" b="b"/>
              <a:pathLst>
                <a:path w="686" h="835" extrusionOk="0">
                  <a:moveTo>
                    <a:pt x="343" y="1"/>
                  </a:moveTo>
                  <a:cubicBezTo>
                    <a:pt x="155" y="1"/>
                    <a:pt x="0" y="152"/>
                    <a:pt x="0" y="344"/>
                  </a:cubicBezTo>
                  <a:lnTo>
                    <a:pt x="0" y="835"/>
                  </a:lnTo>
                  <a:lnTo>
                    <a:pt x="682" y="835"/>
                  </a:lnTo>
                  <a:lnTo>
                    <a:pt x="682" y="340"/>
                  </a:lnTo>
                  <a:cubicBezTo>
                    <a:pt x="686" y="149"/>
                    <a:pt x="534" y="1"/>
                    <a:pt x="3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3" name="Google Shape;823;p45"/>
            <p:cNvSpPr/>
            <p:nvPr/>
          </p:nvSpPr>
          <p:spPr>
            <a:xfrm>
              <a:off x="1933725" y="561068"/>
              <a:ext cx="764853" cy="361977"/>
            </a:xfrm>
            <a:custGeom>
              <a:avLst/>
              <a:gdLst/>
              <a:ahLst/>
              <a:cxnLst/>
              <a:rect l="l" t="t" r="r" b="b"/>
              <a:pathLst>
                <a:path w="6508" h="3080" extrusionOk="0">
                  <a:moveTo>
                    <a:pt x="3252" y="1"/>
                  </a:moveTo>
                  <a:cubicBezTo>
                    <a:pt x="1516" y="1"/>
                    <a:pt x="94" y="1365"/>
                    <a:pt x="1" y="3079"/>
                  </a:cubicBezTo>
                  <a:lnTo>
                    <a:pt x="6507" y="3079"/>
                  </a:lnTo>
                  <a:cubicBezTo>
                    <a:pt x="6417" y="1365"/>
                    <a:pt x="4995" y="1"/>
                    <a:pt x="32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24" name="Google Shape;824;p45"/>
          <p:cNvGrpSpPr/>
          <p:nvPr/>
        </p:nvGrpSpPr>
        <p:grpSpPr>
          <a:xfrm>
            <a:off x="10277185" y="1819002"/>
            <a:ext cx="902904" cy="679973"/>
            <a:chOff x="3310500" y="2299375"/>
            <a:chExt cx="276625" cy="208325"/>
          </a:xfrm>
        </p:grpSpPr>
        <p:sp>
          <p:nvSpPr>
            <p:cNvPr id="825" name="Google Shape;825;p45"/>
            <p:cNvSpPr/>
            <p:nvPr/>
          </p:nvSpPr>
          <p:spPr>
            <a:xfrm>
              <a:off x="3310500" y="2299375"/>
              <a:ext cx="276625" cy="208325"/>
            </a:xfrm>
            <a:custGeom>
              <a:avLst/>
              <a:gdLst/>
              <a:ahLst/>
              <a:cxnLst/>
              <a:rect l="l" t="t" r="r" b="b"/>
              <a:pathLst>
                <a:path w="11065" h="8333" extrusionOk="0">
                  <a:moveTo>
                    <a:pt x="5534" y="1"/>
                  </a:moveTo>
                  <a:cubicBezTo>
                    <a:pt x="2349" y="1"/>
                    <a:pt x="0" y="3572"/>
                    <a:pt x="2272" y="6928"/>
                  </a:cubicBezTo>
                  <a:cubicBezTo>
                    <a:pt x="2402" y="7119"/>
                    <a:pt x="2575" y="7293"/>
                    <a:pt x="2773" y="7430"/>
                  </a:cubicBezTo>
                  <a:cubicBezTo>
                    <a:pt x="3703" y="8058"/>
                    <a:pt x="4648" y="8332"/>
                    <a:pt x="5530" y="8332"/>
                  </a:cubicBezTo>
                  <a:cubicBezTo>
                    <a:pt x="8714" y="8332"/>
                    <a:pt x="11065" y="4761"/>
                    <a:pt x="8793" y="1407"/>
                  </a:cubicBezTo>
                  <a:cubicBezTo>
                    <a:pt x="8663" y="1208"/>
                    <a:pt x="8493" y="1035"/>
                    <a:pt x="8295" y="905"/>
                  </a:cubicBezTo>
                  <a:cubicBezTo>
                    <a:pt x="7364" y="275"/>
                    <a:pt x="6417" y="1"/>
                    <a:pt x="55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6" name="Google Shape;826;p45"/>
            <p:cNvSpPr/>
            <p:nvPr/>
          </p:nvSpPr>
          <p:spPr>
            <a:xfrm>
              <a:off x="3327800" y="2312225"/>
              <a:ext cx="242025" cy="182425"/>
            </a:xfrm>
            <a:custGeom>
              <a:avLst/>
              <a:gdLst/>
              <a:ahLst/>
              <a:cxnLst/>
              <a:rect l="l" t="t" r="r" b="b"/>
              <a:pathLst>
                <a:path w="9681" h="7297" extrusionOk="0">
                  <a:moveTo>
                    <a:pt x="4840" y="0"/>
                  </a:moveTo>
                  <a:cubicBezTo>
                    <a:pt x="2056" y="0"/>
                    <a:pt x="0" y="3119"/>
                    <a:pt x="1977" y="6053"/>
                  </a:cubicBezTo>
                  <a:cubicBezTo>
                    <a:pt x="2099" y="6234"/>
                    <a:pt x="2255" y="6393"/>
                    <a:pt x="2435" y="6512"/>
                  </a:cubicBezTo>
                  <a:cubicBezTo>
                    <a:pt x="3246" y="7058"/>
                    <a:pt x="4071" y="7296"/>
                    <a:pt x="4841" y="7296"/>
                  </a:cubicBezTo>
                  <a:cubicBezTo>
                    <a:pt x="7625" y="7296"/>
                    <a:pt x="9680" y="4178"/>
                    <a:pt x="7704" y="1243"/>
                  </a:cubicBezTo>
                  <a:cubicBezTo>
                    <a:pt x="7585" y="1062"/>
                    <a:pt x="7430" y="911"/>
                    <a:pt x="7246" y="785"/>
                  </a:cubicBezTo>
                  <a:cubicBezTo>
                    <a:pt x="6434" y="238"/>
                    <a:pt x="5609" y="0"/>
                    <a:pt x="48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7" name="Google Shape;827;p45"/>
            <p:cNvSpPr/>
            <p:nvPr/>
          </p:nvSpPr>
          <p:spPr>
            <a:xfrm>
              <a:off x="3448850" y="2321900"/>
              <a:ext cx="25" cy="13300"/>
            </a:xfrm>
            <a:custGeom>
              <a:avLst/>
              <a:gdLst/>
              <a:ahLst/>
              <a:cxnLst/>
              <a:rect l="l" t="t" r="r" b="b"/>
              <a:pathLst>
                <a:path w="1" h="532" fill="none" extrusionOk="0">
                  <a:moveTo>
                    <a:pt x="0" y="1"/>
                  </a:moveTo>
                  <a:lnTo>
                    <a:pt x="0" y="531"/>
                  </a:lnTo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miter lim="360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8" name="Google Shape;828;p45"/>
            <p:cNvSpPr/>
            <p:nvPr/>
          </p:nvSpPr>
          <p:spPr>
            <a:xfrm>
              <a:off x="3515500" y="2401575"/>
              <a:ext cx="13475" cy="25"/>
            </a:xfrm>
            <a:custGeom>
              <a:avLst/>
              <a:gdLst/>
              <a:ahLst/>
              <a:cxnLst/>
              <a:rect l="l" t="t" r="r" b="b"/>
              <a:pathLst>
                <a:path w="539" h="1" fill="none" extrusionOk="0">
                  <a:moveTo>
                    <a:pt x="539" y="0"/>
                  </a:moveTo>
                  <a:lnTo>
                    <a:pt x="1" y="0"/>
                  </a:lnTo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2"/>
              </a:solidFill>
              <a:prstDash val="solid"/>
              <a:miter lim="360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9" name="Google Shape;829;p45"/>
            <p:cNvSpPr/>
            <p:nvPr/>
          </p:nvSpPr>
          <p:spPr>
            <a:xfrm>
              <a:off x="3449100" y="2468500"/>
              <a:ext cx="25" cy="13300"/>
            </a:xfrm>
            <a:custGeom>
              <a:avLst/>
              <a:gdLst/>
              <a:ahLst/>
              <a:cxnLst/>
              <a:rect l="l" t="t" r="r" b="b"/>
              <a:pathLst>
                <a:path w="1" h="532" fill="none" extrusionOk="0">
                  <a:moveTo>
                    <a:pt x="1" y="531"/>
                  </a:moveTo>
                  <a:lnTo>
                    <a:pt x="1" y="1"/>
                  </a:lnTo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2"/>
              </a:solidFill>
              <a:prstDash val="solid"/>
              <a:miter lim="360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0" name="Google Shape;830;p45"/>
            <p:cNvSpPr/>
            <p:nvPr/>
          </p:nvSpPr>
          <p:spPr>
            <a:xfrm>
              <a:off x="3369075" y="2402100"/>
              <a:ext cx="13300" cy="25"/>
            </a:xfrm>
            <a:custGeom>
              <a:avLst/>
              <a:gdLst/>
              <a:ahLst/>
              <a:cxnLst/>
              <a:rect l="l" t="t" r="r" b="b"/>
              <a:pathLst>
                <a:path w="532" h="1" fill="none" extrusionOk="0">
                  <a:moveTo>
                    <a:pt x="1" y="1"/>
                  </a:moveTo>
                  <a:lnTo>
                    <a:pt x="531" y="1"/>
                  </a:lnTo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2"/>
              </a:solidFill>
              <a:prstDash val="solid"/>
              <a:miter lim="360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1" name="Google Shape;831;p45"/>
            <p:cNvSpPr/>
            <p:nvPr/>
          </p:nvSpPr>
          <p:spPr>
            <a:xfrm>
              <a:off x="3483750" y="2333725"/>
              <a:ext cx="6975" cy="11300"/>
            </a:xfrm>
            <a:custGeom>
              <a:avLst/>
              <a:gdLst/>
              <a:ahLst/>
              <a:cxnLst/>
              <a:rect l="l" t="t" r="r" b="b"/>
              <a:pathLst>
                <a:path w="279" h="452" fill="none" extrusionOk="0">
                  <a:moveTo>
                    <a:pt x="279" y="0"/>
                  </a:moveTo>
                  <a:lnTo>
                    <a:pt x="1" y="451"/>
                  </a:lnTo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2"/>
              </a:solidFill>
              <a:prstDash val="solid"/>
              <a:miter lim="360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2" name="Google Shape;832;p45"/>
            <p:cNvSpPr/>
            <p:nvPr/>
          </p:nvSpPr>
          <p:spPr>
            <a:xfrm>
              <a:off x="3505850" y="2436575"/>
              <a:ext cx="11300" cy="6975"/>
            </a:xfrm>
            <a:custGeom>
              <a:avLst/>
              <a:gdLst/>
              <a:ahLst/>
              <a:cxnLst/>
              <a:rect l="l" t="t" r="r" b="b"/>
              <a:pathLst>
                <a:path w="452" h="279" fill="none" extrusionOk="0">
                  <a:moveTo>
                    <a:pt x="452" y="278"/>
                  </a:moveTo>
                  <a:lnTo>
                    <a:pt x="1" y="0"/>
                  </a:lnTo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2"/>
              </a:solidFill>
              <a:prstDash val="solid"/>
              <a:miter lim="360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3" name="Google Shape;833;p45"/>
            <p:cNvSpPr/>
            <p:nvPr/>
          </p:nvSpPr>
          <p:spPr>
            <a:xfrm>
              <a:off x="3407250" y="2458675"/>
              <a:ext cx="7050" cy="11300"/>
            </a:xfrm>
            <a:custGeom>
              <a:avLst/>
              <a:gdLst/>
              <a:ahLst/>
              <a:cxnLst/>
              <a:rect l="l" t="t" r="r" b="b"/>
              <a:pathLst>
                <a:path w="282" h="452" fill="none" extrusionOk="0">
                  <a:moveTo>
                    <a:pt x="0" y="452"/>
                  </a:moveTo>
                  <a:lnTo>
                    <a:pt x="282" y="0"/>
                  </a:lnTo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2"/>
              </a:solidFill>
              <a:prstDash val="solid"/>
              <a:miter lim="360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4" name="Google Shape;834;p45"/>
            <p:cNvSpPr/>
            <p:nvPr/>
          </p:nvSpPr>
          <p:spPr>
            <a:xfrm>
              <a:off x="3380900" y="2360150"/>
              <a:ext cx="11300" cy="6975"/>
            </a:xfrm>
            <a:custGeom>
              <a:avLst/>
              <a:gdLst/>
              <a:ahLst/>
              <a:cxnLst/>
              <a:rect l="l" t="t" r="r" b="b"/>
              <a:pathLst>
                <a:path w="452" h="279" fill="none" extrusionOk="0">
                  <a:moveTo>
                    <a:pt x="1" y="1"/>
                  </a:moveTo>
                  <a:lnTo>
                    <a:pt x="452" y="279"/>
                  </a:lnTo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2"/>
              </a:solidFill>
              <a:prstDash val="solid"/>
              <a:miter lim="360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5" name="Google Shape;835;p45"/>
            <p:cNvSpPr/>
            <p:nvPr/>
          </p:nvSpPr>
          <p:spPr>
            <a:xfrm>
              <a:off x="3506675" y="2361775"/>
              <a:ext cx="11475" cy="6700"/>
            </a:xfrm>
            <a:custGeom>
              <a:avLst/>
              <a:gdLst/>
              <a:ahLst/>
              <a:cxnLst/>
              <a:rect l="l" t="t" r="r" b="b"/>
              <a:pathLst>
                <a:path w="459" h="268" fill="none" extrusionOk="0">
                  <a:moveTo>
                    <a:pt x="459" y="1"/>
                  </a:moveTo>
                  <a:lnTo>
                    <a:pt x="0" y="268"/>
                  </a:lnTo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2"/>
              </a:solidFill>
              <a:prstDash val="solid"/>
              <a:miter lim="360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6" name="Google Shape;836;p45"/>
            <p:cNvSpPr/>
            <p:nvPr/>
          </p:nvSpPr>
          <p:spPr>
            <a:xfrm>
              <a:off x="3482400" y="2459475"/>
              <a:ext cx="6700" cy="11500"/>
            </a:xfrm>
            <a:custGeom>
              <a:avLst/>
              <a:gdLst/>
              <a:ahLst/>
              <a:cxnLst/>
              <a:rect l="l" t="t" r="r" b="b"/>
              <a:pathLst>
                <a:path w="268" h="460" fill="none" extrusionOk="0">
                  <a:moveTo>
                    <a:pt x="268" y="459"/>
                  </a:moveTo>
                  <a:lnTo>
                    <a:pt x="1" y="1"/>
                  </a:lnTo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2"/>
              </a:solidFill>
              <a:prstDash val="solid"/>
              <a:miter lim="360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7" name="Google Shape;837;p45"/>
            <p:cNvSpPr/>
            <p:nvPr/>
          </p:nvSpPr>
          <p:spPr>
            <a:xfrm>
              <a:off x="3379900" y="2435225"/>
              <a:ext cx="11500" cy="6700"/>
            </a:xfrm>
            <a:custGeom>
              <a:avLst/>
              <a:gdLst/>
              <a:ahLst/>
              <a:cxnLst/>
              <a:rect l="l" t="t" r="r" b="b"/>
              <a:pathLst>
                <a:path w="460" h="268" fill="none" extrusionOk="0">
                  <a:moveTo>
                    <a:pt x="1" y="267"/>
                  </a:moveTo>
                  <a:lnTo>
                    <a:pt x="459" y="0"/>
                  </a:lnTo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2"/>
              </a:solidFill>
              <a:prstDash val="solid"/>
              <a:miter lim="360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8" name="Google Shape;838;p45"/>
            <p:cNvSpPr/>
            <p:nvPr/>
          </p:nvSpPr>
          <p:spPr>
            <a:xfrm>
              <a:off x="3408975" y="2332725"/>
              <a:ext cx="6700" cy="11475"/>
            </a:xfrm>
            <a:custGeom>
              <a:avLst/>
              <a:gdLst/>
              <a:ahLst/>
              <a:cxnLst/>
              <a:rect l="l" t="t" r="r" b="b"/>
              <a:pathLst>
                <a:path w="268" h="459" fill="none" extrusionOk="0">
                  <a:moveTo>
                    <a:pt x="0" y="1"/>
                  </a:moveTo>
                  <a:lnTo>
                    <a:pt x="267" y="459"/>
                  </a:lnTo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2"/>
              </a:solidFill>
              <a:prstDash val="solid"/>
              <a:miter lim="360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9" name="Google Shape;839;p45"/>
            <p:cNvSpPr/>
            <p:nvPr/>
          </p:nvSpPr>
          <p:spPr>
            <a:xfrm>
              <a:off x="3448850" y="2351400"/>
              <a:ext cx="33850" cy="72475"/>
            </a:xfrm>
            <a:custGeom>
              <a:avLst/>
              <a:gdLst/>
              <a:ahLst/>
              <a:cxnLst/>
              <a:rect l="l" t="t" r="r" b="b"/>
              <a:pathLst>
                <a:path w="1354" h="2899" fill="none" extrusionOk="0">
                  <a:moveTo>
                    <a:pt x="0" y="1"/>
                  </a:moveTo>
                  <a:lnTo>
                    <a:pt x="0" y="2087"/>
                  </a:lnTo>
                  <a:lnTo>
                    <a:pt x="1353" y="2898"/>
                  </a:lnTo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2"/>
              </a:solidFill>
              <a:prstDash val="solid"/>
              <a:miter lim="360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40" name="Google Shape;840;p45"/>
          <p:cNvGrpSpPr/>
          <p:nvPr/>
        </p:nvGrpSpPr>
        <p:grpSpPr>
          <a:xfrm>
            <a:off x="10148913" y="2882784"/>
            <a:ext cx="974487" cy="1452448"/>
            <a:chOff x="6545234" y="1616113"/>
            <a:chExt cx="730865" cy="1089336"/>
          </a:xfrm>
        </p:grpSpPr>
        <p:sp>
          <p:nvSpPr>
            <p:cNvPr id="841" name="Google Shape;841;p45"/>
            <p:cNvSpPr/>
            <p:nvPr/>
          </p:nvSpPr>
          <p:spPr>
            <a:xfrm>
              <a:off x="7080947" y="2093710"/>
              <a:ext cx="195153" cy="611739"/>
            </a:xfrm>
            <a:custGeom>
              <a:avLst/>
              <a:gdLst/>
              <a:ahLst/>
              <a:cxnLst/>
              <a:rect l="l" t="t" r="r" b="b"/>
              <a:pathLst>
                <a:path w="2495" h="7821" fill="none" extrusionOk="0">
                  <a:moveTo>
                    <a:pt x="1" y="7799"/>
                  </a:moveTo>
                  <a:lnTo>
                    <a:pt x="1946" y="0"/>
                  </a:lnTo>
                  <a:lnTo>
                    <a:pt x="2495" y="383"/>
                  </a:lnTo>
                  <a:lnTo>
                    <a:pt x="625" y="7820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360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2" name="Google Shape;842;p45"/>
            <p:cNvSpPr/>
            <p:nvPr/>
          </p:nvSpPr>
          <p:spPr>
            <a:xfrm>
              <a:off x="6865614" y="1849827"/>
              <a:ext cx="410485" cy="315060"/>
            </a:xfrm>
            <a:custGeom>
              <a:avLst/>
              <a:gdLst/>
              <a:ahLst/>
              <a:cxnLst/>
              <a:rect l="l" t="t" r="r" b="b"/>
              <a:pathLst>
                <a:path w="5248" h="4028" fill="none" extrusionOk="0">
                  <a:moveTo>
                    <a:pt x="5248" y="3501"/>
                  </a:moveTo>
                  <a:lnTo>
                    <a:pt x="332" y="0"/>
                  </a:lnTo>
                  <a:lnTo>
                    <a:pt x="0" y="433"/>
                  </a:lnTo>
                  <a:lnTo>
                    <a:pt x="5107" y="4028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360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3" name="Google Shape;843;p45"/>
            <p:cNvSpPr/>
            <p:nvPr/>
          </p:nvSpPr>
          <p:spPr>
            <a:xfrm>
              <a:off x="6865614" y="1849827"/>
              <a:ext cx="38483" cy="43802"/>
            </a:xfrm>
            <a:custGeom>
              <a:avLst/>
              <a:gdLst/>
              <a:ahLst/>
              <a:cxnLst/>
              <a:rect l="l" t="t" r="r" b="b"/>
              <a:pathLst>
                <a:path w="492" h="560" extrusionOk="0">
                  <a:moveTo>
                    <a:pt x="332" y="0"/>
                  </a:moveTo>
                  <a:lnTo>
                    <a:pt x="0" y="433"/>
                  </a:lnTo>
                  <a:lnTo>
                    <a:pt x="184" y="560"/>
                  </a:lnTo>
                  <a:lnTo>
                    <a:pt x="491" y="127"/>
                  </a:lnTo>
                  <a:lnTo>
                    <a:pt x="332" y="0"/>
                  </a:ln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4" name="Google Shape;844;p45"/>
            <p:cNvSpPr/>
            <p:nvPr/>
          </p:nvSpPr>
          <p:spPr>
            <a:xfrm>
              <a:off x="6841054" y="1834262"/>
              <a:ext cx="43567" cy="38170"/>
            </a:xfrm>
            <a:custGeom>
              <a:avLst/>
              <a:gdLst/>
              <a:ahLst/>
              <a:cxnLst/>
              <a:rect l="l" t="t" r="r" b="b"/>
              <a:pathLst>
                <a:path w="557" h="488" extrusionOk="0">
                  <a:moveTo>
                    <a:pt x="138" y="1"/>
                  </a:moveTo>
                  <a:lnTo>
                    <a:pt x="0" y="196"/>
                  </a:lnTo>
                  <a:lnTo>
                    <a:pt x="437" y="488"/>
                  </a:lnTo>
                  <a:lnTo>
                    <a:pt x="556" y="297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5" name="Google Shape;845;p45"/>
            <p:cNvSpPr/>
            <p:nvPr/>
          </p:nvSpPr>
          <p:spPr>
            <a:xfrm>
              <a:off x="6545234" y="1616113"/>
              <a:ext cx="371846" cy="247637"/>
            </a:xfrm>
            <a:custGeom>
              <a:avLst/>
              <a:gdLst/>
              <a:ahLst/>
              <a:cxnLst/>
              <a:rect l="l" t="t" r="r" b="b"/>
              <a:pathLst>
                <a:path w="4754" h="3166" extrusionOk="0">
                  <a:moveTo>
                    <a:pt x="1717" y="1"/>
                  </a:moveTo>
                  <a:cubicBezTo>
                    <a:pt x="708" y="1"/>
                    <a:pt x="0" y="837"/>
                    <a:pt x="0" y="837"/>
                  </a:cubicBezTo>
                  <a:lnTo>
                    <a:pt x="3714" y="3165"/>
                  </a:lnTo>
                  <a:cubicBezTo>
                    <a:pt x="3714" y="3122"/>
                    <a:pt x="4753" y="1974"/>
                    <a:pt x="3147" y="592"/>
                  </a:cubicBezTo>
                  <a:cubicBezTo>
                    <a:pt x="2637" y="154"/>
                    <a:pt x="2149" y="1"/>
                    <a:pt x="17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6" name="Google Shape;846;p45"/>
            <p:cNvSpPr/>
            <p:nvPr/>
          </p:nvSpPr>
          <p:spPr>
            <a:xfrm>
              <a:off x="7057247" y="2686634"/>
              <a:ext cx="110756" cy="18146"/>
            </a:xfrm>
            <a:custGeom>
              <a:avLst/>
              <a:gdLst/>
              <a:ahLst/>
              <a:cxnLst/>
              <a:rect l="l" t="t" r="r" b="b"/>
              <a:pathLst>
                <a:path w="1416" h="232" extrusionOk="0">
                  <a:moveTo>
                    <a:pt x="228" y="0"/>
                  </a:moveTo>
                  <a:cubicBezTo>
                    <a:pt x="102" y="0"/>
                    <a:pt x="1" y="105"/>
                    <a:pt x="1" y="231"/>
                  </a:cubicBezTo>
                  <a:lnTo>
                    <a:pt x="1415" y="231"/>
                  </a:lnTo>
                  <a:cubicBezTo>
                    <a:pt x="1415" y="105"/>
                    <a:pt x="1311" y="0"/>
                    <a:pt x="11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47" name="Google Shape;847;p45"/>
          <p:cNvGrpSpPr/>
          <p:nvPr/>
        </p:nvGrpSpPr>
        <p:grpSpPr>
          <a:xfrm>
            <a:off x="6248777" y="4932660"/>
            <a:ext cx="902936" cy="1212203"/>
            <a:chOff x="4504350" y="3581675"/>
            <a:chExt cx="764854" cy="1026827"/>
          </a:xfrm>
        </p:grpSpPr>
        <p:sp>
          <p:nvSpPr>
            <p:cNvPr id="848" name="Google Shape;848;p45"/>
            <p:cNvSpPr/>
            <p:nvPr/>
          </p:nvSpPr>
          <p:spPr>
            <a:xfrm>
              <a:off x="4504350" y="3581675"/>
              <a:ext cx="764854" cy="1026827"/>
            </a:xfrm>
            <a:custGeom>
              <a:avLst/>
              <a:gdLst/>
              <a:ahLst/>
              <a:cxnLst/>
              <a:rect l="l" t="t" r="r" b="b"/>
              <a:pathLst>
                <a:path w="7734" h="10383" extrusionOk="0">
                  <a:moveTo>
                    <a:pt x="3865" y="1"/>
                  </a:moveTo>
                  <a:cubicBezTo>
                    <a:pt x="1733" y="1"/>
                    <a:pt x="0" y="149"/>
                    <a:pt x="0" y="329"/>
                  </a:cubicBezTo>
                  <a:lnTo>
                    <a:pt x="704" y="10116"/>
                  </a:lnTo>
                  <a:cubicBezTo>
                    <a:pt x="704" y="10264"/>
                    <a:pt x="2122" y="10383"/>
                    <a:pt x="3865" y="10383"/>
                  </a:cubicBezTo>
                  <a:cubicBezTo>
                    <a:pt x="5612" y="10383"/>
                    <a:pt x="7030" y="10260"/>
                    <a:pt x="7030" y="10116"/>
                  </a:cubicBezTo>
                  <a:lnTo>
                    <a:pt x="7734" y="329"/>
                  </a:lnTo>
                  <a:cubicBezTo>
                    <a:pt x="7734" y="145"/>
                    <a:pt x="6002" y="1"/>
                    <a:pt x="3865" y="1"/>
                  </a:cubicBezTo>
                  <a:close/>
                </a:path>
              </a:pathLst>
            </a:custGeom>
            <a:solidFill>
              <a:srgbClr val="B7CBA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9" name="Google Shape;849;p45"/>
            <p:cNvSpPr/>
            <p:nvPr/>
          </p:nvSpPr>
          <p:spPr>
            <a:xfrm>
              <a:off x="4523931" y="3589883"/>
              <a:ext cx="725296" cy="54689"/>
            </a:xfrm>
            <a:custGeom>
              <a:avLst/>
              <a:gdLst/>
              <a:ahLst/>
              <a:cxnLst/>
              <a:rect l="l" t="t" r="r" b="b"/>
              <a:pathLst>
                <a:path w="7334" h="553" extrusionOk="0">
                  <a:moveTo>
                    <a:pt x="3667" y="1"/>
                  </a:moveTo>
                  <a:cubicBezTo>
                    <a:pt x="1643" y="1"/>
                    <a:pt x="1" y="123"/>
                    <a:pt x="1" y="278"/>
                  </a:cubicBezTo>
                  <a:cubicBezTo>
                    <a:pt x="1" y="430"/>
                    <a:pt x="1643" y="553"/>
                    <a:pt x="3667" y="553"/>
                  </a:cubicBezTo>
                  <a:cubicBezTo>
                    <a:pt x="5696" y="553"/>
                    <a:pt x="7334" y="430"/>
                    <a:pt x="7334" y="278"/>
                  </a:cubicBezTo>
                  <a:cubicBezTo>
                    <a:pt x="7334" y="123"/>
                    <a:pt x="5696" y="1"/>
                    <a:pt x="3667" y="1"/>
                  </a:cubicBezTo>
                  <a:close/>
                </a:path>
              </a:pathLst>
            </a:custGeom>
            <a:solidFill>
              <a:srgbClr val="97AF8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50" name="Google Shape;850;p45"/>
          <p:cNvGrpSpPr/>
          <p:nvPr/>
        </p:nvGrpSpPr>
        <p:grpSpPr>
          <a:xfrm>
            <a:off x="953468" y="4153767"/>
            <a:ext cx="1638801" cy="1979860"/>
            <a:chOff x="715100" y="3115325"/>
            <a:chExt cx="1229101" cy="1484895"/>
          </a:xfrm>
        </p:grpSpPr>
        <p:sp>
          <p:nvSpPr>
            <p:cNvPr id="851" name="Google Shape;851;p45"/>
            <p:cNvSpPr/>
            <p:nvPr/>
          </p:nvSpPr>
          <p:spPr>
            <a:xfrm>
              <a:off x="1024903" y="4011637"/>
              <a:ext cx="717378" cy="588582"/>
            </a:xfrm>
            <a:custGeom>
              <a:avLst/>
              <a:gdLst/>
              <a:ahLst/>
              <a:cxnLst/>
              <a:rect l="l" t="t" r="r" b="b"/>
              <a:pathLst>
                <a:path w="5180" h="4250" extrusionOk="0">
                  <a:moveTo>
                    <a:pt x="408" y="1"/>
                  </a:moveTo>
                  <a:cubicBezTo>
                    <a:pt x="171" y="1"/>
                    <a:pt x="0" y="235"/>
                    <a:pt x="78" y="463"/>
                  </a:cubicBezTo>
                  <a:cubicBezTo>
                    <a:pt x="78" y="463"/>
                    <a:pt x="1263" y="3961"/>
                    <a:pt x="1263" y="3969"/>
                  </a:cubicBezTo>
                  <a:cubicBezTo>
                    <a:pt x="1263" y="4123"/>
                    <a:pt x="1858" y="4250"/>
                    <a:pt x="2593" y="4250"/>
                  </a:cubicBezTo>
                  <a:cubicBezTo>
                    <a:pt x="3325" y="4250"/>
                    <a:pt x="3919" y="4123"/>
                    <a:pt x="3919" y="3969"/>
                  </a:cubicBezTo>
                  <a:cubicBezTo>
                    <a:pt x="3919" y="3958"/>
                    <a:pt x="5102" y="463"/>
                    <a:pt x="5102" y="463"/>
                  </a:cubicBezTo>
                  <a:cubicBezTo>
                    <a:pt x="5179" y="238"/>
                    <a:pt x="5009" y="1"/>
                    <a:pt x="47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2" name="Google Shape;852;p45"/>
            <p:cNvSpPr/>
            <p:nvPr/>
          </p:nvSpPr>
          <p:spPr>
            <a:xfrm>
              <a:off x="1032520" y="3975076"/>
              <a:ext cx="696743" cy="127826"/>
            </a:xfrm>
            <a:custGeom>
              <a:avLst/>
              <a:gdLst/>
              <a:ahLst/>
              <a:cxnLst/>
              <a:rect l="l" t="t" r="r" b="b"/>
              <a:pathLst>
                <a:path w="5031" h="923" extrusionOk="0">
                  <a:moveTo>
                    <a:pt x="2516" y="1"/>
                  </a:moveTo>
                  <a:cubicBezTo>
                    <a:pt x="1126" y="1"/>
                    <a:pt x="0" y="207"/>
                    <a:pt x="0" y="463"/>
                  </a:cubicBezTo>
                  <a:cubicBezTo>
                    <a:pt x="0" y="716"/>
                    <a:pt x="1126" y="923"/>
                    <a:pt x="2516" y="923"/>
                  </a:cubicBezTo>
                  <a:cubicBezTo>
                    <a:pt x="3905" y="923"/>
                    <a:pt x="5031" y="716"/>
                    <a:pt x="5031" y="463"/>
                  </a:cubicBezTo>
                  <a:cubicBezTo>
                    <a:pt x="5031" y="207"/>
                    <a:pt x="3905" y="1"/>
                    <a:pt x="25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3" name="Google Shape;853;p45"/>
            <p:cNvSpPr/>
            <p:nvPr/>
          </p:nvSpPr>
          <p:spPr>
            <a:xfrm>
              <a:off x="1058002" y="4022716"/>
              <a:ext cx="646194" cy="80186"/>
            </a:xfrm>
            <a:custGeom>
              <a:avLst/>
              <a:gdLst/>
              <a:ahLst/>
              <a:cxnLst/>
              <a:rect l="l" t="t" r="r" b="b"/>
              <a:pathLst>
                <a:path w="4666" h="579" extrusionOk="0">
                  <a:moveTo>
                    <a:pt x="2332" y="1"/>
                  </a:moveTo>
                  <a:cubicBezTo>
                    <a:pt x="1275" y="1"/>
                    <a:pt x="375" y="122"/>
                    <a:pt x="1" y="290"/>
                  </a:cubicBezTo>
                  <a:cubicBezTo>
                    <a:pt x="372" y="460"/>
                    <a:pt x="1275" y="579"/>
                    <a:pt x="2332" y="579"/>
                  </a:cubicBezTo>
                  <a:cubicBezTo>
                    <a:pt x="3388" y="579"/>
                    <a:pt x="4288" y="460"/>
                    <a:pt x="4665" y="290"/>
                  </a:cubicBezTo>
                  <a:cubicBezTo>
                    <a:pt x="4294" y="122"/>
                    <a:pt x="3388" y="1"/>
                    <a:pt x="23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4" name="Google Shape;854;p45"/>
            <p:cNvSpPr/>
            <p:nvPr/>
          </p:nvSpPr>
          <p:spPr>
            <a:xfrm>
              <a:off x="715100" y="3494651"/>
              <a:ext cx="545789" cy="411731"/>
            </a:xfrm>
            <a:custGeom>
              <a:avLst/>
              <a:gdLst/>
              <a:ahLst/>
              <a:cxnLst/>
              <a:rect l="l" t="t" r="r" b="b"/>
              <a:pathLst>
                <a:path w="3941" h="2973" extrusionOk="0">
                  <a:moveTo>
                    <a:pt x="224" y="0"/>
                  </a:moveTo>
                  <a:cubicBezTo>
                    <a:pt x="88" y="0"/>
                    <a:pt x="3" y="113"/>
                    <a:pt x="3" y="113"/>
                  </a:cubicBezTo>
                  <a:cubicBezTo>
                    <a:pt x="0" y="443"/>
                    <a:pt x="182" y="740"/>
                    <a:pt x="691" y="947"/>
                  </a:cubicBezTo>
                  <a:cubicBezTo>
                    <a:pt x="1200" y="1153"/>
                    <a:pt x="787" y="1599"/>
                    <a:pt x="1302" y="2116"/>
                  </a:cubicBezTo>
                  <a:cubicBezTo>
                    <a:pt x="1496" y="2311"/>
                    <a:pt x="1650" y="2343"/>
                    <a:pt x="1795" y="2343"/>
                  </a:cubicBezTo>
                  <a:cubicBezTo>
                    <a:pt x="1866" y="2343"/>
                    <a:pt x="1935" y="2335"/>
                    <a:pt x="2006" y="2335"/>
                  </a:cubicBezTo>
                  <a:cubicBezTo>
                    <a:pt x="2177" y="2335"/>
                    <a:pt x="2358" y="2380"/>
                    <a:pt x="2601" y="2686"/>
                  </a:cubicBezTo>
                  <a:cubicBezTo>
                    <a:pt x="2768" y="2899"/>
                    <a:pt x="2959" y="2972"/>
                    <a:pt x="3144" y="2972"/>
                  </a:cubicBezTo>
                  <a:cubicBezTo>
                    <a:pt x="3559" y="2972"/>
                    <a:pt x="3941" y="2598"/>
                    <a:pt x="3941" y="2598"/>
                  </a:cubicBezTo>
                  <a:cubicBezTo>
                    <a:pt x="3897" y="1268"/>
                    <a:pt x="3179" y="1048"/>
                    <a:pt x="2631" y="963"/>
                  </a:cubicBezTo>
                  <a:cubicBezTo>
                    <a:pt x="2108" y="882"/>
                    <a:pt x="2187" y="201"/>
                    <a:pt x="1801" y="201"/>
                  </a:cubicBezTo>
                  <a:cubicBezTo>
                    <a:pt x="1783" y="201"/>
                    <a:pt x="1763" y="203"/>
                    <a:pt x="1742" y="206"/>
                  </a:cubicBezTo>
                  <a:cubicBezTo>
                    <a:pt x="1463" y="250"/>
                    <a:pt x="1178" y="368"/>
                    <a:pt x="931" y="368"/>
                  </a:cubicBezTo>
                  <a:cubicBezTo>
                    <a:pt x="776" y="368"/>
                    <a:pt x="637" y="322"/>
                    <a:pt x="523" y="182"/>
                  </a:cubicBezTo>
                  <a:cubicBezTo>
                    <a:pt x="410" y="43"/>
                    <a:pt x="307" y="0"/>
                    <a:pt x="2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5" name="Google Shape;855;p45"/>
            <p:cNvSpPr/>
            <p:nvPr/>
          </p:nvSpPr>
          <p:spPr>
            <a:xfrm>
              <a:off x="1157161" y="3115325"/>
              <a:ext cx="354950" cy="650765"/>
            </a:xfrm>
            <a:custGeom>
              <a:avLst/>
              <a:gdLst/>
              <a:ahLst/>
              <a:cxnLst/>
              <a:rect l="l" t="t" r="r" b="b"/>
              <a:pathLst>
                <a:path w="2563" h="4699" extrusionOk="0">
                  <a:moveTo>
                    <a:pt x="1974" y="1"/>
                  </a:moveTo>
                  <a:cubicBezTo>
                    <a:pt x="1903" y="1"/>
                    <a:pt x="1468" y="17"/>
                    <a:pt x="1505" y="414"/>
                  </a:cubicBezTo>
                  <a:cubicBezTo>
                    <a:pt x="1547" y="849"/>
                    <a:pt x="1118" y="865"/>
                    <a:pt x="870" y="1429"/>
                  </a:cubicBezTo>
                  <a:cubicBezTo>
                    <a:pt x="625" y="1993"/>
                    <a:pt x="1258" y="2351"/>
                    <a:pt x="628" y="2775"/>
                  </a:cubicBezTo>
                  <a:cubicBezTo>
                    <a:pt x="0" y="3196"/>
                    <a:pt x="449" y="4445"/>
                    <a:pt x="1175" y="4668"/>
                  </a:cubicBezTo>
                  <a:cubicBezTo>
                    <a:pt x="1243" y="4689"/>
                    <a:pt x="1307" y="4699"/>
                    <a:pt x="1368" y="4699"/>
                  </a:cubicBezTo>
                  <a:cubicBezTo>
                    <a:pt x="1962" y="4699"/>
                    <a:pt x="2246" y="3778"/>
                    <a:pt x="2086" y="3344"/>
                  </a:cubicBezTo>
                  <a:cubicBezTo>
                    <a:pt x="1916" y="2866"/>
                    <a:pt x="1588" y="2549"/>
                    <a:pt x="2078" y="1938"/>
                  </a:cubicBezTo>
                  <a:cubicBezTo>
                    <a:pt x="2562" y="1322"/>
                    <a:pt x="1962" y="948"/>
                    <a:pt x="2086" y="664"/>
                  </a:cubicBezTo>
                  <a:cubicBezTo>
                    <a:pt x="2207" y="383"/>
                    <a:pt x="2111" y="84"/>
                    <a:pt x="1984" y="1"/>
                  </a:cubicBezTo>
                  <a:cubicBezTo>
                    <a:pt x="1984" y="1"/>
                    <a:pt x="1981" y="1"/>
                    <a:pt x="19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6" name="Google Shape;856;p45"/>
            <p:cNvSpPr/>
            <p:nvPr/>
          </p:nvSpPr>
          <p:spPr>
            <a:xfrm>
              <a:off x="1405198" y="3473739"/>
              <a:ext cx="539003" cy="400375"/>
            </a:xfrm>
            <a:custGeom>
              <a:avLst/>
              <a:gdLst/>
              <a:ahLst/>
              <a:cxnLst/>
              <a:rect l="l" t="t" r="r" b="b"/>
              <a:pathLst>
                <a:path w="3892" h="2891" extrusionOk="0">
                  <a:moveTo>
                    <a:pt x="3630" y="0"/>
                  </a:moveTo>
                  <a:cubicBezTo>
                    <a:pt x="3583" y="0"/>
                    <a:pt x="3514" y="17"/>
                    <a:pt x="3421" y="55"/>
                  </a:cubicBezTo>
                  <a:cubicBezTo>
                    <a:pt x="3139" y="170"/>
                    <a:pt x="2969" y="193"/>
                    <a:pt x="2788" y="193"/>
                  </a:cubicBezTo>
                  <a:cubicBezTo>
                    <a:pt x="2663" y="193"/>
                    <a:pt x="2532" y="182"/>
                    <a:pt x="2354" y="182"/>
                  </a:cubicBezTo>
                  <a:cubicBezTo>
                    <a:pt x="2237" y="182"/>
                    <a:pt x="2099" y="187"/>
                    <a:pt x="1930" y="203"/>
                  </a:cubicBezTo>
                  <a:cubicBezTo>
                    <a:pt x="1132" y="278"/>
                    <a:pt x="1630" y="875"/>
                    <a:pt x="815" y="1048"/>
                  </a:cubicBezTo>
                  <a:cubicBezTo>
                    <a:pt x="1" y="1224"/>
                    <a:pt x="557" y="2589"/>
                    <a:pt x="557" y="2589"/>
                  </a:cubicBezTo>
                  <a:cubicBezTo>
                    <a:pt x="858" y="2806"/>
                    <a:pt x="1072" y="2891"/>
                    <a:pt x="1231" y="2891"/>
                  </a:cubicBezTo>
                  <a:cubicBezTo>
                    <a:pt x="1745" y="2891"/>
                    <a:pt x="1705" y="2011"/>
                    <a:pt x="2265" y="1791"/>
                  </a:cubicBezTo>
                  <a:cubicBezTo>
                    <a:pt x="3000" y="1499"/>
                    <a:pt x="2367" y="1164"/>
                    <a:pt x="2975" y="814"/>
                  </a:cubicBezTo>
                  <a:cubicBezTo>
                    <a:pt x="3491" y="518"/>
                    <a:pt x="3892" y="0"/>
                    <a:pt x="36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7" name="Google Shape;857;p45"/>
            <p:cNvSpPr/>
            <p:nvPr/>
          </p:nvSpPr>
          <p:spPr>
            <a:xfrm>
              <a:off x="969230" y="3658763"/>
              <a:ext cx="410207" cy="422810"/>
            </a:xfrm>
            <a:custGeom>
              <a:avLst/>
              <a:gdLst/>
              <a:ahLst/>
              <a:cxnLst/>
              <a:rect l="l" t="t" r="r" b="b"/>
              <a:pathLst>
                <a:path w="2962" h="3053" extrusionOk="0">
                  <a:moveTo>
                    <a:pt x="1" y="1"/>
                  </a:moveTo>
                  <a:lnTo>
                    <a:pt x="1" y="1"/>
                  </a:lnTo>
                  <a:cubicBezTo>
                    <a:pt x="81" y="53"/>
                    <a:pt x="166" y="92"/>
                    <a:pt x="237" y="136"/>
                  </a:cubicBezTo>
                  <a:cubicBezTo>
                    <a:pt x="317" y="177"/>
                    <a:pt x="400" y="221"/>
                    <a:pt x="480" y="268"/>
                  </a:cubicBezTo>
                  <a:cubicBezTo>
                    <a:pt x="642" y="356"/>
                    <a:pt x="799" y="452"/>
                    <a:pt x="950" y="551"/>
                  </a:cubicBezTo>
                  <a:cubicBezTo>
                    <a:pt x="1255" y="752"/>
                    <a:pt x="1544" y="975"/>
                    <a:pt x="1806" y="1225"/>
                  </a:cubicBezTo>
                  <a:cubicBezTo>
                    <a:pt x="1941" y="1349"/>
                    <a:pt x="2064" y="1481"/>
                    <a:pt x="2177" y="1622"/>
                  </a:cubicBezTo>
                  <a:cubicBezTo>
                    <a:pt x="2296" y="1762"/>
                    <a:pt x="2403" y="1911"/>
                    <a:pt x="2499" y="2062"/>
                  </a:cubicBezTo>
                  <a:cubicBezTo>
                    <a:pt x="2695" y="2365"/>
                    <a:pt x="2843" y="2703"/>
                    <a:pt x="2962" y="3053"/>
                  </a:cubicBezTo>
                  <a:cubicBezTo>
                    <a:pt x="2912" y="2689"/>
                    <a:pt x="2791" y="2323"/>
                    <a:pt x="2609" y="1996"/>
                  </a:cubicBezTo>
                  <a:cubicBezTo>
                    <a:pt x="2430" y="1666"/>
                    <a:pt x="2191" y="1371"/>
                    <a:pt x="1921" y="1110"/>
                  </a:cubicBezTo>
                  <a:cubicBezTo>
                    <a:pt x="1784" y="983"/>
                    <a:pt x="1641" y="859"/>
                    <a:pt x="1489" y="749"/>
                  </a:cubicBezTo>
                  <a:cubicBezTo>
                    <a:pt x="1338" y="642"/>
                    <a:pt x="1181" y="535"/>
                    <a:pt x="1019" y="447"/>
                  </a:cubicBezTo>
                  <a:cubicBezTo>
                    <a:pt x="856" y="353"/>
                    <a:pt x="691" y="271"/>
                    <a:pt x="521" y="199"/>
                  </a:cubicBezTo>
                  <a:cubicBezTo>
                    <a:pt x="435" y="161"/>
                    <a:pt x="347" y="125"/>
                    <a:pt x="262" y="94"/>
                  </a:cubicBezTo>
                  <a:cubicBezTo>
                    <a:pt x="177" y="61"/>
                    <a:pt x="86" y="37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8" name="Google Shape;858;p45"/>
            <p:cNvSpPr/>
            <p:nvPr/>
          </p:nvSpPr>
          <p:spPr>
            <a:xfrm>
              <a:off x="1306870" y="3334833"/>
              <a:ext cx="64952" cy="672092"/>
            </a:xfrm>
            <a:custGeom>
              <a:avLst/>
              <a:gdLst/>
              <a:ahLst/>
              <a:cxnLst/>
              <a:rect l="l" t="t" r="r" b="b"/>
              <a:pathLst>
                <a:path w="469" h="4853" extrusionOk="0">
                  <a:moveTo>
                    <a:pt x="469" y="1"/>
                  </a:moveTo>
                  <a:cubicBezTo>
                    <a:pt x="312" y="383"/>
                    <a:pt x="204" y="785"/>
                    <a:pt x="133" y="1190"/>
                  </a:cubicBezTo>
                  <a:cubicBezTo>
                    <a:pt x="116" y="1292"/>
                    <a:pt x="94" y="1391"/>
                    <a:pt x="81" y="1495"/>
                  </a:cubicBezTo>
                  <a:lnTo>
                    <a:pt x="42" y="1801"/>
                  </a:lnTo>
                  <a:cubicBezTo>
                    <a:pt x="25" y="2007"/>
                    <a:pt x="9" y="2213"/>
                    <a:pt x="6" y="2420"/>
                  </a:cubicBezTo>
                  <a:cubicBezTo>
                    <a:pt x="1" y="2524"/>
                    <a:pt x="1" y="2626"/>
                    <a:pt x="6" y="2731"/>
                  </a:cubicBezTo>
                  <a:cubicBezTo>
                    <a:pt x="9" y="2832"/>
                    <a:pt x="9" y="2937"/>
                    <a:pt x="14" y="3039"/>
                  </a:cubicBezTo>
                  <a:cubicBezTo>
                    <a:pt x="37" y="3245"/>
                    <a:pt x="48" y="3452"/>
                    <a:pt x="83" y="3655"/>
                  </a:cubicBezTo>
                  <a:cubicBezTo>
                    <a:pt x="138" y="4065"/>
                    <a:pt x="254" y="4467"/>
                    <a:pt x="391" y="4852"/>
                  </a:cubicBezTo>
                  <a:cubicBezTo>
                    <a:pt x="317" y="4445"/>
                    <a:pt x="240" y="4046"/>
                    <a:pt x="207" y="3641"/>
                  </a:cubicBezTo>
                  <a:cubicBezTo>
                    <a:pt x="185" y="3438"/>
                    <a:pt x="180" y="3234"/>
                    <a:pt x="166" y="3031"/>
                  </a:cubicBezTo>
                  <a:cubicBezTo>
                    <a:pt x="163" y="2830"/>
                    <a:pt x="152" y="2626"/>
                    <a:pt x="163" y="2422"/>
                  </a:cubicBezTo>
                  <a:cubicBezTo>
                    <a:pt x="171" y="2018"/>
                    <a:pt x="202" y="1611"/>
                    <a:pt x="254" y="1209"/>
                  </a:cubicBezTo>
                  <a:cubicBezTo>
                    <a:pt x="303" y="804"/>
                    <a:pt x="372" y="400"/>
                    <a:pt x="4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9" name="Google Shape;859;p45"/>
            <p:cNvSpPr/>
            <p:nvPr/>
          </p:nvSpPr>
          <p:spPr>
            <a:xfrm>
              <a:off x="1422371" y="3598658"/>
              <a:ext cx="296230" cy="467681"/>
            </a:xfrm>
            <a:custGeom>
              <a:avLst/>
              <a:gdLst/>
              <a:ahLst/>
              <a:cxnLst/>
              <a:rect l="l" t="t" r="r" b="b"/>
              <a:pathLst>
                <a:path w="2139" h="3377" extrusionOk="0">
                  <a:moveTo>
                    <a:pt x="2139" y="0"/>
                  </a:moveTo>
                  <a:cubicBezTo>
                    <a:pt x="1817" y="129"/>
                    <a:pt x="1517" y="330"/>
                    <a:pt x="1244" y="556"/>
                  </a:cubicBezTo>
                  <a:cubicBezTo>
                    <a:pt x="975" y="787"/>
                    <a:pt x="732" y="1051"/>
                    <a:pt x="537" y="1351"/>
                  </a:cubicBezTo>
                  <a:cubicBezTo>
                    <a:pt x="441" y="1500"/>
                    <a:pt x="350" y="1657"/>
                    <a:pt x="278" y="1819"/>
                  </a:cubicBezTo>
                  <a:cubicBezTo>
                    <a:pt x="210" y="1984"/>
                    <a:pt x="149" y="2149"/>
                    <a:pt x="108" y="2325"/>
                  </a:cubicBezTo>
                  <a:cubicBezTo>
                    <a:pt x="20" y="2669"/>
                    <a:pt x="1" y="3030"/>
                    <a:pt x="42" y="3376"/>
                  </a:cubicBezTo>
                  <a:cubicBezTo>
                    <a:pt x="69" y="3027"/>
                    <a:pt x="124" y="2686"/>
                    <a:pt x="232" y="2358"/>
                  </a:cubicBezTo>
                  <a:cubicBezTo>
                    <a:pt x="336" y="2034"/>
                    <a:pt x="485" y="1725"/>
                    <a:pt x="675" y="1439"/>
                  </a:cubicBezTo>
                  <a:cubicBezTo>
                    <a:pt x="859" y="1156"/>
                    <a:pt x="1087" y="894"/>
                    <a:pt x="1332" y="652"/>
                  </a:cubicBezTo>
                  <a:cubicBezTo>
                    <a:pt x="1580" y="413"/>
                    <a:pt x="1847" y="193"/>
                    <a:pt x="21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ransition spd="med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DD4E840-8811-B7E5-58E9-576D1E21D0D0}"/>
              </a:ext>
            </a:extLst>
          </p:cNvPr>
          <p:cNvSpPr/>
          <p:nvPr/>
        </p:nvSpPr>
        <p:spPr>
          <a:xfrm>
            <a:off x="215318" y="997598"/>
            <a:ext cx="1361812" cy="1084973"/>
          </a:xfrm>
          <a:prstGeom prst="round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46"/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BDFFBAB-3D2B-03C1-3ADE-11CA5A73E639}"/>
              </a:ext>
            </a:extLst>
          </p:cNvPr>
          <p:cNvSpPr/>
          <p:nvPr/>
        </p:nvSpPr>
        <p:spPr>
          <a:xfrm>
            <a:off x="130629" y="3273025"/>
            <a:ext cx="1446500" cy="3149545"/>
          </a:xfrm>
          <a:prstGeom prst="round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46"/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algn="ctr" defTabSz="914446"/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7506503-CA07-DD76-CCF0-2072E7D63786}"/>
              </a:ext>
            </a:extLst>
          </p:cNvPr>
          <p:cNvSpPr/>
          <p:nvPr/>
        </p:nvSpPr>
        <p:spPr>
          <a:xfrm>
            <a:off x="2448561" y="100393"/>
            <a:ext cx="9743439" cy="1442209"/>
          </a:xfrm>
          <a:prstGeom prst="round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 defTabSz="914446"/>
            <a:r>
              <a:rPr lang="en-US" sz="2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 </a:t>
            </a:r>
            <a:r>
              <a:rPr lang="en-US" sz="2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. </a:t>
            </a:r>
            <a:r>
              <a:rPr lang="en-US" sz="22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. . . . . . . . . . . . . . . . . . . . . </a:t>
            </a:r>
            <a:r>
              <a:rPr lang="en-US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defTabSz="914446"/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ành</a:t>
            </a:r>
            <a:r>
              <a:rPr lang="en-US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 </a:t>
            </a:r>
            <a:r>
              <a:rPr lang="en-US" sz="2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defTabSz="914446"/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ành</a:t>
            </a:r>
            <a:r>
              <a:rPr lang="en-US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 </a:t>
            </a:r>
            <a:r>
              <a:rPr lang="en-US" sz="2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defTabSz="914446"/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. . . . .  </a:t>
            </a:r>
            <a:r>
              <a:rPr lang="en-US" sz="2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DEA8B3E-F485-015E-8DBF-7794A79B0FB0}"/>
              </a:ext>
            </a:extLst>
          </p:cNvPr>
          <p:cNvSpPr/>
          <p:nvPr/>
        </p:nvSpPr>
        <p:spPr>
          <a:xfrm>
            <a:off x="2443802" y="1614187"/>
            <a:ext cx="9748197" cy="1424862"/>
          </a:xfrm>
          <a:prstGeom prst="round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defTabSz="914446"/>
            <a:r>
              <a:rPr lang="en-US" sz="2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 </a:t>
            </a:r>
            <a:r>
              <a:rPr lang="en-US" sz="2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 . . . . . . . . . . . . . . . . . .</a:t>
            </a:r>
          </a:p>
          <a:p>
            <a:pPr defTabSz="914446"/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defTabSz="914446"/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defTabSz="914446"/>
            <a:r>
              <a:rPr lang="en-US" sz="2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. . .  </a:t>
            </a:r>
            <a:r>
              <a:rPr lang="en-US" sz="2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84921223-C655-FA9F-C16B-F52DC3F79346}"/>
                  </a:ext>
                </a:extLst>
              </p:cNvPr>
              <p:cNvSpPr/>
              <p:nvPr/>
            </p:nvSpPr>
            <p:spPr>
              <a:xfrm>
                <a:off x="2525085" y="3166844"/>
                <a:ext cx="9666915" cy="1069720"/>
              </a:xfrm>
              <a:prstGeom prst="roundRect">
                <a:avLst/>
              </a:prstGeom>
              <a:ln w="28575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defTabSz="914446"/>
                <a:r>
                  <a:rPr lang="en-US" sz="22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Hoán </a:t>
                </a:r>
                <a:r>
                  <a:rPr lang="en-US" sz="22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vị</a:t>
                </a:r>
                <a:r>
                  <a:rPr lang="en-US" sz="22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r>
                  <a:rPr lang="en-US" sz="2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cách</a:t>
                </a:r>
                <a:r>
                  <a:rPr lang="en-US" sz="2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sắp</a:t>
                </a:r>
                <a:r>
                  <a:rPr lang="en-US" sz="2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xếp</a:t>
                </a:r>
                <a:r>
                  <a:rPr lang="en-US" sz="2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</a:t>
                </a:r>
                <a:r>
                  <a:rPr lang="en-US" sz="2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tự</a:t>
                </a:r>
                <a:r>
                  <a:rPr lang="en-US" sz="2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. . . . . . . . . </a:t>
                </a:r>
                <a14:m>
                  <m:oMath xmlns:m="http://schemas.openxmlformats.org/officeDocument/2006/math">
                    <m:r>
                      <a:rPr lang="en-US" sz="22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2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ℕ</m:t>
                    </m:r>
                    <m:r>
                      <a:rPr lang="en-US" sz="2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US" sz="2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  <m:r>
                      <a:rPr lang="en-US" sz="2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≥1)</m:t>
                    </m:r>
                  </m:oMath>
                </a14:m>
                <a:endParaRPr lang="en-US" sz="2200" dirty="0">
                  <a:solidFill>
                    <a:prstClr val="black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defTabSz="914446"/>
                <a:r>
                  <a:rPr lang="en-US" sz="2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2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hoán</a:t>
                </a:r>
                <a:r>
                  <a:rPr lang="en-US" sz="2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vị</a:t>
                </a:r>
                <a:r>
                  <a:rPr lang="en-US" sz="2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2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𝑛</m:t>
                        </m:r>
                      </m:sub>
                    </m:sSub>
                    <m:r>
                      <a:rPr lang="en-US" sz="2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. . . . . . . . . . . . . . . . . . . . . . </m:t>
                    </m:r>
                    <m:r>
                      <a:rPr lang="en-US" sz="2200" b="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2200" dirty="0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defTabSz="914446"/>
                <a:r>
                  <a:rPr lang="en-US" sz="2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Quy</a:t>
                </a:r>
                <a:r>
                  <a:rPr lang="en-US" sz="2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ước</a:t>
                </a:r>
                <a:r>
                  <a:rPr lang="en-US" sz="2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0</a:t>
                </a:r>
                <a14:m>
                  <m:oMath xmlns:m="http://schemas.openxmlformats.org/officeDocument/2006/math">
                    <m:r>
                      <a:rPr lang="en-US" sz="2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!=1</m:t>
                    </m:r>
                  </m:oMath>
                </a14:m>
                <a:r>
                  <a:rPr lang="en-US" sz="2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</a:p>
            </p:txBody>
          </p:sp>
        </mc:Choice>
        <mc:Fallback xmlns=""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84921223-C655-FA9F-C16B-F52DC3F7934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25085" y="3166844"/>
                <a:ext cx="9666915" cy="1069720"/>
              </a:xfrm>
              <a:prstGeom prst="roundRect">
                <a:avLst/>
              </a:prstGeom>
              <a:blipFill>
                <a:blip r:embed="rId2"/>
                <a:stretch>
                  <a:fillRect l="-126" t="-3867" b="-11050"/>
                </a:stretch>
              </a:blipFill>
              <a:ln w="28575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DF7920DB-8644-47E7-43A1-FD72DFECBF94}"/>
                  </a:ext>
                </a:extLst>
              </p:cNvPr>
              <p:cNvSpPr/>
              <p:nvPr/>
            </p:nvSpPr>
            <p:spPr>
              <a:xfrm>
                <a:off x="2525084" y="4340278"/>
                <a:ext cx="9666916" cy="1163643"/>
              </a:xfrm>
              <a:prstGeom prst="roundRect">
                <a:avLst/>
              </a:prstGeom>
              <a:ln w="28575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defTabSz="914446"/>
                <a:r>
                  <a:rPr lang="en-US" sz="22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Chỉnh</a:t>
                </a:r>
                <a:r>
                  <a:rPr lang="en-US" sz="22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hợp</a:t>
                </a:r>
                <a:r>
                  <a:rPr lang="en-US" sz="22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r>
                  <a:rPr lang="en-US" sz="2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cách</a:t>
                </a:r>
                <a:r>
                  <a:rPr lang="en-US" sz="2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lấy</a:t>
                </a:r>
                <a:r>
                  <a:rPr lang="en-US" sz="2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. . . . . . . . . . . . . . . . . . . . . . . . . . . . . . . . . . . . . . . . . .  </a:t>
                </a:r>
              </a:p>
              <a:p>
                <a:pPr algn="ctr" defTabSz="914446"/>
                <a:r>
                  <a:rPr lang="en-US" sz="2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r>
                      <a:rPr lang="en-US" sz="2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2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2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ℕ</m:t>
                    </m:r>
                    <m:r>
                      <a:rPr lang="en-US" sz="2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1≤</m:t>
                    </m:r>
                    <m:r>
                      <a:rPr lang="en-US" sz="2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𝑘</m:t>
                    </m:r>
                    <m:r>
                      <a:rPr lang="en-US" sz="2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en-US" sz="2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  <m:r>
                      <a:rPr lang="en-US" sz="2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200" dirty="0">
                  <a:solidFill>
                    <a:prstClr val="black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defTabSz="914446"/>
                <a:r>
                  <a:rPr lang="en-US" sz="2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2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chỉnh</a:t>
                </a:r>
                <a:r>
                  <a:rPr lang="en-US" sz="2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hợp</a:t>
                </a:r>
                <a:r>
                  <a:rPr lang="en-US" sz="2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sz="2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2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𝑛</m:t>
                        </m:r>
                      </m:sub>
                      <m:sup>
                        <m:r>
                          <a:rPr lang="en-US" sz="2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𝑘</m:t>
                        </m:r>
                      </m:sup>
                    </m:sSubSup>
                    <m:r>
                      <a:rPr lang="en-US" sz="2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</m:oMath>
                </a14:m>
                <a:r>
                  <a:rPr lang="en-US" sz="2200" i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. . . . . . . . . . . . . . . . . . . . .</a:t>
                </a:r>
              </a:p>
            </p:txBody>
          </p:sp>
        </mc:Choice>
        <mc:Fallback xmlns=""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DF7920DB-8644-47E7-43A1-FD72DFECBF9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25084" y="4340278"/>
                <a:ext cx="9666916" cy="1163643"/>
              </a:xfrm>
              <a:prstGeom prst="roundRect">
                <a:avLst/>
              </a:prstGeom>
              <a:blipFill>
                <a:blip r:embed="rId3"/>
                <a:stretch>
                  <a:fillRect l="-63" b="-6122"/>
                </a:stretch>
              </a:blipFill>
              <a:ln w="28575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C0910CE6-590A-8890-6D9E-01976F274F2E}"/>
                  </a:ext>
                </a:extLst>
              </p:cNvPr>
              <p:cNvSpPr/>
              <p:nvPr/>
            </p:nvSpPr>
            <p:spPr>
              <a:xfrm>
                <a:off x="2525080" y="5627045"/>
                <a:ext cx="9666920" cy="1163643"/>
              </a:xfrm>
              <a:prstGeom prst="roundRect">
                <a:avLst/>
              </a:prstGeom>
              <a:ln w="28575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t"/>
              <a:lstStyle/>
              <a:p>
                <a:pPr defTabSz="914446"/>
                <a:r>
                  <a:rPr lang="en-US" sz="22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Tổ </a:t>
                </a:r>
                <a:r>
                  <a:rPr lang="en-US" sz="22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hợp</a:t>
                </a:r>
                <a:r>
                  <a:rPr lang="en-US" sz="22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r>
                  <a:rPr lang="en-US" sz="2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cách</a:t>
                </a:r>
                <a:r>
                  <a:rPr lang="en-US" sz="2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chọn</a:t>
                </a:r>
                <a:r>
                  <a:rPr lang="en-US" sz="2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. . . . . .. . . . . . . . . . . . . . . . . . . . . .  (</a:t>
                </a:r>
                <a14:m>
                  <m:oMath xmlns:m="http://schemas.openxmlformats.org/officeDocument/2006/math">
                    <m:r>
                      <a:rPr lang="en-US" sz="2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2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2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ℕ</m:t>
                    </m:r>
                    <m:r>
                      <a:rPr lang="en-US" sz="2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0≤</m:t>
                    </m:r>
                    <m:r>
                      <a:rPr lang="en-US" sz="2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𝑘</m:t>
                    </m:r>
                    <m:r>
                      <a:rPr lang="en-US" sz="2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en-US" sz="2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  <m:r>
                      <a:rPr lang="en-US" sz="2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defTabSz="914446">
                  <a:lnSpc>
                    <a:spcPct val="150000"/>
                  </a:lnSpc>
                </a:pPr>
                <a:r>
                  <a:rPr lang="en-US" sz="2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 </a:t>
                </a:r>
                <a:r>
                  <a:rPr lang="en-US" sz="2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2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tổ</a:t>
                </a:r>
                <a:r>
                  <a:rPr lang="en-US" sz="2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hợp</a:t>
                </a:r>
                <a:r>
                  <a:rPr lang="en-US" sz="2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2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𝑛</m:t>
                        </m:r>
                      </m:sub>
                      <m:sup>
                        <m:r>
                          <a:rPr lang="en-US" sz="2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𝑘</m:t>
                        </m:r>
                      </m:sup>
                    </m:sSubSup>
                    <m:r>
                      <a:rPr lang="en-US" sz="2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</m:oMath>
                </a14:m>
                <a:r>
                  <a:rPr lang="en-US" sz="2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. . . . . . . .</a:t>
                </a:r>
              </a:p>
            </p:txBody>
          </p:sp>
        </mc:Choice>
        <mc:Fallback xmlns=""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C0910CE6-590A-8890-6D9E-01976F274F2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25080" y="5627045"/>
                <a:ext cx="9666920" cy="1163643"/>
              </a:xfrm>
              <a:prstGeom prst="roundRect">
                <a:avLst/>
              </a:prstGeom>
              <a:blipFill>
                <a:blip r:embed="rId4"/>
                <a:stretch>
                  <a:fillRect l="-63"/>
                </a:stretch>
              </a:blipFill>
              <a:ln w="28575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DE0C074-E41B-B874-6381-6CCDC4905A92}"/>
              </a:ext>
            </a:extLst>
          </p:cNvPr>
          <p:cNvCxnSpPr>
            <a:cxnSpLocks/>
            <a:stCxn id="4" idx="3"/>
          </p:cNvCxnSpPr>
          <p:nvPr/>
        </p:nvCxnSpPr>
        <p:spPr>
          <a:xfrm>
            <a:off x="1577130" y="1540085"/>
            <a:ext cx="464005" cy="251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57190BA7-5DEF-D7B0-11A1-4A6191675336}"/>
              </a:ext>
            </a:extLst>
          </p:cNvPr>
          <p:cNvCxnSpPr/>
          <p:nvPr/>
        </p:nvCxnSpPr>
        <p:spPr>
          <a:xfrm>
            <a:off x="2045891" y="637569"/>
            <a:ext cx="402670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928C8627-CC63-9AE3-506E-1E369930C1B6}"/>
              </a:ext>
            </a:extLst>
          </p:cNvPr>
          <p:cNvCxnSpPr>
            <a:cxnSpLocks/>
          </p:cNvCxnSpPr>
          <p:nvPr/>
        </p:nvCxnSpPr>
        <p:spPr>
          <a:xfrm>
            <a:off x="2041135" y="2272021"/>
            <a:ext cx="402667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499CE70-0E12-03BB-C20F-539A1CA56BE5}"/>
              </a:ext>
            </a:extLst>
          </p:cNvPr>
          <p:cNvCxnSpPr>
            <a:cxnSpLocks/>
          </p:cNvCxnSpPr>
          <p:nvPr/>
        </p:nvCxnSpPr>
        <p:spPr>
          <a:xfrm>
            <a:off x="2041135" y="637569"/>
            <a:ext cx="0" cy="163445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9425F4AD-34FA-5E7A-05A0-0755D4F1AB69}"/>
              </a:ext>
            </a:extLst>
          </p:cNvPr>
          <p:cNvCxnSpPr>
            <a:cxnSpLocks/>
            <a:endCxn id="5" idx="0"/>
          </p:cNvCxnSpPr>
          <p:nvPr/>
        </p:nvCxnSpPr>
        <p:spPr>
          <a:xfrm>
            <a:off x="853879" y="2082571"/>
            <a:ext cx="0" cy="119045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936DE7E3-CAFE-AE81-B456-8260B8EA3626}"/>
              </a:ext>
            </a:extLst>
          </p:cNvPr>
          <p:cNvCxnSpPr>
            <a:cxnSpLocks/>
          </p:cNvCxnSpPr>
          <p:nvPr/>
        </p:nvCxnSpPr>
        <p:spPr>
          <a:xfrm>
            <a:off x="2122416" y="3662503"/>
            <a:ext cx="402670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129A81B2-D362-8DB4-6461-A24F05F976F1}"/>
              </a:ext>
            </a:extLst>
          </p:cNvPr>
          <p:cNvCxnSpPr>
            <a:cxnSpLocks/>
          </p:cNvCxnSpPr>
          <p:nvPr/>
        </p:nvCxnSpPr>
        <p:spPr>
          <a:xfrm>
            <a:off x="2122416" y="4839424"/>
            <a:ext cx="402666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50064363-A06A-580B-8BCC-C424D84FA299}"/>
              </a:ext>
            </a:extLst>
          </p:cNvPr>
          <p:cNvCxnSpPr>
            <a:cxnSpLocks/>
          </p:cNvCxnSpPr>
          <p:nvPr/>
        </p:nvCxnSpPr>
        <p:spPr>
          <a:xfrm>
            <a:off x="2122416" y="6037985"/>
            <a:ext cx="402670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B2B3AD02-B5F2-811E-BD56-A7FC8B0EF128}"/>
              </a:ext>
            </a:extLst>
          </p:cNvPr>
          <p:cNvCxnSpPr>
            <a:cxnSpLocks/>
          </p:cNvCxnSpPr>
          <p:nvPr/>
        </p:nvCxnSpPr>
        <p:spPr>
          <a:xfrm>
            <a:off x="2122415" y="3662504"/>
            <a:ext cx="0" cy="239154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E302EBF6-FFA9-3C3E-2254-63DE65B3733C}"/>
              </a:ext>
            </a:extLst>
          </p:cNvPr>
          <p:cNvCxnSpPr>
            <a:cxnSpLocks/>
          </p:cNvCxnSpPr>
          <p:nvPr/>
        </p:nvCxnSpPr>
        <p:spPr>
          <a:xfrm>
            <a:off x="1577129" y="4860019"/>
            <a:ext cx="74662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1ACB9028-764D-AAD2-D343-798A7DBE2710}"/>
              </a:ext>
            </a:extLst>
          </p:cNvPr>
          <p:cNvSpPr txBox="1"/>
          <p:nvPr/>
        </p:nvSpPr>
        <p:spPr>
          <a:xfrm>
            <a:off x="5638800" y="2650671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506C86-86B8-CB44-1744-AC0DEAD21D25}"/>
              </a:ext>
            </a:extLst>
          </p:cNvPr>
          <p:cNvSpPr txBox="1"/>
          <p:nvPr/>
        </p:nvSpPr>
        <p:spPr>
          <a:xfrm>
            <a:off x="5638800" y="2650671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19B6DDA-BFC4-CA32-4376-EC35B6DC1F67}"/>
              </a:ext>
            </a:extLst>
          </p:cNvPr>
          <p:cNvSpPr txBox="1"/>
          <p:nvPr/>
        </p:nvSpPr>
        <p:spPr>
          <a:xfrm>
            <a:off x="8636299" y="152764"/>
            <a:ext cx="3276300" cy="43088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2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2200" b="1" dirty="0">
              <a:solidFill>
                <a:srgbClr val="00B05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2B51386-6F9C-18B3-CE23-0247A8DCC9CF}"/>
              </a:ext>
            </a:extLst>
          </p:cNvPr>
          <p:cNvSpPr txBox="1"/>
          <p:nvPr/>
        </p:nvSpPr>
        <p:spPr>
          <a:xfrm>
            <a:off x="10518723" y="1151036"/>
            <a:ext cx="9412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 + n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CE121EE-2D17-ABC3-0639-77CADFA23C6D}"/>
              </a:ext>
            </a:extLst>
          </p:cNvPr>
          <p:cNvSpPr txBox="1"/>
          <p:nvPr/>
        </p:nvSpPr>
        <p:spPr>
          <a:xfrm>
            <a:off x="8982170" y="1611215"/>
            <a:ext cx="307310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endParaRPr lang="en-US" sz="2200" b="1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9210A36-1824-77EE-1C19-DF3690B30755}"/>
              </a:ext>
            </a:extLst>
          </p:cNvPr>
          <p:cNvSpPr txBox="1"/>
          <p:nvPr/>
        </p:nvSpPr>
        <p:spPr>
          <a:xfrm>
            <a:off x="6455229" y="327302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2659F3F-7074-1F7E-67B1-7F2C03930675}"/>
              </a:ext>
            </a:extLst>
          </p:cNvPr>
          <p:cNvSpPr txBox="1"/>
          <p:nvPr/>
        </p:nvSpPr>
        <p:spPr>
          <a:xfrm>
            <a:off x="6223627" y="2615389"/>
            <a:ext cx="64793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m.n</a:t>
            </a:r>
            <a:endParaRPr lang="en-US" sz="2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19335CF7-8D1F-B43B-965A-462506CB6F8D}"/>
                  </a:ext>
                </a:extLst>
              </p:cNvPr>
              <p:cNvSpPr txBox="1"/>
              <p:nvPr/>
            </p:nvSpPr>
            <p:spPr>
              <a:xfrm>
                <a:off x="4903301" y="3481461"/>
                <a:ext cx="2688749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1" i="1" smtClean="0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𝒏</m:t>
                      </m:r>
                      <m:r>
                        <a:rPr lang="en-US" sz="2200" b="1" i="1" smtClean="0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!=</m:t>
                      </m:r>
                      <m:r>
                        <a:rPr lang="en-US" sz="2200" b="1" i="1" smtClean="0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𝒏</m:t>
                      </m:r>
                      <m:d>
                        <m:dPr>
                          <m:ctrlPr>
                            <a:rPr lang="en-US" sz="22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𝒏</m:t>
                          </m:r>
                          <m:r>
                            <a:rPr lang="en-US" sz="22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– </m:t>
                          </m:r>
                          <m:r>
                            <a:rPr lang="en-US" sz="22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𝟏</m:t>
                          </m:r>
                        </m:e>
                      </m:d>
                      <m:r>
                        <a:rPr lang="en-US" sz="2200" b="1" i="1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…</m:t>
                      </m:r>
                      <m:r>
                        <a:rPr lang="en-US" sz="2200" b="1" i="1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𝟐</m:t>
                      </m:r>
                      <m:r>
                        <a:rPr lang="en-US" sz="2200" b="1" i="1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en-US" sz="2200" b="1" i="1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𝟏</m:t>
                      </m:r>
                    </m:oMath>
                  </m:oMathPara>
                </a14:m>
                <a:endParaRPr lang="en-US" sz="2200" b="1" i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19335CF7-8D1F-B43B-965A-462506CB6F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3301" y="3481461"/>
                <a:ext cx="2688749" cy="43088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TextBox 43">
            <a:extLst>
              <a:ext uri="{FF2B5EF4-FFF2-40B4-BE49-F238E27FC236}">
                <a16:creationId xmlns:a16="http://schemas.microsoft.com/office/drawing/2014/main" id="{1A76FE0F-E8B4-56CB-E13A-320DD5E0215A}"/>
              </a:ext>
            </a:extLst>
          </p:cNvPr>
          <p:cNvSpPr txBox="1"/>
          <p:nvPr/>
        </p:nvSpPr>
        <p:spPr>
          <a:xfrm>
            <a:off x="6639960" y="3169719"/>
            <a:ext cx="135966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endParaRPr lang="en-US" sz="2200" b="1" dirty="0">
              <a:solidFill>
                <a:srgbClr val="FF0000"/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90D470D-A09F-5C05-8058-F4B2CF1D8356}"/>
              </a:ext>
            </a:extLst>
          </p:cNvPr>
          <p:cNvSpPr txBox="1"/>
          <p:nvPr/>
        </p:nvSpPr>
        <p:spPr>
          <a:xfrm>
            <a:off x="5372036" y="4352691"/>
            <a:ext cx="668324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endParaRPr lang="en-US" sz="2200" b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FA768F84-3632-6A67-7189-4D985DF86939}"/>
                  </a:ext>
                </a:extLst>
              </p:cNvPr>
              <p:cNvSpPr txBox="1"/>
              <p:nvPr/>
            </p:nvSpPr>
            <p:spPr>
              <a:xfrm>
                <a:off x="5342501" y="5054901"/>
                <a:ext cx="3061159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𝒏</m:t>
                      </m:r>
                      <m:d>
                        <m:dPr>
                          <m:ctrlPr>
                            <a:rPr lang="en-US" sz="2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𝒏</m:t>
                          </m:r>
                          <m:r>
                            <a:rPr lang="en-US" sz="2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2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</m:e>
                      </m:d>
                      <m:r>
                        <a:rPr lang="en-US" sz="22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…(</m:t>
                      </m:r>
                      <m:r>
                        <a:rPr lang="en-US" sz="22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𝒏</m:t>
                      </m:r>
                      <m:r>
                        <a:rPr lang="en-US" sz="22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22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𝒌</m:t>
                      </m:r>
                      <m:r>
                        <a:rPr lang="en-US" sz="22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22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𝟏</m:t>
                      </m:r>
                      <m:r>
                        <a:rPr lang="en-US" sz="2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 sz="2200" b="1" dirty="0"/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FA768F84-3632-6A67-7189-4D985DF869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2501" y="5054901"/>
                <a:ext cx="3061159" cy="430887"/>
              </a:xfrm>
              <a:prstGeom prst="rect">
                <a:avLst/>
              </a:prstGeom>
              <a:blipFill>
                <a:blip r:embed="rId6"/>
                <a:stretch>
                  <a:fillRect r="-199" b="-154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TextBox 46">
            <a:extLst>
              <a:ext uri="{FF2B5EF4-FFF2-40B4-BE49-F238E27FC236}">
                <a16:creationId xmlns:a16="http://schemas.microsoft.com/office/drawing/2014/main" id="{C3BD4415-AE98-B2C1-B96A-5C793B632964}"/>
              </a:ext>
            </a:extLst>
          </p:cNvPr>
          <p:cNvSpPr txBox="1"/>
          <p:nvPr/>
        </p:nvSpPr>
        <p:spPr>
          <a:xfrm>
            <a:off x="5198134" y="5693029"/>
            <a:ext cx="394370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endParaRPr lang="en-US" sz="2200" b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4CB13E11-5987-9A83-D110-794B116A6128}"/>
                  </a:ext>
                </a:extLst>
              </p:cNvPr>
              <p:cNvSpPr txBox="1"/>
              <p:nvPr/>
            </p:nvSpPr>
            <p:spPr>
              <a:xfrm>
                <a:off x="4935326" y="6041738"/>
                <a:ext cx="1554656" cy="77405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2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𝒏</m:t>
                          </m:r>
                          <m:r>
                            <a:rPr lang="en-US" sz="22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!</m:t>
                          </m:r>
                        </m:num>
                        <m:den>
                          <m:r>
                            <a:rPr lang="en-US" sz="22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𝒌</m:t>
                          </m:r>
                          <m:r>
                            <a:rPr lang="en-US" sz="22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!</m:t>
                          </m:r>
                          <m:d>
                            <m:dPr>
                              <m:ctrlPr>
                                <a:rPr lang="en-US" sz="2200" b="1" i="1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1" i="1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𝒏</m:t>
                              </m:r>
                              <m:r>
                                <a:rPr lang="en-US" sz="2200" b="1" i="1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sz="2200" b="1" i="1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𝒌</m:t>
                              </m:r>
                            </m:e>
                          </m:d>
                          <m:r>
                            <a:rPr lang="en-US" sz="22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!</m:t>
                          </m:r>
                        </m:den>
                      </m:f>
                    </m:oMath>
                  </m:oMathPara>
                </a14:m>
                <a:endParaRPr lang="en-US" sz="22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4CB13E11-5987-9A83-D110-794B116A61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5326" y="6041738"/>
                <a:ext cx="1554656" cy="77405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13264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ircle/>
      </p:transition>
    </mc:Choice>
    <mc:Fallback xmlns="">
      <p:transition spd="med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25" grpId="0"/>
      <p:bldP spid="29" grpId="0"/>
      <p:bldP spid="44" grpId="0"/>
      <p:bldP spid="45" grpId="0"/>
      <p:bldP spid="46" grpId="0"/>
      <p:bldP spid="47" grpId="0"/>
      <p:bldP spid="4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62DBCD4-8128-9ACF-9572-58F6B2E73B1A}"/>
              </a:ext>
            </a:extLst>
          </p:cNvPr>
          <p:cNvSpPr/>
          <p:nvPr/>
        </p:nvSpPr>
        <p:spPr>
          <a:xfrm>
            <a:off x="494653" y="2163194"/>
            <a:ext cx="1862356" cy="19294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lnSpc>
                <a:spcPct val="150000"/>
              </a:lnSpc>
            </a:pP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Nhị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Newton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A43ED7B9-D723-32EB-82D0-DF7BF594A9FE}"/>
                  </a:ext>
                </a:extLst>
              </p:cNvPr>
              <p:cNvSpPr/>
              <p:nvPr/>
            </p:nvSpPr>
            <p:spPr>
              <a:xfrm>
                <a:off x="3069771" y="1701800"/>
                <a:ext cx="8569959" cy="2852257"/>
              </a:xfrm>
              <a:prstGeom prst="round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just" defTabSz="914446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22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2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𝑎</m:t>
                            </m:r>
                            <m:r>
                              <a:rPr lang="en-US" sz="2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 + </m:t>
                            </m:r>
                            <m:r>
                              <a:rPr lang="en-US" sz="2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𝑏</m:t>
                            </m:r>
                          </m:e>
                        </m:d>
                      </m:e>
                      <m:sup>
                        <m:r>
                          <a:rPr lang="en-US" sz="2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sup>
                    </m:sSup>
                  </m:oMath>
                </a14:m>
                <a:r>
                  <a:rPr lang="en-US" sz="2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=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sz="2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2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sub>
                      <m:sup>
                        <m:r>
                          <a:rPr lang="en-US" sz="2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</m:sSubSup>
                    <m:sSup>
                      <m:sSupPr>
                        <m:ctrlPr>
                          <a:rPr lang="en-US" sz="2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  <m:sup>
                        <m:r>
                          <a:rPr lang="en-US" sz="2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sup>
                    </m:sSup>
                    <m:r>
                      <a:rPr lang="en-US" sz="2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. . . </m:t>
                    </m:r>
                    <m:sSup>
                      <m:sSupPr>
                        <m:ctrlPr>
                          <a:rPr lang="en-US" sz="2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  <m:sup>
                        <m:r>
                          <a:rPr lang="en-US" sz="2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en-US" sz="2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2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bSup>
                      <m:sSubSupPr>
                        <m:ctrlPr>
                          <a:rPr lang="en-US" sz="2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sz="2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2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sub>
                      <m:sup>
                        <m:r>
                          <a:rPr lang="en-US" sz="2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bSup>
                    <m:sSup>
                      <m:sSupPr>
                        <m:ctrlPr>
                          <a:rPr lang="en-US" sz="2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  <m:sup>
                        <m:r>
                          <a:rPr lang="en-US" sz="2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. . .  </m:t>
                        </m:r>
                      </m:sup>
                    </m:sSup>
                    <m:sSup>
                      <m:sSupPr>
                        <m:ctrlPr>
                          <a:rPr lang="en-US" sz="2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𝑏</m:t>
                        </m:r>
                      </m:e>
                      <m:sup>
                        <m:r>
                          <a:rPr lang="en-US" sz="2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2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bSup>
                      <m:sSubSupPr>
                        <m:ctrlPr>
                          <a:rPr lang="en-US" sz="2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sz="2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2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sub>
                      <m:sup>
                        <m:r>
                          <a:rPr lang="en-US" sz="2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bSup>
                    <m:r>
                      <a:rPr lang="en-US" sz="2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  <m:sSup>
                      <m:sSupPr>
                        <m:ctrlPr>
                          <a:rPr lang="en-US" sz="2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𝑏</m:t>
                        </m:r>
                      </m:e>
                      <m:sup>
                        <m:r>
                          <a:rPr lang="en-US" sz="2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en-US" sz="2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. . . . . </m:t>
                    </m:r>
                  </m:oMath>
                </a14:m>
                <a:endParaRPr lang="en-US" sz="22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 defTabSz="914446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2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= . . . . . . . . . . . . . . . . . . . . . . . . . . . </a:t>
                </a:r>
                <a:endParaRPr lang="en-US" sz="22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 defTabSz="914446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2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2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𝑎</m:t>
                            </m:r>
                            <m:r>
                              <a:rPr lang="en-US" sz="2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 + </m:t>
                            </m:r>
                            <m:r>
                              <a:rPr lang="en-US" sz="2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𝑏</m:t>
                            </m:r>
                          </m:e>
                        </m:d>
                      </m:e>
                      <m:sup>
                        <m:r>
                          <a:rPr lang="en-US" sz="2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sup>
                    </m:sSup>
                  </m:oMath>
                </a14:m>
                <a:r>
                  <a:rPr lang="en-US" sz="2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= . . . . </a:t>
                </a:r>
                <a14:m>
                  <m:oMath xmlns:m="http://schemas.openxmlformats.org/officeDocument/2006/math">
                    <m:r>
                      <a:rPr lang="en-US" sz="2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bSup>
                      <m:sSubSupPr>
                        <m:ctrlPr>
                          <a:rPr lang="en-US" sz="2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sz="2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2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sub>
                      <m:sup>
                        <m:r>
                          <a:rPr lang="en-US" sz="2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sup>
                    </m:sSubSup>
                    <m:sSup>
                      <m:sSupPr>
                        <m:ctrlPr>
                          <a:rPr lang="en-US" sz="2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  <m:sup>
                        <m:r>
                          <a:rPr lang="en-US" sz="2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sup>
                    </m:sSup>
                    <m:r>
                      <a:rPr lang="en-US" sz="2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2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bSup>
                      <m:sSubSupPr>
                        <m:ctrlPr>
                          <a:rPr lang="en-US" sz="2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sz="2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2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sub>
                      <m:sup>
                        <m:r>
                          <a:rPr lang="en-US" sz="2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bSup>
                    <m:sSup>
                      <m:sSupPr>
                        <m:ctrlPr>
                          <a:rPr lang="en-US" sz="2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  <m:sup>
                        <m:r>
                          <a:rPr lang="en-US" sz="2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sSup>
                      <m:sSupPr>
                        <m:ctrlPr>
                          <a:rPr lang="en-US" sz="2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𝑏</m:t>
                        </m:r>
                      </m:e>
                      <m:sup>
                        <m:r>
                          <a:rPr lang="en-US" sz="2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2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bSup>
                      <m:sSubSupPr>
                        <m:ctrlPr>
                          <a:rPr lang="en-US" sz="2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sz="2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2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sub>
                      <m:sup>
                        <m:r>
                          <a:rPr lang="en-US" sz="2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bSup>
                    <m:r>
                      <a:rPr lang="en-US" sz="2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 .. .  .   </m:t>
                    </m:r>
                    <m:r>
                      <a:rPr lang="en-US" sz="2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bSup>
                      <m:sSubSupPr>
                        <m:ctrlPr>
                          <a:rPr lang="en-US" sz="2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sz="2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2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sub>
                      <m:sup>
                        <m:r>
                          <a:rPr lang="en-US" sz="2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sup>
                    </m:sSubSup>
                    <m:r>
                      <a:rPr lang="en-US" sz="2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  <m:sSup>
                      <m:sSupPr>
                        <m:ctrlPr>
                          <a:rPr lang="en-US" sz="2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𝑏</m:t>
                        </m:r>
                      </m:e>
                      <m:sup>
                        <m:r>
                          <a:rPr lang="en-US" sz="2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sup>
                    </m:sSup>
                    <m:r>
                      <a:rPr lang="en-US" sz="2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bSup>
                      <m:sSubSupPr>
                        <m:ctrlPr>
                          <a:rPr lang="en-US" sz="2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sz="2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2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sub>
                      <m:sup>
                        <m:r>
                          <a:rPr lang="en-US" sz="2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sup>
                    </m:sSubSup>
                    <m:sSup>
                      <m:sSupPr>
                        <m:ctrlPr>
                          <a:rPr lang="en-US" sz="2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𝑏</m:t>
                        </m:r>
                      </m:e>
                      <m:sup>
                        <m:r>
                          <a:rPr lang="en-US" sz="2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. . . .  </m:t>
                        </m:r>
                      </m:sup>
                    </m:sSup>
                  </m:oMath>
                </a14:m>
                <a:endParaRPr lang="en-US" sz="22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 defTabSz="914446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2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= . . . . . . . . . . . . . . . . . . . . . . . . . . . . . . . . . . . . . </a:t>
                </a:r>
                <a:endParaRPr lang="en-US" sz="22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A43ED7B9-D723-32EB-82D0-DF7BF594A9F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9771" y="1701800"/>
                <a:ext cx="8569959" cy="2852257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20737175">
            <a:off x="45408" y="635275"/>
            <a:ext cx="2032217" cy="622025"/>
          </a:xfrm>
          <a:prstGeom prst="rect">
            <a:avLst/>
          </a:prstGeom>
        </p:spPr>
      </p:pic>
      <p:pic>
        <p:nvPicPr>
          <p:cNvPr id="5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814739">
            <a:off x="10599309" y="5360708"/>
            <a:ext cx="866154" cy="1287876"/>
          </a:xfrm>
          <a:prstGeom prst="rect">
            <a:avLst/>
          </a:prstGeom>
        </p:spPr>
      </p:pic>
      <p:pic>
        <p:nvPicPr>
          <p:cNvPr id="6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937615" y="125736"/>
            <a:ext cx="1144318" cy="1374180"/>
          </a:xfrm>
          <a:prstGeom prst="rect">
            <a:avLst/>
          </a:prstGeom>
        </p:spPr>
      </p:pic>
      <p:pic>
        <p:nvPicPr>
          <p:cNvPr id="9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 flipV="1">
            <a:off x="322206" y="4670740"/>
            <a:ext cx="1606723" cy="192947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4E46734-E9BF-94D5-E6B6-7AC7AAE8EB25}"/>
                  </a:ext>
                </a:extLst>
              </p:cNvPr>
              <p:cNvSpPr txBox="1"/>
              <p:nvPr/>
            </p:nvSpPr>
            <p:spPr>
              <a:xfrm>
                <a:off x="5410199" y="2035628"/>
                <a:ext cx="560282" cy="4519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sz="2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𝑪</m:t>
                          </m:r>
                        </m:e>
                        <m:sub>
                          <m:r>
                            <a:rPr lang="en-US" sz="2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𝟒</m:t>
                          </m:r>
                        </m:sub>
                        <m:sup>
                          <m:r>
                            <a:rPr lang="en-US" sz="2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𝟏</m:t>
                          </m:r>
                        </m:sup>
                      </m:sSubSup>
                    </m:oMath>
                  </m:oMathPara>
                </a14:m>
                <a:endParaRPr lang="en-US" sz="2200" b="1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4E46734-E9BF-94D5-E6B6-7AC7AAE8EB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0199" y="2035628"/>
                <a:ext cx="560282" cy="451919"/>
              </a:xfrm>
              <a:prstGeom prst="rect">
                <a:avLst/>
              </a:prstGeom>
              <a:blipFill>
                <a:blip r:embed="rId9"/>
                <a:stretch>
                  <a:fillRect b="-40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C8846AF-D1C8-8EEB-B61D-8F962B56DAED}"/>
                  </a:ext>
                </a:extLst>
              </p:cNvPr>
              <p:cNvSpPr txBox="1"/>
              <p:nvPr/>
            </p:nvSpPr>
            <p:spPr>
              <a:xfrm>
                <a:off x="6988944" y="1978528"/>
                <a:ext cx="37542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𝟐</m:t>
                      </m:r>
                    </m:oMath>
                  </m:oMathPara>
                </a14:m>
                <a:endParaRPr lang="en-US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C8846AF-D1C8-8EEB-B61D-8F962B56DA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88944" y="1978528"/>
                <a:ext cx="375424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28DA323-5C17-A3A0-066F-5C3A366CFA26}"/>
                  </a:ext>
                </a:extLst>
              </p:cNvPr>
              <p:cNvSpPr txBox="1"/>
              <p:nvPr/>
            </p:nvSpPr>
            <p:spPr>
              <a:xfrm>
                <a:off x="8806543" y="2036526"/>
                <a:ext cx="866968" cy="4510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sz="2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𝑪</m:t>
                          </m:r>
                        </m:e>
                        <m:sub>
                          <m:r>
                            <a:rPr lang="en-US" sz="2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𝟒</m:t>
                          </m:r>
                        </m:sub>
                        <m:sup>
                          <m:r>
                            <a:rPr lang="en-US" sz="2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𝟒</m:t>
                          </m:r>
                        </m:sup>
                      </m:sSubSup>
                      <m:sSup>
                        <m:sSupPr>
                          <m:ctrlPr>
                            <a:rPr lang="en-US" sz="2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𝒃</m:t>
                          </m:r>
                        </m:e>
                        <m:sup>
                          <m:r>
                            <a:rPr lang="en-US" sz="2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𝟒</m:t>
                          </m:r>
                        </m:sup>
                      </m:sSup>
                    </m:oMath>
                  </m:oMathPara>
                </a14:m>
                <a:endParaRPr lang="en-US" sz="2200" b="1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28DA323-5C17-A3A0-066F-5C3A366CFA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06543" y="2036526"/>
                <a:ext cx="866968" cy="451021"/>
              </a:xfrm>
              <a:prstGeom prst="rect">
                <a:avLst/>
              </a:prstGeom>
              <a:blipFill>
                <a:blip r:embed="rId11"/>
                <a:stretch>
                  <a:fillRect b="-40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DAF26E9-B210-88E0-6F3C-6168335D52A8}"/>
                  </a:ext>
                </a:extLst>
              </p:cNvPr>
              <p:cNvSpPr txBox="1"/>
              <p:nvPr/>
            </p:nvSpPr>
            <p:spPr>
              <a:xfrm>
                <a:off x="3491426" y="2648846"/>
                <a:ext cx="4603953" cy="4385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𝒂</m:t>
                          </m:r>
                        </m:e>
                        <m:sup>
                          <m:r>
                            <a:rPr lang="en-US" sz="2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𝟒</m:t>
                          </m:r>
                        </m:sup>
                      </m:sSup>
                      <m:r>
                        <a:rPr lang="en-US" sz="22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 </m:t>
                      </m:r>
                      <m:r>
                        <a:rPr lang="en-US" sz="22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𝟒</m:t>
                      </m:r>
                      <m:sSup>
                        <m:sSupPr>
                          <m:ctrlPr>
                            <a:rPr lang="en-US" sz="2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𝒂</m:t>
                          </m:r>
                        </m:e>
                        <m:sup>
                          <m:r>
                            <a:rPr lang="en-US" sz="2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sup>
                      </m:sSup>
                      <m:r>
                        <a:rPr lang="en-US" sz="22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𝒃</m:t>
                      </m:r>
                      <m:r>
                        <a:rPr lang="en-US" sz="22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+ </m:t>
                      </m:r>
                      <m:r>
                        <a:rPr lang="en-US" sz="22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𝟔</m:t>
                      </m:r>
                      <m:sSup>
                        <m:sSupPr>
                          <m:ctrlPr>
                            <a:rPr lang="en-US" sz="2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𝒂</m:t>
                          </m:r>
                        </m:e>
                        <m:sup>
                          <m:r>
                            <a:rPr lang="en-US" sz="2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sSup>
                        <m:sSupPr>
                          <m:ctrlPr>
                            <a:rPr lang="en-US" sz="2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𝒃</m:t>
                          </m:r>
                        </m:e>
                        <m:sup>
                          <m:r>
                            <a:rPr lang="en-US" sz="2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22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 </m:t>
                      </m:r>
                      <m:r>
                        <a:rPr lang="en-US" sz="22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𝟒</m:t>
                      </m:r>
                      <m:r>
                        <a:rPr lang="en-US" sz="22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𝒂</m:t>
                      </m:r>
                      <m:sSup>
                        <m:sSupPr>
                          <m:ctrlPr>
                            <a:rPr lang="en-US" sz="2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𝒃</m:t>
                          </m:r>
                        </m:e>
                        <m:sup>
                          <m:r>
                            <a:rPr lang="en-US" sz="2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sup>
                      </m:sSup>
                      <m:r>
                        <a:rPr lang="en-US" sz="22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 </m:t>
                      </m:r>
                      <m:sSup>
                        <m:sSupPr>
                          <m:ctrlPr>
                            <a:rPr lang="en-US" sz="2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𝒃</m:t>
                          </m:r>
                        </m:e>
                        <m:sup>
                          <m:r>
                            <a:rPr lang="en-US" sz="2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𝟒</m:t>
                          </m:r>
                        </m:sup>
                      </m:sSup>
                    </m:oMath>
                  </m:oMathPara>
                </a14:m>
                <a:endParaRPr lang="en-US" sz="2200" b="1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DAF26E9-B210-88E0-6F3C-6168335D52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1426" y="2648846"/>
                <a:ext cx="4603953" cy="43858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7EA471E-3DC2-CBFF-7209-58CA79AE932F}"/>
                  </a:ext>
                </a:extLst>
              </p:cNvPr>
              <p:cNvSpPr txBox="1"/>
              <p:nvPr/>
            </p:nvSpPr>
            <p:spPr>
              <a:xfrm>
                <a:off x="3407228" y="3870870"/>
                <a:ext cx="6123408" cy="4435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𝒂</m:t>
                          </m:r>
                        </m:e>
                        <m:sup>
                          <m:r>
                            <a:rPr lang="en-US" sz="2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𝟓</m:t>
                          </m:r>
                        </m:sup>
                      </m:sSup>
                      <m:r>
                        <a:rPr lang="en-US" sz="22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 </m:t>
                      </m:r>
                      <m:r>
                        <a:rPr lang="en-US" sz="22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𝟓</m:t>
                      </m:r>
                      <m:sSup>
                        <m:sSupPr>
                          <m:ctrlPr>
                            <a:rPr lang="en-US" sz="2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𝒂</m:t>
                          </m:r>
                        </m:e>
                        <m:sup>
                          <m:r>
                            <a:rPr lang="en-US" sz="2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𝟒</m:t>
                          </m:r>
                        </m:sup>
                      </m:sSup>
                      <m:r>
                        <a:rPr lang="en-US" sz="22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𝒃</m:t>
                      </m:r>
                      <m:r>
                        <a:rPr lang="en-US" sz="22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+ </m:t>
                      </m:r>
                      <m:r>
                        <a:rPr lang="en-US" sz="22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𝟏𝟎</m:t>
                      </m:r>
                      <m:sSup>
                        <m:sSupPr>
                          <m:ctrlPr>
                            <a:rPr lang="en-US" sz="2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𝒂</m:t>
                          </m:r>
                        </m:e>
                        <m:sup>
                          <m:r>
                            <a:rPr lang="en-US" sz="2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sup>
                      </m:sSup>
                      <m:sSup>
                        <m:sSupPr>
                          <m:ctrlPr>
                            <a:rPr lang="en-US" sz="2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𝒃</m:t>
                          </m:r>
                        </m:e>
                        <m:sup>
                          <m:r>
                            <a:rPr lang="en-US" sz="2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22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 </m:t>
                      </m:r>
                      <m:r>
                        <a:rPr lang="en-US" sz="22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𝟏𝟎</m:t>
                      </m:r>
                      <m:sSup>
                        <m:sSupPr>
                          <m:ctrlPr>
                            <a:rPr lang="en-US" sz="2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𝒂</m:t>
                          </m:r>
                        </m:e>
                        <m:sup>
                          <m:r>
                            <a:rPr lang="en-US" sz="2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sSup>
                        <m:sSupPr>
                          <m:ctrlPr>
                            <a:rPr lang="en-US" sz="2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𝒃</m:t>
                          </m:r>
                        </m:e>
                        <m:sup>
                          <m:r>
                            <a:rPr lang="en-US" sz="2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sup>
                      </m:sSup>
                      <m:r>
                        <a:rPr lang="en-US" sz="22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 </m:t>
                      </m:r>
                      <m:r>
                        <a:rPr lang="en-US" sz="22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𝟓</m:t>
                      </m:r>
                      <m:r>
                        <a:rPr lang="en-US" sz="22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𝒂</m:t>
                      </m:r>
                      <m:sSup>
                        <m:sSupPr>
                          <m:ctrlPr>
                            <a:rPr lang="en-US" sz="2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𝒃</m:t>
                          </m:r>
                        </m:e>
                        <m:sup>
                          <m:r>
                            <a:rPr lang="en-US" sz="2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𝟒</m:t>
                          </m:r>
                        </m:sup>
                      </m:sSup>
                      <m:r>
                        <a:rPr lang="en-US" sz="22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 </m:t>
                      </m:r>
                      <m:sSup>
                        <m:sSupPr>
                          <m:ctrlPr>
                            <a:rPr lang="en-US" sz="2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𝒃</m:t>
                          </m:r>
                        </m:e>
                        <m:sup>
                          <m:r>
                            <a:rPr lang="en-US" sz="2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𝟓</m:t>
                          </m:r>
                        </m:sup>
                      </m:sSup>
                    </m:oMath>
                  </m:oMathPara>
                </a14:m>
                <a:endParaRPr lang="en-US" sz="22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7EA471E-3DC2-CBFF-7209-58CA79AE93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7228" y="3870870"/>
                <a:ext cx="6123408" cy="443583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BF13288-CE56-A7A5-DAC3-B59566327281}"/>
                  </a:ext>
                </a:extLst>
              </p:cNvPr>
              <p:cNvSpPr txBox="1"/>
              <p:nvPr/>
            </p:nvSpPr>
            <p:spPr>
              <a:xfrm>
                <a:off x="4659768" y="3248637"/>
                <a:ext cx="870174" cy="4610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sz="2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𝑪</m:t>
                          </m:r>
                        </m:e>
                        <m:sub>
                          <m:r>
                            <a:rPr lang="en-US" sz="2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𝟓</m:t>
                          </m:r>
                        </m:sub>
                        <m:sup>
                          <m:r>
                            <a:rPr lang="en-US" sz="2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𝟎</m:t>
                          </m:r>
                        </m:sup>
                      </m:sSubSup>
                      <m:sSup>
                        <m:sSupPr>
                          <m:ctrlPr>
                            <a:rPr lang="en-US" sz="2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𝒂</m:t>
                          </m:r>
                        </m:e>
                        <m:sup>
                          <m:r>
                            <a:rPr lang="en-US" sz="2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𝟓</m:t>
                          </m:r>
                        </m:sup>
                      </m:sSup>
                    </m:oMath>
                  </m:oMathPara>
                </a14:m>
                <a:endParaRPr lang="en-US" sz="2200" b="1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BF13288-CE56-A7A5-DAC3-B595663272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9768" y="3248637"/>
                <a:ext cx="870174" cy="461024"/>
              </a:xfrm>
              <a:prstGeom prst="rect">
                <a:avLst/>
              </a:prstGeom>
              <a:blipFill>
                <a:blip r:embed="rId14"/>
                <a:stretch>
                  <a:fillRect b="-3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2CEBCDB-6239-0881-05F2-7462675C2BD9}"/>
                  </a:ext>
                </a:extLst>
              </p:cNvPr>
              <p:cNvSpPr txBox="1"/>
              <p:nvPr/>
            </p:nvSpPr>
            <p:spPr>
              <a:xfrm>
                <a:off x="8152153" y="3270989"/>
                <a:ext cx="865365" cy="4385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𝒂</m:t>
                          </m:r>
                        </m:e>
                        <m:sup>
                          <m:r>
                            <a:rPr lang="en-US" sz="2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sSup>
                        <m:sSupPr>
                          <m:ctrlPr>
                            <a:rPr lang="en-US" sz="2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𝒃</m:t>
                          </m:r>
                        </m:e>
                        <m:sup>
                          <m:r>
                            <a:rPr lang="en-US" sz="2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sup>
                      </m:sSup>
                    </m:oMath>
                  </m:oMathPara>
                </a14:m>
                <a:endParaRPr lang="en-US" sz="2200" b="1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2CEBCDB-6239-0881-05F2-7462675C2B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2153" y="3270989"/>
                <a:ext cx="865365" cy="43858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6D9FC34-FFF0-1BC1-B802-118EA6D78E49}"/>
                  </a:ext>
                </a:extLst>
              </p:cNvPr>
              <p:cNvSpPr txBox="1"/>
              <p:nvPr/>
            </p:nvSpPr>
            <p:spPr>
              <a:xfrm>
                <a:off x="10571809" y="3243026"/>
                <a:ext cx="3658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5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6D9FC34-FFF0-1BC1-B802-118EA6D78E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71809" y="3243026"/>
                <a:ext cx="365806" cy="369332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25503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1" grpId="0"/>
      <p:bldP spid="12" grpId="0"/>
      <p:bldP spid="13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9">
          <a:extLst>
            <a:ext uri="{FF2B5EF4-FFF2-40B4-BE49-F238E27FC236}">
              <a16:creationId xmlns:a16="http://schemas.microsoft.com/office/drawing/2014/main" id="{81BAF45E-1F80-BD4B-9BC3-9A5D60F0BC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0" name="Google Shape;2070;p66">
            <a:extLst>
              <a:ext uri="{FF2B5EF4-FFF2-40B4-BE49-F238E27FC236}">
                <a16:creationId xmlns:a16="http://schemas.microsoft.com/office/drawing/2014/main" id="{011A03E2-366C-5568-03C1-7CADBD23D89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52975" y="2625112"/>
            <a:ext cx="5603006" cy="1993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lnSpc>
                <a:spcPct val="130000"/>
              </a:lnSpc>
            </a:pPr>
            <a:r>
              <a:rPr lang="en-US" sz="66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LUYỆN TẬP 1</a:t>
            </a:r>
          </a:p>
        </p:txBody>
      </p:sp>
      <p:sp>
        <p:nvSpPr>
          <p:cNvPr id="2071" name="Google Shape;2071;p66">
            <a:extLst>
              <a:ext uri="{FF2B5EF4-FFF2-40B4-BE49-F238E27FC236}">
                <a16:creationId xmlns:a16="http://schemas.microsoft.com/office/drawing/2014/main" id="{F3FD98A6-083B-B3C6-62EC-D905C030BBF5}"/>
              </a:ext>
            </a:extLst>
          </p:cNvPr>
          <p:cNvSpPr txBox="1">
            <a:spLocks noGrp="1"/>
          </p:cNvSpPr>
          <p:nvPr>
            <p:ph type="title" idx="2"/>
          </p:nvPr>
        </p:nvSpPr>
        <p:spPr>
          <a:xfrm>
            <a:off x="2711334" y="1751753"/>
            <a:ext cx="1111837" cy="509464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4267" dirty="0"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  <a:endParaRPr sz="426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73" name="Google Shape;2073;p66">
            <a:extLst>
              <a:ext uri="{FF2B5EF4-FFF2-40B4-BE49-F238E27FC236}">
                <a16:creationId xmlns:a16="http://schemas.microsoft.com/office/drawing/2014/main" id="{F310E4B4-682B-FA07-53BE-D98ECD99CD9D}"/>
              </a:ext>
            </a:extLst>
          </p:cNvPr>
          <p:cNvGrpSpPr/>
          <p:nvPr/>
        </p:nvGrpSpPr>
        <p:grpSpPr>
          <a:xfrm>
            <a:off x="134068" y="4164801"/>
            <a:ext cx="1638801" cy="1979860"/>
            <a:chOff x="715100" y="3115325"/>
            <a:chExt cx="1229101" cy="1484895"/>
          </a:xfrm>
        </p:grpSpPr>
        <p:sp>
          <p:nvSpPr>
            <p:cNvPr id="2074" name="Google Shape;2074;p66">
              <a:extLst>
                <a:ext uri="{FF2B5EF4-FFF2-40B4-BE49-F238E27FC236}">
                  <a16:creationId xmlns:a16="http://schemas.microsoft.com/office/drawing/2014/main" id="{36DAA957-C2D1-2B58-5AB4-5211705ACEDB}"/>
                </a:ext>
              </a:extLst>
            </p:cNvPr>
            <p:cNvSpPr/>
            <p:nvPr/>
          </p:nvSpPr>
          <p:spPr>
            <a:xfrm>
              <a:off x="1024903" y="4011637"/>
              <a:ext cx="717378" cy="588582"/>
            </a:xfrm>
            <a:custGeom>
              <a:avLst/>
              <a:gdLst/>
              <a:ahLst/>
              <a:cxnLst/>
              <a:rect l="l" t="t" r="r" b="b"/>
              <a:pathLst>
                <a:path w="5180" h="4250" extrusionOk="0">
                  <a:moveTo>
                    <a:pt x="408" y="1"/>
                  </a:moveTo>
                  <a:cubicBezTo>
                    <a:pt x="171" y="1"/>
                    <a:pt x="0" y="235"/>
                    <a:pt x="78" y="463"/>
                  </a:cubicBezTo>
                  <a:cubicBezTo>
                    <a:pt x="78" y="463"/>
                    <a:pt x="1263" y="3961"/>
                    <a:pt x="1263" y="3969"/>
                  </a:cubicBezTo>
                  <a:cubicBezTo>
                    <a:pt x="1263" y="4123"/>
                    <a:pt x="1858" y="4250"/>
                    <a:pt x="2593" y="4250"/>
                  </a:cubicBezTo>
                  <a:cubicBezTo>
                    <a:pt x="3325" y="4250"/>
                    <a:pt x="3919" y="4123"/>
                    <a:pt x="3919" y="3969"/>
                  </a:cubicBezTo>
                  <a:cubicBezTo>
                    <a:pt x="3919" y="3958"/>
                    <a:pt x="5102" y="463"/>
                    <a:pt x="5102" y="463"/>
                  </a:cubicBezTo>
                  <a:cubicBezTo>
                    <a:pt x="5179" y="238"/>
                    <a:pt x="5009" y="1"/>
                    <a:pt x="47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5" name="Google Shape;2075;p66">
              <a:extLst>
                <a:ext uri="{FF2B5EF4-FFF2-40B4-BE49-F238E27FC236}">
                  <a16:creationId xmlns:a16="http://schemas.microsoft.com/office/drawing/2014/main" id="{7145E77C-2DFD-EBAC-57A1-B7E51FE619EE}"/>
                </a:ext>
              </a:extLst>
            </p:cNvPr>
            <p:cNvSpPr/>
            <p:nvPr/>
          </p:nvSpPr>
          <p:spPr>
            <a:xfrm>
              <a:off x="1032520" y="3975076"/>
              <a:ext cx="696743" cy="127826"/>
            </a:xfrm>
            <a:custGeom>
              <a:avLst/>
              <a:gdLst/>
              <a:ahLst/>
              <a:cxnLst/>
              <a:rect l="l" t="t" r="r" b="b"/>
              <a:pathLst>
                <a:path w="5031" h="923" extrusionOk="0">
                  <a:moveTo>
                    <a:pt x="2516" y="1"/>
                  </a:moveTo>
                  <a:cubicBezTo>
                    <a:pt x="1126" y="1"/>
                    <a:pt x="0" y="207"/>
                    <a:pt x="0" y="463"/>
                  </a:cubicBezTo>
                  <a:cubicBezTo>
                    <a:pt x="0" y="716"/>
                    <a:pt x="1126" y="923"/>
                    <a:pt x="2516" y="923"/>
                  </a:cubicBezTo>
                  <a:cubicBezTo>
                    <a:pt x="3905" y="923"/>
                    <a:pt x="5031" y="716"/>
                    <a:pt x="5031" y="463"/>
                  </a:cubicBezTo>
                  <a:cubicBezTo>
                    <a:pt x="5031" y="207"/>
                    <a:pt x="3905" y="1"/>
                    <a:pt x="25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6" name="Google Shape;2076;p66">
              <a:extLst>
                <a:ext uri="{FF2B5EF4-FFF2-40B4-BE49-F238E27FC236}">
                  <a16:creationId xmlns:a16="http://schemas.microsoft.com/office/drawing/2014/main" id="{81EBE49E-6AB8-467F-FFDD-45C7CB656466}"/>
                </a:ext>
              </a:extLst>
            </p:cNvPr>
            <p:cNvSpPr/>
            <p:nvPr/>
          </p:nvSpPr>
          <p:spPr>
            <a:xfrm>
              <a:off x="1058002" y="4022716"/>
              <a:ext cx="646194" cy="80186"/>
            </a:xfrm>
            <a:custGeom>
              <a:avLst/>
              <a:gdLst/>
              <a:ahLst/>
              <a:cxnLst/>
              <a:rect l="l" t="t" r="r" b="b"/>
              <a:pathLst>
                <a:path w="4666" h="579" extrusionOk="0">
                  <a:moveTo>
                    <a:pt x="2332" y="1"/>
                  </a:moveTo>
                  <a:cubicBezTo>
                    <a:pt x="1275" y="1"/>
                    <a:pt x="375" y="122"/>
                    <a:pt x="1" y="290"/>
                  </a:cubicBezTo>
                  <a:cubicBezTo>
                    <a:pt x="372" y="460"/>
                    <a:pt x="1275" y="579"/>
                    <a:pt x="2332" y="579"/>
                  </a:cubicBezTo>
                  <a:cubicBezTo>
                    <a:pt x="3388" y="579"/>
                    <a:pt x="4288" y="460"/>
                    <a:pt x="4665" y="290"/>
                  </a:cubicBezTo>
                  <a:cubicBezTo>
                    <a:pt x="4294" y="122"/>
                    <a:pt x="3388" y="1"/>
                    <a:pt x="23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7" name="Google Shape;2077;p66">
              <a:extLst>
                <a:ext uri="{FF2B5EF4-FFF2-40B4-BE49-F238E27FC236}">
                  <a16:creationId xmlns:a16="http://schemas.microsoft.com/office/drawing/2014/main" id="{63AC2891-309A-070A-D4C0-8D17080401AF}"/>
                </a:ext>
              </a:extLst>
            </p:cNvPr>
            <p:cNvSpPr/>
            <p:nvPr/>
          </p:nvSpPr>
          <p:spPr>
            <a:xfrm>
              <a:off x="715100" y="3494651"/>
              <a:ext cx="545789" cy="411731"/>
            </a:xfrm>
            <a:custGeom>
              <a:avLst/>
              <a:gdLst/>
              <a:ahLst/>
              <a:cxnLst/>
              <a:rect l="l" t="t" r="r" b="b"/>
              <a:pathLst>
                <a:path w="3941" h="2973" extrusionOk="0">
                  <a:moveTo>
                    <a:pt x="224" y="0"/>
                  </a:moveTo>
                  <a:cubicBezTo>
                    <a:pt x="88" y="0"/>
                    <a:pt x="3" y="113"/>
                    <a:pt x="3" y="113"/>
                  </a:cubicBezTo>
                  <a:cubicBezTo>
                    <a:pt x="0" y="443"/>
                    <a:pt x="182" y="740"/>
                    <a:pt x="691" y="947"/>
                  </a:cubicBezTo>
                  <a:cubicBezTo>
                    <a:pt x="1200" y="1153"/>
                    <a:pt x="787" y="1599"/>
                    <a:pt x="1302" y="2116"/>
                  </a:cubicBezTo>
                  <a:cubicBezTo>
                    <a:pt x="1496" y="2311"/>
                    <a:pt x="1650" y="2343"/>
                    <a:pt x="1795" y="2343"/>
                  </a:cubicBezTo>
                  <a:cubicBezTo>
                    <a:pt x="1866" y="2343"/>
                    <a:pt x="1935" y="2335"/>
                    <a:pt x="2006" y="2335"/>
                  </a:cubicBezTo>
                  <a:cubicBezTo>
                    <a:pt x="2177" y="2335"/>
                    <a:pt x="2358" y="2380"/>
                    <a:pt x="2601" y="2686"/>
                  </a:cubicBezTo>
                  <a:cubicBezTo>
                    <a:pt x="2768" y="2899"/>
                    <a:pt x="2959" y="2972"/>
                    <a:pt x="3144" y="2972"/>
                  </a:cubicBezTo>
                  <a:cubicBezTo>
                    <a:pt x="3559" y="2972"/>
                    <a:pt x="3941" y="2598"/>
                    <a:pt x="3941" y="2598"/>
                  </a:cubicBezTo>
                  <a:cubicBezTo>
                    <a:pt x="3897" y="1268"/>
                    <a:pt x="3179" y="1048"/>
                    <a:pt x="2631" y="963"/>
                  </a:cubicBezTo>
                  <a:cubicBezTo>
                    <a:pt x="2108" y="882"/>
                    <a:pt x="2187" y="201"/>
                    <a:pt x="1801" y="201"/>
                  </a:cubicBezTo>
                  <a:cubicBezTo>
                    <a:pt x="1783" y="201"/>
                    <a:pt x="1763" y="203"/>
                    <a:pt x="1742" y="206"/>
                  </a:cubicBezTo>
                  <a:cubicBezTo>
                    <a:pt x="1463" y="250"/>
                    <a:pt x="1178" y="368"/>
                    <a:pt x="931" y="368"/>
                  </a:cubicBezTo>
                  <a:cubicBezTo>
                    <a:pt x="776" y="368"/>
                    <a:pt x="637" y="322"/>
                    <a:pt x="523" y="182"/>
                  </a:cubicBezTo>
                  <a:cubicBezTo>
                    <a:pt x="410" y="43"/>
                    <a:pt x="307" y="0"/>
                    <a:pt x="2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8" name="Google Shape;2078;p66">
              <a:extLst>
                <a:ext uri="{FF2B5EF4-FFF2-40B4-BE49-F238E27FC236}">
                  <a16:creationId xmlns:a16="http://schemas.microsoft.com/office/drawing/2014/main" id="{0417E9D4-985D-0A53-329F-1DB0B2D3CAB7}"/>
                </a:ext>
              </a:extLst>
            </p:cNvPr>
            <p:cNvSpPr/>
            <p:nvPr/>
          </p:nvSpPr>
          <p:spPr>
            <a:xfrm>
              <a:off x="1157161" y="3115325"/>
              <a:ext cx="354950" cy="650765"/>
            </a:xfrm>
            <a:custGeom>
              <a:avLst/>
              <a:gdLst/>
              <a:ahLst/>
              <a:cxnLst/>
              <a:rect l="l" t="t" r="r" b="b"/>
              <a:pathLst>
                <a:path w="2563" h="4699" extrusionOk="0">
                  <a:moveTo>
                    <a:pt x="1974" y="1"/>
                  </a:moveTo>
                  <a:cubicBezTo>
                    <a:pt x="1903" y="1"/>
                    <a:pt x="1468" y="17"/>
                    <a:pt x="1505" y="414"/>
                  </a:cubicBezTo>
                  <a:cubicBezTo>
                    <a:pt x="1547" y="849"/>
                    <a:pt x="1118" y="865"/>
                    <a:pt x="870" y="1429"/>
                  </a:cubicBezTo>
                  <a:cubicBezTo>
                    <a:pt x="625" y="1993"/>
                    <a:pt x="1258" y="2351"/>
                    <a:pt x="628" y="2775"/>
                  </a:cubicBezTo>
                  <a:cubicBezTo>
                    <a:pt x="0" y="3196"/>
                    <a:pt x="449" y="4445"/>
                    <a:pt x="1175" y="4668"/>
                  </a:cubicBezTo>
                  <a:cubicBezTo>
                    <a:pt x="1243" y="4689"/>
                    <a:pt x="1307" y="4699"/>
                    <a:pt x="1368" y="4699"/>
                  </a:cubicBezTo>
                  <a:cubicBezTo>
                    <a:pt x="1962" y="4699"/>
                    <a:pt x="2246" y="3778"/>
                    <a:pt x="2086" y="3344"/>
                  </a:cubicBezTo>
                  <a:cubicBezTo>
                    <a:pt x="1916" y="2866"/>
                    <a:pt x="1588" y="2549"/>
                    <a:pt x="2078" y="1938"/>
                  </a:cubicBezTo>
                  <a:cubicBezTo>
                    <a:pt x="2562" y="1322"/>
                    <a:pt x="1962" y="948"/>
                    <a:pt x="2086" y="664"/>
                  </a:cubicBezTo>
                  <a:cubicBezTo>
                    <a:pt x="2207" y="383"/>
                    <a:pt x="2111" y="84"/>
                    <a:pt x="1984" y="1"/>
                  </a:cubicBezTo>
                  <a:cubicBezTo>
                    <a:pt x="1984" y="1"/>
                    <a:pt x="1981" y="1"/>
                    <a:pt x="19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9" name="Google Shape;2079;p66">
              <a:extLst>
                <a:ext uri="{FF2B5EF4-FFF2-40B4-BE49-F238E27FC236}">
                  <a16:creationId xmlns:a16="http://schemas.microsoft.com/office/drawing/2014/main" id="{430A88DF-60A7-7B1A-9395-3393602BE064}"/>
                </a:ext>
              </a:extLst>
            </p:cNvPr>
            <p:cNvSpPr/>
            <p:nvPr/>
          </p:nvSpPr>
          <p:spPr>
            <a:xfrm>
              <a:off x="1405198" y="3473739"/>
              <a:ext cx="539003" cy="400375"/>
            </a:xfrm>
            <a:custGeom>
              <a:avLst/>
              <a:gdLst/>
              <a:ahLst/>
              <a:cxnLst/>
              <a:rect l="l" t="t" r="r" b="b"/>
              <a:pathLst>
                <a:path w="3892" h="2891" extrusionOk="0">
                  <a:moveTo>
                    <a:pt x="3630" y="0"/>
                  </a:moveTo>
                  <a:cubicBezTo>
                    <a:pt x="3583" y="0"/>
                    <a:pt x="3514" y="17"/>
                    <a:pt x="3421" y="55"/>
                  </a:cubicBezTo>
                  <a:cubicBezTo>
                    <a:pt x="3139" y="170"/>
                    <a:pt x="2969" y="193"/>
                    <a:pt x="2788" y="193"/>
                  </a:cubicBezTo>
                  <a:cubicBezTo>
                    <a:pt x="2663" y="193"/>
                    <a:pt x="2532" y="182"/>
                    <a:pt x="2354" y="182"/>
                  </a:cubicBezTo>
                  <a:cubicBezTo>
                    <a:pt x="2237" y="182"/>
                    <a:pt x="2099" y="187"/>
                    <a:pt x="1930" y="203"/>
                  </a:cubicBezTo>
                  <a:cubicBezTo>
                    <a:pt x="1132" y="278"/>
                    <a:pt x="1630" y="875"/>
                    <a:pt x="815" y="1048"/>
                  </a:cubicBezTo>
                  <a:cubicBezTo>
                    <a:pt x="1" y="1224"/>
                    <a:pt x="557" y="2589"/>
                    <a:pt x="557" y="2589"/>
                  </a:cubicBezTo>
                  <a:cubicBezTo>
                    <a:pt x="858" y="2806"/>
                    <a:pt x="1072" y="2891"/>
                    <a:pt x="1231" y="2891"/>
                  </a:cubicBezTo>
                  <a:cubicBezTo>
                    <a:pt x="1745" y="2891"/>
                    <a:pt x="1705" y="2011"/>
                    <a:pt x="2265" y="1791"/>
                  </a:cubicBezTo>
                  <a:cubicBezTo>
                    <a:pt x="3000" y="1499"/>
                    <a:pt x="2367" y="1164"/>
                    <a:pt x="2975" y="814"/>
                  </a:cubicBezTo>
                  <a:cubicBezTo>
                    <a:pt x="3491" y="518"/>
                    <a:pt x="3892" y="0"/>
                    <a:pt x="36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0" name="Google Shape;2080;p66">
              <a:extLst>
                <a:ext uri="{FF2B5EF4-FFF2-40B4-BE49-F238E27FC236}">
                  <a16:creationId xmlns:a16="http://schemas.microsoft.com/office/drawing/2014/main" id="{66087869-89F2-5FCF-F60D-E855F17BD02A}"/>
                </a:ext>
              </a:extLst>
            </p:cNvPr>
            <p:cNvSpPr/>
            <p:nvPr/>
          </p:nvSpPr>
          <p:spPr>
            <a:xfrm>
              <a:off x="969230" y="3658763"/>
              <a:ext cx="410207" cy="422810"/>
            </a:xfrm>
            <a:custGeom>
              <a:avLst/>
              <a:gdLst/>
              <a:ahLst/>
              <a:cxnLst/>
              <a:rect l="l" t="t" r="r" b="b"/>
              <a:pathLst>
                <a:path w="2962" h="3053" extrusionOk="0">
                  <a:moveTo>
                    <a:pt x="1" y="1"/>
                  </a:moveTo>
                  <a:lnTo>
                    <a:pt x="1" y="1"/>
                  </a:lnTo>
                  <a:cubicBezTo>
                    <a:pt x="81" y="53"/>
                    <a:pt x="166" y="92"/>
                    <a:pt x="237" y="136"/>
                  </a:cubicBezTo>
                  <a:cubicBezTo>
                    <a:pt x="317" y="177"/>
                    <a:pt x="400" y="221"/>
                    <a:pt x="480" y="268"/>
                  </a:cubicBezTo>
                  <a:cubicBezTo>
                    <a:pt x="642" y="356"/>
                    <a:pt x="799" y="452"/>
                    <a:pt x="950" y="551"/>
                  </a:cubicBezTo>
                  <a:cubicBezTo>
                    <a:pt x="1255" y="752"/>
                    <a:pt x="1544" y="975"/>
                    <a:pt x="1806" y="1225"/>
                  </a:cubicBezTo>
                  <a:cubicBezTo>
                    <a:pt x="1941" y="1349"/>
                    <a:pt x="2064" y="1481"/>
                    <a:pt x="2177" y="1622"/>
                  </a:cubicBezTo>
                  <a:cubicBezTo>
                    <a:pt x="2296" y="1762"/>
                    <a:pt x="2403" y="1911"/>
                    <a:pt x="2499" y="2062"/>
                  </a:cubicBezTo>
                  <a:cubicBezTo>
                    <a:pt x="2695" y="2365"/>
                    <a:pt x="2843" y="2703"/>
                    <a:pt x="2962" y="3053"/>
                  </a:cubicBezTo>
                  <a:cubicBezTo>
                    <a:pt x="2912" y="2689"/>
                    <a:pt x="2791" y="2323"/>
                    <a:pt x="2609" y="1996"/>
                  </a:cubicBezTo>
                  <a:cubicBezTo>
                    <a:pt x="2430" y="1666"/>
                    <a:pt x="2191" y="1371"/>
                    <a:pt x="1921" y="1110"/>
                  </a:cubicBezTo>
                  <a:cubicBezTo>
                    <a:pt x="1784" y="983"/>
                    <a:pt x="1641" y="859"/>
                    <a:pt x="1489" y="749"/>
                  </a:cubicBezTo>
                  <a:cubicBezTo>
                    <a:pt x="1338" y="642"/>
                    <a:pt x="1181" y="535"/>
                    <a:pt x="1019" y="447"/>
                  </a:cubicBezTo>
                  <a:cubicBezTo>
                    <a:pt x="856" y="353"/>
                    <a:pt x="691" y="271"/>
                    <a:pt x="521" y="199"/>
                  </a:cubicBezTo>
                  <a:cubicBezTo>
                    <a:pt x="435" y="161"/>
                    <a:pt x="347" y="125"/>
                    <a:pt x="262" y="94"/>
                  </a:cubicBezTo>
                  <a:cubicBezTo>
                    <a:pt x="177" y="61"/>
                    <a:pt x="86" y="37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1" name="Google Shape;2081;p66">
              <a:extLst>
                <a:ext uri="{FF2B5EF4-FFF2-40B4-BE49-F238E27FC236}">
                  <a16:creationId xmlns:a16="http://schemas.microsoft.com/office/drawing/2014/main" id="{FF678A08-B8BB-8BFC-4905-B0778B6F59CA}"/>
                </a:ext>
              </a:extLst>
            </p:cNvPr>
            <p:cNvSpPr/>
            <p:nvPr/>
          </p:nvSpPr>
          <p:spPr>
            <a:xfrm>
              <a:off x="1306870" y="3334833"/>
              <a:ext cx="64952" cy="672092"/>
            </a:xfrm>
            <a:custGeom>
              <a:avLst/>
              <a:gdLst/>
              <a:ahLst/>
              <a:cxnLst/>
              <a:rect l="l" t="t" r="r" b="b"/>
              <a:pathLst>
                <a:path w="469" h="4853" extrusionOk="0">
                  <a:moveTo>
                    <a:pt x="469" y="1"/>
                  </a:moveTo>
                  <a:cubicBezTo>
                    <a:pt x="312" y="383"/>
                    <a:pt x="204" y="785"/>
                    <a:pt x="133" y="1190"/>
                  </a:cubicBezTo>
                  <a:cubicBezTo>
                    <a:pt x="116" y="1292"/>
                    <a:pt x="94" y="1391"/>
                    <a:pt x="81" y="1495"/>
                  </a:cubicBezTo>
                  <a:lnTo>
                    <a:pt x="42" y="1801"/>
                  </a:lnTo>
                  <a:cubicBezTo>
                    <a:pt x="25" y="2007"/>
                    <a:pt x="9" y="2213"/>
                    <a:pt x="6" y="2420"/>
                  </a:cubicBezTo>
                  <a:cubicBezTo>
                    <a:pt x="1" y="2524"/>
                    <a:pt x="1" y="2626"/>
                    <a:pt x="6" y="2731"/>
                  </a:cubicBezTo>
                  <a:cubicBezTo>
                    <a:pt x="9" y="2832"/>
                    <a:pt x="9" y="2937"/>
                    <a:pt x="14" y="3039"/>
                  </a:cubicBezTo>
                  <a:cubicBezTo>
                    <a:pt x="37" y="3245"/>
                    <a:pt x="48" y="3452"/>
                    <a:pt x="83" y="3655"/>
                  </a:cubicBezTo>
                  <a:cubicBezTo>
                    <a:pt x="138" y="4065"/>
                    <a:pt x="254" y="4467"/>
                    <a:pt x="391" y="4852"/>
                  </a:cubicBezTo>
                  <a:cubicBezTo>
                    <a:pt x="317" y="4445"/>
                    <a:pt x="240" y="4046"/>
                    <a:pt x="207" y="3641"/>
                  </a:cubicBezTo>
                  <a:cubicBezTo>
                    <a:pt x="185" y="3438"/>
                    <a:pt x="180" y="3234"/>
                    <a:pt x="166" y="3031"/>
                  </a:cubicBezTo>
                  <a:cubicBezTo>
                    <a:pt x="163" y="2830"/>
                    <a:pt x="152" y="2626"/>
                    <a:pt x="163" y="2422"/>
                  </a:cubicBezTo>
                  <a:cubicBezTo>
                    <a:pt x="171" y="2018"/>
                    <a:pt x="202" y="1611"/>
                    <a:pt x="254" y="1209"/>
                  </a:cubicBezTo>
                  <a:cubicBezTo>
                    <a:pt x="303" y="804"/>
                    <a:pt x="372" y="400"/>
                    <a:pt x="4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2" name="Google Shape;2082;p66">
              <a:extLst>
                <a:ext uri="{FF2B5EF4-FFF2-40B4-BE49-F238E27FC236}">
                  <a16:creationId xmlns:a16="http://schemas.microsoft.com/office/drawing/2014/main" id="{52656D6D-5880-82FE-59CF-38DCD6626EB4}"/>
                </a:ext>
              </a:extLst>
            </p:cNvPr>
            <p:cNvSpPr/>
            <p:nvPr/>
          </p:nvSpPr>
          <p:spPr>
            <a:xfrm>
              <a:off x="1422371" y="3598658"/>
              <a:ext cx="296230" cy="467681"/>
            </a:xfrm>
            <a:custGeom>
              <a:avLst/>
              <a:gdLst/>
              <a:ahLst/>
              <a:cxnLst/>
              <a:rect l="l" t="t" r="r" b="b"/>
              <a:pathLst>
                <a:path w="2139" h="3377" extrusionOk="0">
                  <a:moveTo>
                    <a:pt x="2139" y="0"/>
                  </a:moveTo>
                  <a:cubicBezTo>
                    <a:pt x="1817" y="129"/>
                    <a:pt x="1517" y="330"/>
                    <a:pt x="1244" y="556"/>
                  </a:cubicBezTo>
                  <a:cubicBezTo>
                    <a:pt x="975" y="787"/>
                    <a:pt x="732" y="1051"/>
                    <a:pt x="537" y="1351"/>
                  </a:cubicBezTo>
                  <a:cubicBezTo>
                    <a:pt x="441" y="1500"/>
                    <a:pt x="350" y="1657"/>
                    <a:pt x="278" y="1819"/>
                  </a:cubicBezTo>
                  <a:cubicBezTo>
                    <a:pt x="210" y="1984"/>
                    <a:pt x="149" y="2149"/>
                    <a:pt x="108" y="2325"/>
                  </a:cubicBezTo>
                  <a:cubicBezTo>
                    <a:pt x="20" y="2669"/>
                    <a:pt x="1" y="3030"/>
                    <a:pt x="42" y="3376"/>
                  </a:cubicBezTo>
                  <a:cubicBezTo>
                    <a:pt x="69" y="3027"/>
                    <a:pt x="124" y="2686"/>
                    <a:pt x="232" y="2358"/>
                  </a:cubicBezTo>
                  <a:cubicBezTo>
                    <a:pt x="336" y="2034"/>
                    <a:pt x="485" y="1725"/>
                    <a:pt x="675" y="1439"/>
                  </a:cubicBezTo>
                  <a:cubicBezTo>
                    <a:pt x="859" y="1156"/>
                    <a:pt x="1087" y="894"/>
                    <a:pt x="1332" y="652"/>
                  </a:cubicBezTo>
                  <a:cubicBezTo>
                    <a:pt x="1580" y="413"/>
                    <a:pt x="1847" y="193"/>
                    <a:pt x="21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083" name="Google Shape;2083;p66">
            <a:extLst>
              <a:ext uri="{FF2B5EF4-FFF2-40B4-BE49-F238E27FC236}">
                <a16:creationId xmlns:a16="http://schemas.microsoft.com/office/drawing/2014/main" id="{CA591F2D-46AF-E51B-196A-3160FBC51571}"/>
              </a:ext>
            </a:extLst>
          </p:cNvPr>
          <p:cNvGrpSpPr/>
          <p:nvPr/>
        </p:nvGrpSpPr>
        <p:grpSpPr>
          <a:xfrm>
            <a:off x="2819947" y="0"/>
            <a:ext cx="1404803" cy="1477325"/>
            <a:chOff x="7539975" y="0"/>
            <a:chExt cx="1204804" cy="1267003"/>
          </a:xfrm>
        </p:grpSpPr>
        <p:sp>
          <p:nvSpPr>
            <p:cNvPr id="2084" name="Google Shape;2084;p66">
              <a:extLst>
                <a:ext uri="{FF2B5EF4-FFF2-40B4-BE49-F238E27FC236}">
                  <a16:creationId xmlns:a16="http://schemas.microsoft.com/office/drawing/2014/main" id="{A4429C01-3548-65D8-190C-736106F92D39}"/>
                </a:ext>
              </a:extLst>
            </p:cNvPr>
            <p:cNvSpPr/>
            <p:nvPr/>
          </p:nvSpPr>
          <p:spPr>
            <a:xfrm>
              <a:off x="7971877" y="1013619"/>
              <a:ext cx="335886" cy="253384"/>
            </a:xfrm>
            <a:custGeom>
              <a:avLst/>
              <a:gdLst/>
              <a:ahLst/>
              <a:cxnLst/>
              <a:rect l="l" t="t" r="r" b="b"/>
              <a:pathLst>
                <a:path w="2858" h="2156" extrusionOk="0">
                  <a:moveTo>
                    <a:pt x="1431" y="0"/>
                  </a:moveTo>
                  <a:cubicBezTo>
                    <a:pt x="608" y="0"/>
                    <a:pt x="1" y="920"/>
                    <a:pt x="581" y="1788"/>
                  </a:cubicBezTo>
                  <a:cubicBezTo>
                    <a:pt x="617" y="1839"/>
                    <a:pt x="668" y="1889"/>
                    <a:pt x="722" y="1926"/>
                  </a:cubicBezTo>
                  <a:cubicBezTo>
                    <a:pt x="960" y="2085"/>
                    <a:pt x="1203" y="2155"/>
                    <a:pt x="1429" y="2155"/>
                  </a:cubicBezTo>
                  <a:cubicBezTo>
                    <a:pt x="2250" y="2155"/>
                    <a:pt x="2857" y="1236"/>
                    <a:pt x="2277" y="370"/>
                  </a:cubicBezTo>
                  <a:cubicBezTo>
                    <a:pt x="2241" y="316"/>
                    <a:pt x="2198" y="266"/>
                    <a:pt x="2140" y="229"/>
                  </a:cubicBezTo>
                  <a:cubicBezTo>
                    <a:pt x="1901" y="70"/>
                    <a:pt x="1658" y="0"/>
                    <a:pt x="14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5" name="Google Shape;2085;p66">
              <a:extLst>
                <a:ext uri="{FF2B5EF4-FFF2-40B4-BE49-F238E27FC236}">
                  <a16:creationId xmlns:a16="http://schemas.microsoft.com/office/drawing/2014/main" id="{EA5D4752-49AE-3489-C52D-3E664B72B412}"/>
                </a:ext>
              </a:extLst>
            </p:cNvPr>
            <p:cNvSpPr/>
            <p:nvPr/>
          </p:nvSpPr>
          <p:spPr>
            <a:xfrm>
              <a:off x="7539975" y="677667"/>
              <a:ext cx="1204804" cy="522710"/>
            </a:xfrm>
            <a:custGeom>
              <a:avLst/>
              <a:gdLst/>
              <a:ahLst/>
              <a:cxnLst/>
              <a:rect l="l" t="t" r="r" b="b"/>
              <a:pathLst>
                <a:path w="6795" h="2948" extrusionOk="0">
                  <a:moveTo>
                    <a:pt x="3030" y="0"/>
                  </a:moveTo>
                  <a:cubicBezTo>
                    <a:pt x="2659" y="0"/>
                    <a:pt x="2304" y="165"/>
                    <a:pt x="2067" y="454"/>
                  </a:cubicBezTo>
                  <a:lnTo>
                    <a:pt x="0" y="2947"/>
                  </a:lnTo>
                  <a:lnTo>
                    <a:pt x="6794" y="2947"/>
                  </a:lnTo>
                  <a:lnTo>
                    <a:pt x="4725" y="454"/>
                  </a:lnTo>
                  <a:cubicBezTo>
                    <a:pt x="4489" y="168"/>
                    <a:pt x="4134" y="0"/>
                    <a:pt x="37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6" name="Google Shape;2086;p66">
              <a:extLst>
                <a:ext uri="{FF2B5EF4-FFF2-40B4-BE49-F238E27FC236}">
                  <a16:creationId xmlns:a16="http://schemas.microsoft.com/office/drawing/2014/main" id="{9CF3FD67-5CB6-61D6-507E-FD1E7D387D5B}"/>
                </a:ext>
              </a:extLst>
            </p:cNvPr>
            <p:cNvSpPr/>
            <p:nvPr/>
          </p:nvSpPr>
          <p:spPr>
            <a:xfrm>
              <a:off x="8137641" y="0"/>
              <a:ext cx="4350" cy="677677"/>
            </a:xfrm>
            <a:custGeom>
              <a:avLst/>
              <a:gdLst/>
              <a:ahLst/>
              <a:cxnLst/>
              <a:rect l="l" t="t" r="r" b="b"/>
              <a:pathLst>
                <a:path w="1" h="4194" fill="none" extrusionOk="0">
                  <a:moveTo>
                    <a:pt x="1" y="4194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360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087" name="Google Shape;2087;p66">
            <a:extLst>
              <a:ext uri="{FF2B5EF4-FFF2-40B4-BE49-F238E27FC236}">
                <a16:creationId xmlns:a16="http://schemas.microsoft.com/office/drawing/2014/main" id="{BAF36B69-FF72-D49E-0737-5E5764B1B154}"/>
              </a:ext>
            </a:extLst>
          </p:cNvPr>
          <p:cNvGrpSpPr/>
          <p:nvPr/>
        </p:nvGrpSpPr>
        <p:grpSpPr>
          <a:xfrm>
            <a:off x="9910023" y="51661"/>
            <a:ext cx="2295613" cy="1647448"/>
            <a:chOff x="7920249" y="95888"/>
            <a:chExt cx="1223761" cy="878233"/>
          </a:xfrm>
        </p:grpSpPr>
        <p:sp>
          <p:nvSpPr>
            <p:cNvPr id="2088" name="Google Shape;2088;p66">
              <a:extLst>
                <a:ext uri="{FF2B5EF4-FFF2-40B4-BE49-F238E27FC236}">
                  <a16:creationId xmlns:a16="http://schemas.microsoft.com/office/drawing/2014/main" id="{A2151F0D-AC84-CAC8-2128-8C7835E98413}"/>
                </a:ext>
              </a:extLst>
            </p:cNvPr>
            <p:cNvSpPr/>
            <p:nvPr/>
          </p:nvSpPr>
          <p:spPr>
            <a:xfrm>
              <a:off x="8980189" y="350791"/>
              <a:ext cx="111364" cy="539487"/>
            </a:xfrm>
            <a:custGeom>
              <a:avLst/>
              <a:gdLst/>
              <a:ahLst/>
              <a:cxnLst/>
              <a:rect l="l" t="t" r="r" b="b"/>
              <a:pathLst>
                <a:path w="983" h="4762" extrusionOk="0">
                  <a:moveTo>
                    <a:pt x="1" y="1"/>
                  </a:moveTo>
                  <a:lnTo>
                    <a:pt x="1" y="4761"/>
                  </a:lnTo>
                  <a:lnTo>
                    <a:pt x="983" y="4761"/>
                  </a:lnTo>
                  <a:lnTo>
                    <a:pt x="98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9" name="Google Shape;2089;p66">
              <a:extLst>
                <a:ext uri="{FF2B5EF4-FFF2-40B4-BE49-F238E27FC236}">
                  <a16:creationId xmlns:a16="http://schemas.microsoft.com/office/drawing/2014/main" id="{EF3A1D5D-4CEB-0CBB-2B5E-C87C31B17790}"/>
                </a:ext>
              </a:extLst>
            </p:cNvPr>
            <p:cNvSpPr/>
            <p:nvPr/>
          </p:nvSpPr>
          <p:spPr>
            <a:xfrm>
              <a:off x="8999562" y="370504"/>
              <a:ext cx="73072" cy="395382"/>
            </a:xfrm>
            <a:custGeom>
              <a:avLst/>
              <a:gdLst/>
              <a:ahLst/>
              <a:cxnLst/>
              <a:rect l="l" t="t" r="r" b="b"/>
              <a:pathLst>
                <a:path w="645" h="3490" extrusionOk="0">
                  <a:moveTo>
                    <a:pt x="0" y="0"/>
                  </a:moveTo>
                  <a:lnTo>
                    <a:pt x="0" y="3489"/>
                  </a:lnTo>
                  <a:lnTo>
                    <a:pt x="644" y="3489"/>
                  </a:lnTo>
                  <a:lnTo>
                    <a:pt x="6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0" name="Google Shape;2090;p66">
              <a:extLst>
                <a:ext uri="{FF2B5EF4-FFF2-40B4-BE49-F238E27FC236}">
                  <a16:creationId xmlns:a16="http://schemas.microsoft.com/office/drawing/2014/main" id="{93114F38-8842-D691-3B87-890DB139A15A}"/>
                </a:ext>
              </a:extLst>
            </p:cNvPr>
            <p:cNvSpPr/>
            <p:nvPr/>
          </p:nvSpPr>
          <p:spPr>
            <a:xfrm>
              <a:off x="9012704" y="813129"/>
              <a:ext cx="47015" cy="35346"/>
            </a:xfrm>
            <a:custGeom>
              <a:avLst/>
              <a:gdLst/>
              <a:ahLst/>
              <a:cxnLst/>
              <a:rect l="l" t="t" r="r" b="b"/>
              <a:pathLst>
                <a:path w="415" h="312" extrusionOk="0">
                  <a:moveTo>
                    <a:pt x="208" y="1"/>
                  </a:moveTo>
                  <a:cubicBezTo>
                    <a:pt x="176" y="1"/>
                    <a:pt x="141" y="11"/>
                    <a:pt x="107" y="34"/>
                  </a:cubicBezTo>
                  <a:cubicBezTo>
                    <a:pt x="96" y="42"/>
                    <a:pt x="88" y="48"/>
                    <a:pt x="85" y="56"/>
                  </a:cubicBezTo>
                  <a:cubicBezTo>
                    <a:pt x="1" y="179"/>
                    <a:pt x="89" y="312"/>
                    <a:pt x="207" y="312"/>
                  </a:cubicBezTo>
                  <a:cubicBezTo>
                    <a:pt x="239" y="312"/>
                    <a:pt x="274" y="302"/>
                    <a:pt x="308" y="279"/>
                  </a:cubicBezTo>
                  <a:cubicBezTo>
                    <a:pt x="316" y="270"/>
                    <a:pt x="327" y="265"/>
                    <a:pt x="330" y="257"/>
                  </a:cubicBezTo>
                  <a:cubicBezTo>
                    <a:pt x="414" y="134"/>
                    <a:pt x="326" y="1"/>
                    <a:pt x="2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1" name="Google Shape;2091;p66">
              <a:extLst>
                <a:ext uri="{FF2B5EF4-FFF2-40B4-BE49-F238E27FC236}">
                  <a16:creationId xmlns:a16="http://schemas.microsoft.com/office/drawing/2014/main" id="{8387118E-886C-CE5D-6E34-621779D51CEC}"/>
                </a:ext>
              </a:extLst>
            </p:cNvPr>
            <p:cNvSpPr/>
            <p:nvPr/>
          </p:nvSpPr>
          <p:spPr>
            <a:xfrm>
              <a:off x="7920255" y="890510"/>
              <a:ext cx="1223756" cy="83612"/>
            </a:xfrm>
            <a:custGeom>
              <a:avLst/>
              <a:gdLst/>
              <a:ahLst/>
              <a:cxnLst/>
              <a:rect l="l" t="t" r="r" b="b"/>
              <a:pathLst>
                <a:path w="8950" h="738" extrusionOk="0">
                  <a:moveTo>
                    <a:pt x="1" y="0"/>
                  </a:moveTo>
                  <a:lnTo>
                    <a:pt x="1" y="738"/>
                  </a:lnTo>
                  <a:lnTo>
                    <a:pt x="8949" y="738"/>
                  </a:lnTo>
                  <a:lnTo>
                    <a:pt x="894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2" name="Google Shape;2092;p66">
              <a:extLst>
                <a:ext uri="{FF2B5EF4-FFF2-40B4-BE49-F238E27FC236}">
                  <a16:creationId xmlns:a16="http://schemas.microsoft.com/office/drawing/2014/main" id="{6A6B42ED-86B4-E109-2DD3-39C2FF0E57C9}"/>
                </a:ext>
              </a:extLst>
            </p:cNvPr>
            <p:cNvSpPr/>
            <p:nvPr/>
          </p:nvSpPr>
          <p:spPr>
            <a:xfrm>
              <a:off x="8216729" y="521746"/>
              <a:ext cx="154414" cy="22205"/>
            </a:xfrm>
            <a:custGeom>
              <a:avLst/>
              <a:gdLst/>
              <a:ahLst/>
              <a:cxnLst/>
              <a:rect l="l" t="t" r="r" b="b"/>
              <a:pathLst>
                <a:path w="1363" h="196" extrusionOk="0">
                  <a:moveTo>
                    <a:pt x="781" y="0"/>
                  </a:moveTo>
                  <a:cubicBezTo>
                    <a:pt x="706" y="0"/>
                    <a:pt x="631" y="4"/>
                    <a:pt x="559" y="8"/>
                  </a:cubicBezTo>
                  <a:cubicBezTo>
                    <a:pt x="466" y="16"/>
                    <a:pt x="372" y="30"/>
                    <a:pt x="276" y="44"/>
                  </a:cubicBezTo>
                  <a:cubicBezTo>
                    <a:pt x="193" y="58"/>
                    <a:pt x="111" y="74"/>
                    <a:pt x="28" y="88"/>
                  </a:cubicBezTo>
                  <a:cubicBezTo>
                    <a:pt x="1" y="91"/>
                    <a:pt x="1" y="102"/>
                    <a:pt x="20" y="118"/>
                  </a:cubicBezTo>
                  <a:cubicBezTo>
                    <a:pt x="30" y="130"/>
                    <a:pt x="44" y="133"/>
                    <a:pt x="59" y="133"/>
                  </a:cubicBezTo>
                  <a:cubicBezTo>
                    <a:pt x="67" y="133"/>
                    <a:pt x="75" y="132"/>
                    <a:pt x="83" y="132"/>
                  </a:cubicBezTo>
                  <a:cubicBezTo>
                    <a:pt x="102" y="132"/>
                    <a:pt x="119" y="137"/>
                    <a:pt x="135" y="140"/>
                  </a:cubicBezTo>
                  <a:cubicBezTo>
                    <a:pt x="212" y="151"/>
                    <a:pt x="287" y="162"/>
                    <a:pt x="358" y="171"/>
                  </a:cubicBezTo>
                  <a:cubicBezTo>
                    <a:pt x="367" y="171"/>
                    <a:pt x="378" y="171"/>
                    <a:pt x="383" y="173"/>
                  </a:cubicBezTo>
                  <a:cubicBezTo>
                    <a:pt x="449" y="182"/>
                    <a:pt x="518" y="195"/>
                    <a:pt x="584" y="195"/>
                  </a:cubicBezTo>
                  <a:cubicBezTo>
                    <a:pt x="642" y="195"/>
                    <a:pt x="708" y="184"/>
                    <a:pt x="766" y="173"/>
                  </a:cubicBezTo>
                  <a:cubicBezTo>
                    <a:pt x="832" y="162"/>
                    <a:pt x="895" y="154"/>
                    <a:pt x="964" y="140"/>
                  </a:cubicBezTo>
                  <a:cubicBezTo>
                    <a:pt x="1002" y="132"/>
                    <a:pt x="1038" y="124"/>
                    <a:pt x="1071" y="115"/>
                  </a:cubicBezTo>
                  <a:cubicBezTo>
                    <a:pt x="1123" y="102"/>
                    <a:pt x="1170" y="88"/>
                    <a:pt x="1222" y="71"/>
                  </a:cubicBezTo>
                  <a:cubicBezTo>
                    <a:pt x="1247" y="63"/>
                    <a:pt x="1275" y="55"/>
                    <a:pt x="1299" y="44"/>
                  </a:cubicBezTo>
                  <a:cubicBezTo>
                    <a:pt x="1316" y="36"/>
                    <a:pt x="1346" y="19"/>
                    <a:pt x="1363" y="19"/>
                  </a:cubicBezTo>
                  <a:cubicBezTo>
                    <a:pt x="1280" y="16"/>
                    <a:pt x="1195" y="14"/>
                    <a:pt x="1112" y="8"/>
                  </a:cubicBezTo>
                  <a:cubicBezTo>
                    <a:pt x="1049" y="5"/>
                    <a:pt x="991" y="5"/>
                    <a:pt x="931" y="3"/>
                  </a:cubicBezTo>
                  <a:lnTo>
                    <a:pt x="876" y="3"/>
                  </a:lnTo>
                  <a:cubicBezTo>
                    <a:pt x="844" y="1"/>
                    <a:pt x="813" y="0"/>
                    <a:pt x="7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3" name="Google Shape;2093;p66">
              <a:extLst>
                <a:ext uri="{FF2B5EF4-FFF2-40B4-BE49-F238E27FC236}">
                  <a16:creationId xmlns:a16="http://schemas.microsoft.com/office/drawing/2014/main" id="{AAD80146-25E4-72C6-6547-CE7CA1626EAE}"/>
                </a:ext>
              </a:extLst>
            </p:cNvPr>
            <p:cNvSpPr/>
            <p:nvPr/>
          </p:nvSpPr>
          <p:spPr>
            <a:xfrm>
              <a:off x="8211404" y="424090"/>
              <a:ext cx="193386" cy="101734"/>
            </a:xfrm>
            <a:custGeom>
              <a:avLst/>
              <a:gdLst/>
              <a:ahLst/>
              <a:cxnLst/>
              <a:rect l="l" t="t" r="r" b="b"/>
              <a:pathLst>
                <a:path w="1707" h="898" extrusionOk="0">
                  <a:moveTo>
                    <a:pt x="1707" y="1"/>
                  </a:moveTo>
                  <a:cubicBezTo>
                    <a:pt x="1556" y="42"/>
                    <a:pt x="1388" y="86"/>
                    <a:pt x="1242" y="160"/>
                  </a:cubicBezTo>
                  <a:cubicBezTo>
                    <a:pt x="1184" y="190"/>
                    <a:pt x="1129" y="224"/>
                    <a:pt x="1071" y="257"/>
                  </a:cubicBezTo>
                  <a:cubicBezTo>
                    <a:pt x="1060" y="262"/>
                    <a:pt x="1052" y="265"/>
                    <a:pt x="1044" y="273"/>
                  </a:cubicBezTo>
                  <a:cubicBezTo>
                    <a:pt x="975" y="312"/>
                    <a:pt x="898" y="345"/>
                    <a:pt x="832" y="386"/>
                  </a:cubicBezTo>
                  <a:cubicBezTo>
                    <a:pt x="818" y="397"/>
                    <a:pt x="804" y="402"/>
                    <a:pt x="791" y="413"/>
                  </a:cubicBezTo>
                  <a:cubicBezTo>
                    <a:pt x="727" y="457"/>
                    <a:pt x="667" y="512"/>
                    <a:pt x="598" y="554"/>
                  </a:cubicBezTo>
                  <a:cubicBezTo>
                    <a:pt x="540" y="592"/>
                    <a:pt x="480" y="620"/>
                    <a:pt x="419" y="656"/>
                  </a:cubicBezTo>
                  <a:cubicBezTo>
                    <a:pt x="364" y="689"/>
                    <a:pt x="315" y="730"/>
                    <a:pt x="259" y="768"/>
                  </a:cubicBezTo>
                  <a:cubicBezTo>
                    <a:pt x="193" y="810"/>
                    <a:pt x="127" y="843"/>
                    <a:pt x="48" y="851"/>
                  </a:cubicBezTo>
                  <a:cubicBezTo>
                    <a:pt x="28" y="851"/>
                    <a:pt x="1" y="856"/>
                    <a:pt x="1" y="876"/>
                  </a:cubicBezTo>
                  <a:cubicBezTo>
                    <a:pt x="4" y="892"/>
                    <a:pt x="31" y="898"/>
                    <a:pt x="53" y="898"/>
                  </a:cubicBezTo>
                  <a:cubicBezTo>
                    <a:pt x="182" y="892"/>
                    <a:pt x="315" y="856"/>
                    <a:pt x="427" y="796"/>
                  </a:cubicBezTo>
                  <a:cubicBezTo>
                    <a:pt x="557" y="727"/>
                    <a:pt x="694" y="650"/>
                    <a:pt x="832" y="601"/>
                  </a:cubicBezTo>
                  <a:cubicBezTo>
                    <a:pt x="868" y="587"/>
                    <a:pt x="909" y="578"/>
                    <a:pt x="942" y="562"/>
                  </a:cubicBezTo>
                  <a:cubicBezTo>
                    <a:pt x="1008" y="532"/>
                    <a:pt x="1074" y="485"/>
                    <a:pt x="1135" y="441"/>
                  </a:cubicBezTo>
                  <a:cubicBezTo>
                    <a:pt x="1190" y="402"/>
                    <a:pt x="1242" y="361"/>
                    <a:pt x="1294" y="320"/>
                  </a:cubicBezTo>
                  <a:cubicBezTo>
                    <a:pt x="1368" y="262"/>
                    <a:pt x="1451" y="210"/>
                    <a:pt x="1531" y="160"/>
                  </a:cubicBezTo>
                  <a:cubicBezTo>
                    <a:pt x="1534" y="160"/>
                    <a:pt x="1534" y="155"/>
                    <a:pt x="1534" y="155"/>
                  </a:cubicBezTo>
                  <a:cubicBezTo>
                    <a:pt x="1556" y="141"/>
                    <a:pt x="1572" y="127"/>
                    <a:pt x="1589" y="113"/>
                  </a:cubicBezTo>
                  <a:cubicBezTo>
                    <a:pt x="1600" y="102"/>
                    <a:pt x="1613" y="94"/>
                    <a:pt x="1624" y="83"/>
                  </a:cubicBezTo>
                  <a:cubicBezTo>
                    <a:pt x="1644" y="67"/>
                    <a:pt x="1685" y="9"/>
                    <a:pt x="17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4" name="Google Shape;2094;p66">
              <a:extLst>
                <a:ext uri="{FF2B5EF4-FFF2-40B4-BE49-F238E27FC236}">
                  <a16:creationId xmlns:a16="http://schemas.microsoft.com/office/drawing/2014/main" id="{9B24E587-ECF3-8476-9B2F-596F9CA611A3}"/>
                </a:ext>
              </a:extLst>
            </p:cNvPr>
            <p:cNvSpPr/>
            <p:nvPr/>
          </p:nvSpPr>
          <p:spPr>
            <a:xfrm>
              <a:off x="8204947" y="346486"/>
              <a:ext cx="171521" cy="169822"/>
            </a:xfrm>
            <a:custGeom>
              <a:avLst/>
              <a:gdLst/>
              <a:ahLst/>
              <a:cxnLst/>
              <a:rect l="l" t="t" r="r" b="b"/>
              <a:pathLst>
                <a:path w="1514" h="1499" extrusionOk="0">
                  <a:moveTo>
                    <a:pt x="1513" y="0"/>
                  </a:moveTo>
                  <a:lnTo>
                    <a:pt x="1513" y="0"/>
                  </a:lnTo>
                  <a:cubicBezTo>
                    <a:pt x="1486" y="14"/>
                    <a:pt x="1453" y="36"/>
                    <a:pt x="1425" y="55"/>
                  </a:cubicBezTo>
                  <a:cubicBezTo>
                    <a:pt x="1398" y="78"/>
                    <a:pt x="1368" y="100"/>
                    <a:pt x="1343" y="119"/>
                  </a:cubicBezTo>
                  <a:cubicBezTo>
                    <a:pt x="1310" y="138"/>
                    <a:pt x="1280" y="163"/>
                    <a:pt x="1247" y="188"/>
                  </a:cubicBezTo>
                  <a:cubicBezTo>
                    <a:pt x="1189" y="232"/>
                    <a:pt x="1134" y="276"/>
                    <a:pt x="1081" y="325"/>
                  </a:cubicBezTo>
                  <a:cubicBezTo>
                    <a:pt x="1054" y="353"/>
                    <a:pt x="1026" y="375"/>
                    <a:pt x="999" y="399"/>
                  </a:cubicBezTo>
                  <a:cubicBezTo>
                    <a:pt x="996" y="402"/>
                    <a:pt x="993" y="408"/>
                    <a:pt x="985" y="410"/>
                  </a:cubicBezTo>
                  <a:lnTo>
                    <a:pt x="982" y="413"/>
                  </a:lnTo>
                  <a:cubicBezTo>
                    <a:pt x="938" y="452"/>
                    <a:pt x="894" y="493"/>
                    <a:pt x="853" y="532"/>
                  </a:cubicBezTo>
                  <a:cubicBezTo>
                    <a:pt x="776" y="603"/>
                    <a:pt x="704" y="677"/>
                    <a:pt x="638" y="757"/>
                  </a:cubicBezTo>
                  <a:cubicBezTo>
                    <a:pt x="564" y="842"/>
                    <a:pt x="490" y="933"/>
                    <a:pt x="418" y="1027"/>
                  </a:cubicBezTo>
                  <a:lnTo>
                    <a:pt x="418" y="1030"/>
                  </a:lnTo>
                  <a:cubicBezTo>
                    <a:pt x="366" y="1096"/>
                    <a:pt x="308" y="1156"/>
                    <a:pt x="250" y="1214"/>
                  </a:cubicBezTo>
                  <a:cubicBezTo>
                    <a:pt x="171" y="1294"/>
                    <a:pt x="91" y="1371"/>
                    <a:pt x="17" y="1453"/>
                  </a:cubicBezTo>
                  <a:cubicBezTo>
                    <a:pt x="8" y="1459"/>
                    <a:pt x="3" y="1473"/>
                    <a:pt x="3" y="1481"/>
                  </a:cubicBezTo>
                  <a:cubicBezTo>
                    <a:pt x="0" y="1484"/>
                    <a:pt x="3" y="1492"/>
                    <a:pt x="8" y="1497"/>
                  </a:cubicBezTo>
                  <a:cubicBezTo>
                    <a:pt x="12" y="1498"/>
                    <a:pt x="15" y="1499"/>
                    <a:pt x="18" y="1499"/>
                  </a:cubicBezTo>
                  <a:cubicBezTo>
                    <a:pt x="25" y="1499"/>
                    <a:pt x="32" y="1497"/>
                    <a:pt x="36" y="1495"/>
                  </a:cubicBezTo>
                  <a:cubicBezTo>
                    <a:pt x="124" y="1453"/>
                    <a:pt x="198" y="1412"/>
                    <a:pt x="270" y="1352"/>
                  </a:cubicBezTo>
                  <a:cubicBezTo>
                    <a:pt x="308" y="1324"/>
                    <a:pt x="344" y="1294"/>
                    <a:pt x="380" y="1266"/>
                  </a:cubicBezTo>
                  <a:cubicBezTo>
                    <a:pt x="399" y="1252"/>
                    <a:pt x="418" y="1239"/>
                    <a:pt x="440" y="1228"/>
                  </a:cubicBezTo>
                  <a:cubicBezTo>
                    <a:pt x="454" y="1222"/>
                    <a:pt x="468" y="1211"/>
                    <a:pt x="476" y="1206"/>
                  </a:cubicBezTo>
                  <a:cubicBezTo>
                    <a:pt x="638" y="1082"/>
                    <a:pt x="798" y="953"/>
                    <a:pt x="938" y="807"/>
                  </a:cubicBezTo>
                  <a:lnTo>
                    <a:pt x="944" y="798"/>
                  </a:lnTo>
                  <a:cubicBezTo>
                    <a:pt x="985" y="754"/>
                    <a:pt x="1021" y="702"/>
                    <a:pt x="1054" y="655"/>
                  </a:cubicBezTo>
                  <a:cubicBezTo>
                    <a:pt x="1090" y="603"/>
                    <a:pt x="1123" y="554"/>
                    <a:pt x="1161" y="507"/>
                  </a:cubicBezTo>
                  <a:cubicBezTo>
                    <a:pt x="1183" y="479"/>
                    <a:pt x="1205" y="452"/>
                    <a:pt x="1227" y="424"/>
                  </a:cubicBezTo>
                  <a:cubicBezTo>
                    <a:pt x="1266" y="375"/>
                    <a:pt x="1307" y="328"/>
                    <a:pt x="1340" y="278"/>
                  </a:cubicBezTo>
                  <a:cubicBezTo>
                    <a:pt x="1403" y="190"/>
                    <a:pt x="1456" y="94"/>
                    <a:pt x="1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5" name="Google Shape;2095;p66">
              <a:extLst>
                <a:ext uri="{FF2B5EF4-FFF2-40B4-BE49-F238E27FC236}">
                  <a16:creationId xmlns:a16="http://schemas.microsoft.com/office/drawing/2014/main" id="{6997BDA3-82BC-E96F-FA94-D2764998BF66}"/>
                </a:ext>
              </a:extLst>
            </p:cNvPr>
            <p:cNvSpPr/>
            <p:nvPr/>
          </p:nvSpPr>
          <p:spPr>
            <a:xfrm>
              <a:off x="8199282" y="286669"/>
              <a:ext cx="152828" cy="213665"/>
            </a:xfrm>
            <a:custGeom>
              <a:avLst/>
              <a:gdLst/>
              <a:ahLst/>
              <a:cxnLst/>
              <a:rect l="l" t="t" r="r" b="b"/>
              <a:pathLst>
                <a:path w="1349" h="1886" extrusionOk="0">
                  <a:moveTo>
                    <a:pt x="1349" y="0"/>
                  </a:moveTo>
                  <a:cubicBezTo>
                    <a:pt x="1332" y="30"/>
                    <a:pt x="1291" y="61"/>
                    <a:pt x="1266" y="88"/>
                  </a:cubicBezTo>
                  <a:cubicBezTo>
                    <a:pt x="1049" y="328"/>
                    <a:pt x="837" y="553"/>
                    <a:pt x="647" y="812"/>
                  </a:cubicBezTo>
                  <a:cubicBezTo>
                    <a:pt x="587" y="897"/>
                    <a:pt x="523" y="982"/>
                    <a:pt x="466" y="1073"/>
                  </a:cubicBezTo>
                  <a:cubicBezTo>
                    <a:pt x="427" y="1128"/>
                    <a:pt x="394" y="1183"/>
                    <a:pt x="355" y="1238"/>
                  </a:cubicBezTo>
                  <a:cubicBezTo>
                    <a:pt x="314" y="1299"/>
                    <a:pt x="273" y="1357"/>
                    <a:pt x="232" y="1417"/>
                  </a:cubicBezTo>
                  <a:cubicBezTo>
                    <a:pt x="207" y="1453"/>
                    <a:pt x="179" y="1492"/>
                    <a:pt x="155" y="1530"/>
                  </a:cubicBezTo>
                  <a:cubicBezTo>
                    <a:pt x="155" y="1533"/>
                    <a:pt x="152" y="1533"/>
                    <a:pt x="152" y="1533"/>
                  </a:cubicBezTo>
                  <a:cubicBezTo>
                    <a:pt x="97" y="1624"/>
                    <a:pt x="45" y="1725"/>
                    <a:pt x="9" y="1822"/>
                  </a:cubicBezTo>
                  <a:cubicBezTo>
                    <a:pt x="3" y="1833"/>
                    <a:pt x="0" y="1844"/>
                    <a:pt x="0" y="1852"/>
                  </a:cubicBezTo>
                  <a:lnTo>
                    <a:pt x="0" y="1858"/>
                  </a:lnTo>
                  <a:cubicBezTo>
                    <a:pt x="0" y="1869"/>
                    <a:pt x="9" y="1877"/>
                    <a:pt x="14" y="1882"/>
                  </a:cubicBezTo>
                  <a:cubicBezTo>
                    <a:pt x="17" y="1885"/>
                    <a:pt x="17" y="1885"/>
                    <a:pt x="23" y="1885"/>
                  </a:cubicBezTo>
                  <a:cubicBezTo>
                    <a:pt x="39" y="1874"/>
                    <a:pt x="53" y="1858"/>
                    <a:pt x="61" y="1841"/>
                  </a:cubicBezTo>
                  <a:cubicBezTo>
                    <a:pt x="83" y="1794"/>
                    <a:pt x="111" y="1750"/>
                    <a:pt x="141" y="1712"/>
                  </a:cubicBezTo>
                  <a:cubicBezTo>
                    <a:pt x="171" y="1676"/>
                    <a:pt x="204" y="1637"/>
                    <a:pt x="237" y="1599"/>
                  </a:cubicBezTo>
                  <a:lnTo>
                    <a:pt x="413" y="1403"/>
                  </a:lnTo>
                  <a:cubicBezTo>
                    <a:pt x="532" y="1271"/>
                    <a:pt x="647" y="1139"/>
                    <a:pt x="765" y="1007"/>
                  </a:cubicBezTo>
                  <a:cubicBezTo>
                    <a:pt x="812" y="952"/>
                    <a:pt x="862" y="897"/>
                    <a:pt x="906" y="842"/>
                  </a:cubicBezTo>
                  <a:cubicBezTo>
                    <a:pt x="933" y="804"/>
                    <a:pt x="961" y="768"/>
                    <a:pt x="986" y="729"/>
                  </a:cubicBezTo>
                  <a:cubicBezTo>
                    <a:pt x="1046" y="633"/>
                    <a:pt x="1101" y="528"/>
                    <a:pt x="1153" y="427"/>
                  </a:cubicBezTo>
                  <a:cubicBezTo>
                    <a:pt x="1181" y="372"/>
                    <a:pt x="1209" y="317"/>
                    <a:pt x="1233" y="262"/>
                  </a:cubicBezTo>
                  <a:cubicBezTo>
                    <a:pt x="1275" y="173"/>
                    <a:pt x="1316" y="88"/>
                    <a:pt x="13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6" name="Google Shape;2096;p66">
              <a:extLst>
                <a:ext uri="{FF2B5EF4-FFF2-40B4-BE49-F238E27FC236}">
                  <a16:creationId xmlns:a16="http://schemas.microsoft.com/office/drawing/2014/main" id="{5066B80E-86AA-10C0-158E-7B99909D53AF}"/>
                </a:ext>
              </a:extLst>
            </p:cNvPr>
            <p:cNvSpPr/>
            <p:nvPr/>
          </p:nvSpPr>
          <p:spPr>
            <a:xfrm>
              <a:off x="8178664" y="254834"/>
              <a:ext cx="135495" cy="221709"/>
            </a:xfrm>
            <a:custGeom>
              <a:avLst/>
              <a:gdLst/>
              <a:ahLst/>
              <a:cxnLst/>
              <a:rect l="l" t="t" r="r" b="b"/>
              <a:pathLst>
                <a:path w="1196" h="1957" extrusionOk="0">
                  <a:moveTo>
                    <a:pt x="1190" y="0"/>
                  </a:moveTo>
                  <a:lnTo>
                    <a:pt x="1190" y="0"/>
                  </a:lnTo>
                  <a:cubicBezTo>
                    <a:pt x="1121" y="80"/>
                    <a:pt x="1063" y="166"/>
                    <a:pt x="1005" y="254"/>
                  </a:cubicBezTo>
                  <a:lnTo>
                    <a:pt x="934" y="355"/>
                  </a:lnTo>
                  <a:cubicBezTo>
                    <a:pt x="868" y="449"/>
                    <a:pt x="804" y="543"/>
                    <a:pt x="744" y="633"/>
                  </a:cubicBezTo>
                  <a:cubicBezTo>
                    <a:pt x="727" y="661"/>
                    <a:pt x="705" y="694"/>
                    <a:pt x="689" y="721"/>
                  </a:cubicBezTo>
                  <a:cubicBezTo>
                    <a:pt x="653" y="776"/>
                    <a:pt x="620" y="834"/>
                    <a:pt x="584" y="889"/>
                  </a:cubicBezTo>
                  <a:cubicBezTo>
                    <a:pt x="502" y="1030"/>
                    <a:pt x="419" y="1167"/>
                    <a:pt x="337" y="1308"/>
                  </a:cubicBezTo>
                  <a:cubicBezTo>
                    <a:pt x="315" y="1346"/>
                    <a:pt x="293" y="1387"/>
                    <a:pt x="268" y="1426"/>
                  </a:cubicBezTo>
                  <a:cubicBezTo>
                    <a:pt x="254" y="1451"/>
                    <a:pt x="240" y="1470"/>
                    <a:pt x="227" y="1495"/>
                  </a:cubicBezTo>
                  <a:cubicBezTo>
                    <a:pt x="207" y="1528"/>
                    <a:pt x="185" y="1563"/>
                    <a:pt x="169" y="1596"/>
                  </a:cubicBezTo>
                  <a:cubicBezTo>
                    <a:pt x="122" y="1684"/>
                    <a:pt x="72" y="1770"/>
                    <a:pt x="31" y="1858"/>
                  </a:cubicBezTo>
                  <a:cubicBezTo>
                    <a:pt x="12" y="1891"/>
                    <a:pt x="1" y="1935"/>
                    <a:pt x="31" y="1957"/>
                  </a:cubicBezTo>
                  <a:cubicBezTo>
                    <a:pt x="72" y="1907"/>
                    <a:pt x="116" y="1855"/>
                    <a:pt x="166" y="1814"/>
                  </a:cubicBezTo>
                  <a:cubicBezTo>
                    <a:pt x="199" y="1784"/>
                    <a:pt x="238" y="1753"/>
                    <a:pt x="273" y="1723"/>
                  </a:cubicBezTo>
                  <a:cubicBezTo>
                    <a:pt x="276" y="1718"/>
                    <a:pt x="279" y="1718"/>
                    <a:pt x="279" y="1715"/>
                  </a:cubicBezTo>
                  <a:cubicBezTo>
                    <a:pt x="323" y="1671"/>
                    <a:pt x="359" y="1618"/>
                    <a:pt x="392" y="1566"/>
                  </a:cubicBezTo>
                  <a:cubicBezTo>
                    <a:pt x="441" y="1495"/>
                    <a:pt x="488" y="1423"/>
                    <a:pt x="540" y="1349"/>
                  </a:cubicBezTo>
                  <a:cubicBezTo>
                    <a:pt x="579" y="1297"/>
                    <a:pt x="617" y="1236"/>
                    <a:pt x="653" y="1181"/>
                  </a:cubicBezTo>
                  <a:cubicBezTo>
                    <a:pt x="681" y="1142"/>
                    <a:pt x="705" y="1107"/>
                    <a:pt x="733" y="1065"/>
                  </a:cubicBezTo>
                  <a:cubicBezTo>
                    <a:pt x="777" y="999"/>
                    <a:pt x="824" y="933"/>
                    <a:pt x="865" y="864"/>
                  </a:cubicBezTo>
                  <a:cubicBezTo>
                    <a:pt x="865" y="864"/>
                    <a:pt x="865" y="862"/>
                    <a:pt x="868" y="862"/>
                  </a:cubicBezTo>
                  <a:cubicBezTo>
                    <a:pt x="928" y="752"/>
                    <a:pt x="980" y="639"/>
                    <a:pt x="1025" y="521"/>
                  </a:cubicBezTo>
                  <a:cubicBezTo>
                    <a:pt x="1030" y="510"/>
                    <a:pt x="1033" y="504"/>
                    <a:pt x="1036" y="493"/>
                  </a:cubicBezTo>
                  <a:cubicBezTo>
                    <a:pt x="1066" y="413"/>
                    <a:pt x="1093" y="339"/>
                    <a:pt x="1118" y="259"/>
                  </a:cubicBezTo>
                  <a:lnTo>
                    <a:pt x="1159" y="124"/>
                  </a:lnTo>
                  <a:cubicBezTo>
                    <a:pt x="1170" y="89"/>
                    <a:pt x="1195" y="39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7" name="Google Shape;2097;p66">
              <a:extLst>
                <a:ext uri="{FF2B5EF4-FFF2-40B4-BE49-F238E27FC236}">
                  <a16:creationId xmlns:a16="http://schemas.microsoft.com/office/drawing/2014/main" id="{7D46E666-DCD6-837F-528C-F7AA3B255BF5}"/>
                </a:ext>
              </a:extLst>
            </p:cNvPr>
            <p:cNvSpPr/>
            <p:nvPr/>
          </p:nvSpPr>
          <p:spPr>
            <a:xfrm>
              <a:off x="8164729" y="224586"/>
              <a:ext cx="103887" cy="229865"/>
            </a:xfrm>
            <a:custGeom>
              <a:avLst/>
              <a:gdLst/>
              <a:ahLst/>
              <a:cxnLst/>
              <a:rect l="l" t="t" r="r" b="b"/>
              <a:pathLst>
                <a:path w="917" h="2029" extrusionOk="0">
                  <a:moveTo>
                    <a:pt x="911" y="1"/>
                  </a:moveTo>
                  <a:lnTo>
                    <a:pt x="911" y="1"/>
                  </a:lnTo>
                  <a:cubicBezTo>
                    <a:pt x="870" y="42"/>
                    <a:pt x="842" y="116"/>
                    <a:pt x="815" y="168"/>
                  </a:cubicBezTo>
                  <a:cubicBezTo>
                    <a:pt x="779" y="234"/>
                    <a:pt x="746" y="303"/>
                    <a:pt x="710" y="369"/>
                  </a:cubicBezTo>
                  <a:cubicBezTo>
                    <a:pt x="647" y="499"/>
                    <a:pt x="583" y="633"/>
                    <a:pt x="528" y="771"/>
                  </a:cubicBezTo>
                  <a:cubicBezTo>
                    <a:pt x="515" y="810"/>
                    <a:pt x="498" y="843"/>
                    <a:pt x="484" y="881"/>
                  </a:cubicBezTo>
                  <a:cubicBezTo>
                    <a:pt x="468" y="925"/>
                    <a:pt x="449" y="966"/>
                    <a:pt x="429" y="1010"/>
                  </a:cubicBezTo>
                  <a:cubicBezTo>
                    <a:pt x="402" y="1071"/>
                    <a:pt x="374" y="1131"/>
                    <a:pt x="344" y="1189"/>
                  </a:cubicBezTo>
                  <a:cubicBezTo>
                    <a:pt x="330" y="1214"/>
                    <a:pt x="319" y="1239"/>
                    <a:pt x="308" y="1264"/>
                  </a:cubicBezTo>
                  <a:cubicBezTo>
                    <a:pt x="261" y="1368"/>
                    <a:pt x="215" y="1478"/>
                    <a:pt x="173" y="1588"/>
                  </a:cubicBezTo>
                  <a:cubicBezTo>
                    <a:pt x="160" y="1624"/>
                    <a:pt x="151" y="1654"/>
                    <a:pt x="138" y="1690"/>
                  </a:cubicBezTo>
                  <a:cubicBezTo>
                    <a:pt x="116" y="1748"/>
                    <a:pt x="91" y="1806"/>
                    <a:pt x="72" y="1863"/>
                  </a:cubicBezTo>
                  <a:cubicBezTo>
                    <a:pt x="41" y="1916"/>
                    <a:pt x="11" y="1976"/>
                    <a:pt x="0" y="2029"/>
                  </a:cubicBezTo>
                  <a:lnTo>
                    <a:pt x="6" y="2029"/>
                  </a:lnTo>
                  <a:cubicBezTo>
                    <a:pt x="17" y="2029"/>
                    <a:pt x="28" y="2029"/>
                    <a:pt x="39" y="2026"/>
                  </a:cubicBezTo>
                  <a:cubicBezTo>
                    <a:pt x="47" y="2023"/>
                    <a:pt x="55" y="2015"/>
                    <a:pt x="61" y="2009"/>
                  </a:cubicBezTo>
                  <a:cubicBezTo>
                    <a:pt x="74" y="1996"/>
                    <a:pt x="85" y="1974"/>
                    <a:pt x="91" y="1957"/>
                  </a:cubicBezTo>
                  <a:cubicBezTo>
                    <a:pt x="124" y="1891"/>
                    <a:pt x="154" y="1828"/>
                    <a:pt x="206" y="1775"/>
                  </a:cubicBezTo>
                  <a:cubicBezTo>
                    <a:pt x="223" y="1759"/>
                    <a:pt x="239" y="1745"/>
                    <a:pt x="259" y="1726"/>
                  </a:cubicBezTo>
                  <a:cubicBezTo>
                    <a:pt x="270" y="1709"/>
                    <a:pt x="281" y="1693"/>
                    <a:pt x="292" y="1671"/>
                  </a:cubicBezTo>
                  <a:cubicBezTo>
                    <a:pt x="294" y="1668"/>
                    <a:pt x="294" y="1665"/>
                    <a:pt x="297" y="1657"/>
                  </a:cubicBezTo>
                  <a:cubicBezTo>
                    <a:pt x="366" y="1528"/>
                    <a:pt x="432" y="1393"/>
                    <a:pt x="495" y="1264"/>
                  </a:cubicBezTo>
                  <a:cubicBezTo>
                    <a:pt x="498" y="1258"/>
                    <a:pt x="498" y="1253"/>
                    <a:pt x="501" y="1250"/>
                  </a:cubicBezTo>
                  <a:cubicBezTo>
                    <a:pt x="512" y="1225"/>
                    <a:pt x="526" y="1203"/>
                    <a:pt x="542" y="1184"/>
                  </a:cubicBezTo>
                  <a:cubicBezTo>
                    <a:pt x="556" y="1167"/>
                    <a:pt x="567" y="1148"/>
                    <a:pt x="581" y="1131"/>
                  </a:cubicBezTo>
                  <a:cubicBezTo>
                    <a:pt x="586" y="1120"/>
                    <a:pt x="594" y="1107"/>
                    <a:pt x="605" y="1098"/>
                  </a:cubicBezTo>
                  <a:cubicBezTo>
                    <a:pt x="638" y="1035"/>
                    <a:pt x="669" y="969"/>
                    <a:pt x="693" y="906"/>
                  </a:cubicBezTo>
                  <a:cubicBezTo>
                    <a:pt x="699" y="898"/>
                    <a:pt x="702" y="887"/>
                    <a:pt x="704" y="881"/>
                  </a:cubicBezTo>
                  <a:cubicBezTo>
                    <a:pt x="735" y="796"/>
                    <a:pt x="762" y="708"/>
                    <a:pt x="784" y="620"/>
                  </a:cubicBezTo>
                  <a:cubicBezTo>
                    <a:pt x="801" y="551"/>
                    <a:pt x="815" y="479"/>
                    <a:pt x="831" y="405"/>
                  </a:cubicBezTo>
                  <a:cubicBezTo>
                    <a:pt x="848" y="328"/>
                    <a:pt x="861" y="245"/>
                    <a:pt x="881" y="166"/>
                  </a:cubicBezTo>
                  <a:cubicBezTo>
                    <a:pt x="889" y="116"/>
                    <a:pt x="916" y="53"/>
                    <a:pt x="9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8" name="Google Shape;2098;p66">
              <a:extLst>
                <a:ext uri="{FF2B5EF4-FFF2-40B4-BE49-F238E27FC236}">
                  <a16:creationId xmlns:a16="http://schemas.microsoft.com/office/drawing/2014/main" id="{C2E228BB-3379-AEB2-AA6E-64E63A24A350}"/>
                </a:ext>
              </a:extLst>
            </p:cNvPr>
            <p:cNvSpPr/>
            <p:nvPr/>
          </p:nvSpPr>
          <p:spPr>
            <a:xfrm>
              <a:off x="8146603" y="193431"/>
              <a:ext cx="68087" cy="239495"/>
            </a:xfrm>
            <a:custGeom>
              <a:avLst/>
              <a:gdLst/>
              <a:ahLst/>
              <a:cxnLst/>
              <a:rect l="l" t="t" r="r" b="b"/>
              <a:pathLst>
                <a:path w="601" h="2114" extrusionOk="0">
                  <a:moveTo>
                    <a:pt x="600" y="0"/>
                  </a:moveTo>
                  <a:lnTo>
                    <a:pt x="600" y="0"/>
                  </a:lnTo>
                  <a:cubicBezTo>
                    <a:pt x="545" y="55"/>
                    <a:pt x="504" y="165"/>
                    <a:pt x="482" y="245"/>
                  </a:cubicBezTo>
                  <a:cubicBezTo>
                    <a:pt x="482" y="251"/>
                    <a:pt x="479" y="259"/>
                    <a:pt x="479" y="262"/>
                  </a:cubicBezTo>
                  <a:cubicBezTo>
                    <a:pt x="468" y="306"/>
                    <a:pt x="465" y="355"/>
                    <a:pt x="452" y="399"/>
                  </a:cubicBezTo>
                  <a:lnTo>
                    <a:pt x="452" y="402"/>
                  </a:lnTo>
                  <a:cubicBezTo>
                    <a:pt x="441" y="441"/>
                    <a:pt x="424" y="471"/>
                    <a:pt x="410" y="509"/>
                  </a:cubicBezTo>
                  <a:cubicBezTo>
                    <a:pt x="408" y="520"/>
                    <a:pt x="399" y="534"/>
                    <a:pt x="397" y="548"/>
                  </a:cubicBezTo>
                  <a:cubicBezTo>
                    <a:pt x="383" y="584"/>
                    <a:pt x="377" y="622"/>
                    <a:pt x="366" y="664"/>
                  </a:cubicBezTo>
                  <a:cubicBezTo>
                    <a:pt x="353" y="727"/>
                    <a:pt x="336" y="787"/>
                    <a:pt x="322" y="851"/>
                  </a:cubicBezTo>
                  <a:cubicBezTo>
                    <a:pt x="314" y="878"/>
                    <a:pt x="309" y="906"/>
                    <a:pt x="300" y="930"/>
                  </a:cubicBezTo>
                  <a:cubicBezTo>
                    <a:pt x="248" y="1142"/>
                    <a:pt x="193" y="1357"/>
                    <a:pt x="133" y="1566"/>
                  </a:cubicBezTo>
                  <a:cubicBezTo>
                    <a:pt x="116" y="1624"/>
                    <a:pt x="97" y="1679"/>
                    <a:pt x="80" y="1737"/>
                  </a:cubicBezTo>
                  <a:cubicBezTo>
                    <a:pt x="64" y="1789"/>
                    <a:pt x="47" y="1844"/>
                    <a:pt x="42" y="1899"/>
                  </a:cubicBezTo>
                  <a:cubicBezTo>
                    <a:pt x="39" y="1962"/>
                    <a:pt x="53" y="2026"/>
                    <a:pt x="20" y="2078"/>
                  </a:cubicBezTo>
                  <a:cubicBezTo>
                    <a:pt x="9" y="2081"/>
                    <a:pt x="0" y="2092"/>
                    <a:pt x="6" y="2097"/>
                  </a:cubicBezTo>
                  <a:lnTo>
                    <a:pt x="6" y="2103"/>
                  </a:lnTo>
                  <a:cubicBezTo>
                    <a:pt x="9" y="2108"/>
                    <a:pt x="11" y="2114"/>
                    <a:pt x="20" y="2114"/>
                  </a:cubicBezTo>
                  <a:lnTo>
                    <a:pt x="22" y="2114"/>
                  </a:lnTo>
                  <a:cubicBezTo>
                    <a:pt x="25" y="2114"/>
                    <a:pt x="28" y="2108"/>
                    <a:pt x="36" y="2108"/>
                  </a:cubicBezTo>
                  <a:cubicBezTo>
                    <a:pt x="42" y="2105"/>
                    <a:pt x="53" y="2097"/>
                    <a:pt x="55" y="2092"/>
                  </a:cubicBezTo>
                  <a:cubicBezTo>
                    <a:pt x="102" y="2026"/>
                    <a:pt x="144" y="1960"/>
                    <a:pt x="179" y="1891"/>
                  </a:cubicBezTo>
                  <a:cubicBezTo>
                    <a:pt x="256" y="1753"/>
                    <a:pt x="314" y="1607"/>
                    <a:pt x="364" y="1459"/>
                  </a:cubicBezTo>
                  <a:cubicBezTo>
                    <a:pt x="383" y="1393"/>
                    <a:pt x="405" y="1324"/>
                    <a:pt x="421" y="1255"/>
                  </a:cubicBezTo>
                  <a:cubicBezTo>
                    <a:pt x="432" y="1222"/>
                    <a:pt x="438" y="1184"/>
                    <a:pt x="446" y="1151"/>
                  </a:cubicBezTo>
                  <a:cubicBezTo>
                    <a:pt x="474" y="1027"/>
                    <a:pt x="493" y="897"/>
                    <a:pt x="515" y="771"/>
                  </a:cubicBezTo>
                  <a:lnTo>
                    <a:pt x="545" y="523"/>
                  </a:lnTo>
                  <a:cubicBezTo>
                    <a:pt x="551" y="468"/>
                    <a:pt x="559" y="413"/>
                    <a:pt x="562" y="361"/>
                  </a:cubicBezTo>
                  <a:cubicBezTo>
                    <a:pt x="576" y="243"/>
                    <a:pt x="589" y="121"/>
                    <a:pt x="6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9" name="Google Shape;2099;p66">
              <a:extLst>
                <a:ext uri="{FF2B5EF4-FFF2-40B4-BE49-F238E27FC236}">
                  <a16:creationId xmlns:a16="http://schemas.microsoft.com/office/drawing/2014/main" id="{8D835874-A418-2B86-A2EB-D642D857CD59}"/>
                </a:ext>
              </a:extLst>
            </p:cNvPr>
            <p:cNvSpPr/>
            <p:nvPr/>
          </p:nvSpPr>
          <p:spPr>
            <a:xfrm>
              <a:off x="8129156" y="170320"/>
              <a:ext cx="36933" cy="243007"/>
            </a:xfrm>
            <a:custGeom>
              <a:avLst/>
              <a:gdLst/>
              <a:ahLst/>
              <a:cxnLst/>
              <a:rect l="l" t="t" r="r" b="b"/>
              <a:pathLst>
                <a:path w="326" h="2145" extrusionOk="0">
                  <a:moveTo>
                    <a:pt x="317" y="1"/>
                  </a:moveTo>
                  <a:cubicBezTo>
                    <a:pt x="292" y="15"/>
                    <a:pt x="284" y="67"/>
                    <a:pt x="273" y="94"/>
                  </a:cubicBezTo>
                  <a:cubicBezTo>
                    <a:pt x="256" y="136"/>
                    <a:pt x="237" y="174"/>
                    <a:pt x="220" y="215"/>
                  </a:cubicBezTo>
                  <a:cubicBezTo>
                    <a:pt x="209" y="243"/>
                    <a:pt x="196" y="268"/>
                    <a:pt x="193" y="298"/>
                  </a:cubicBezTo>
                  <a:cubicBezTo>
                    <a:pt x="190" y="309"/>
                    <a:pt x="190" y="323"/>
                    <a:pt x="190" y="331"/>
                  </a:cubicBezTo>
                  <a:cubicBezTo>
                    <a:pt x="190" y="342"/>
                    <a:pt x="187" y="353"/>
                    <a:pt x="187" y="364"/>
                  </a:cubicBezTo>
                  <a:cubicBezTo>
                    <a:pt x="179" y="392"/>
                    <a:pt x="163" y="419"/>
                    <a:pt x="152" y="447"/>
                  </a:cubicBezTo>
                  <a:lnTo>
                    <a:pt x="141" y="477"/>
                  </a:lnTo>
                  <a:cubicBezTo>
                    <a:pt x="138" y="493"/>
                    <a:pt x="135" y="510"/>
                    <a:pt x="135" y="529"/>
                  </a:cubicBezTo>
                  <a:cubicBezTo>
                    <a:pt x="127" y="584"/>
                    <a:pt x="124" y="634"/>
                    <a:pt x="124" y="689"/>
                  </a:cubicBezTo>
                  <a:cubicBezTo>
                    <a:pt x="119" y="796"/>
                    <a:pt x="113" y="906"/>
                    <a:pt x="108" y="1013"/>
                  </a:cubicBezTo>
                  <a:cubicBezTo>
                    <a:pt x="102" y="1093"/>
                    <a:pt x="99" y="1170"/>
                    <a:pt x="94" y="1250"/>
                  </a:cubicBezTo>
                  <a:cubicBezTo>
                    <a:pt x="86" y="1363"/>
                    <a:pt x="80" y="1478"/>
                    <a:pt x="66" y="1588"/>
                  </a:cubicBezTo>
                  <a:cubicBezTo>
                    <a:pt x="53" y="1721"/>
                    <a:pt x="36" y="1855"/>
                    <a:pt x="11" y="1990"/>
                  </a:cubicBezTo>
                  <a:cubicBezTo>
                    <a:pt x="6" y="2007"/>
                    <a:pt x="3" y="2020"/>
                    <a:pt x="3" y="2037"/>
                  </a:cubicBezTo>
                  <a:cubicBezTo>
                    <a:pt x="0" y="2070"/>
                    <a:pt x="0" y="2103"/>
                    <a:pt x="14" y="2133"/>
                  </a:cubicBezTo>
                  <a:cubicBezTo>
                    <a:pt x="14" y="2139"/>
                    <a:pt x="17" y="2142"/>
                    <a:pt x="17" y="2144"/>
                  </a:cubicBezTo>
                  <a:cubicBezTo>
                    <a:pt x="91" y="1974"/>
                    <a:pt x="149" y="1798"/>
                    <a:pt x="193" y="1619"/>
                  </a:cubicBezTo>
                  <a:cubicBezTo>
                    <a:pt x="237" y="1437"/>
                    <a:pt x="273" y="1250"/>
                    <a:pt x="289" y="1066"/>
                  </a:cubicBezTo>
                  <a:cubicBezTo>
                    <a:pt x="289" y="1052"/>
                    <a:pt x="292" y="1033"/>
                    <a:pt x="292" y="1019"/>
                  </a:cubicBezTo>
                  <a:cubicBezTo>
                    <a:pt x="306" y="862"/>
                    <a:pt x="306" y="702"/>
                    <a:pt x="311" y="543"/>
                  </a:cubicBezTo>
                  <a:cubicBezTo>
                    <a:pt x="311" y="532"/>
                    <a:pt x="311" y="518"/>
                    <a:pt x="306" y="507"/>
                  </a:cubicBezTo>
                  <a:cubicBezTo>
                    <a:pt x="300" y="339"/>
                    <a:pt x="325" y="169"/>
                    <a:pt x="3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0" name="Google Shape;2100;p66">
              <a:extLst>
                <a:ext uri="{FF2B5EF4-FFF2-40B4-BE49-F238E27FC236}">
                  <a16:creationId xmlns:a16="http://schemas.microsoft.com/office/drawing/2014/main" id="{E1C5C8F0-7BE0-481E-0F18-8542047C99C1}"/>
                </a:ext>
              </a:extLst>
            </p:cNvPr>
            <p:cNvSpPr/>
            <p:nvPr/>
          </p:nvSpPr>
          <p:spPr>
            <a:xfrm>
              <a:off x="8095735" y="149135"/>
              <a:ext cx="30702" cy="246972"/>
            </a:xfrm>
            <a:custGeom>
              <a:avLst/>
              <a:gdLst/>
              <a:ahLst/>
              <a:cxnLst/>
              <a:rect l="l" t="t" r="r" b="b"/>
              <a:pathLst>
                <a:path w="271" h="2180" extrusionOk="0">
                  <a:moveTo>
                    <a:pt x="202" y="1"/>
                  </a:moveTo>
                  <a:cubicBezTo>
                    <a:pt x="199" y="36"/>
                    <a:pt x="163" y="86"/>
                    <a:pt x="150" y="119"/>
                  </a:cubicBezTo>
                  <a:cubicBezTo>
                    <a:pt x="130" y="169"/>
                    <a:pt x="114" y="215"/>
                    <a:pt x="94" y="265"/>
                  </a:cubicBezTo>
                  <a:cubicBezTo>
                    <a:pt x="78" y="312"/>
                    <a:pt x="64" y="358"/>
                    <a:pt x="53" y="405"/>
                  </a:cubicBezTo>
                  <a:cubicBezTo>
                    <a:pt x="31" y="504"/>
                    <a:pt x="12" y="606"/>
                    <a:pt x="6" y="705"/>
                  </a:cubicBezTo>
                  <a:cubicBezTo>
                    <a:pt x="1" y="788"/>
                    <a:pt x="1" y="870"/>
                    <a:pt x="4" y="955"/>
                  </a:cubicBezTo>
                  <a:cubicBezTo>
                    <a:pt x="6" y="1019"/>
                    <a:pt x="12" y="1077"/>
                    <a:pt x="20" y="1137"/>
                  </a:cubicBezTo>
                  <a:cubicBezTo>
                    <a:pt x="31" y="1217"/>
                    <a:pt x="37" y="1297"/>
                    <a:pt x="50" y="1376"/>
                  </a:cubicBezTo>
                  <a:lnTo>
                    <a:pt x="81" y="1583"/>
                  </a:lnTo>
                  <a:cubicBezTo>
                    <a:pt x="86" y="1597"/>
                    <a:pt x="86" y="1605"/>
                    <a:pt x="89" y="1619"/>
                  </a:cubicBezTo>
                  <a:cubicBezTo>
                    <a:pt x="105" y="1737"/>
                    <a:pt x="130" y="1858"/>
                    <a:pt x="158" y="1976"/>
                  </a:cubicBezTo>
                  <a:lnTo>
                    <a:pt x="158" y="1982"/>
                  </a:lnTo>
                  <a:cubicBezTo>
                    <a:pt x="169" y="2018"/>
                    <a:pt x="174" y="2056"/>
                    <a:pt x="185" y="2095"/>
                  </a:cubicBezTo>
                  <a:cubicBezTo>
                    <a:pt x="188" y="2106"/>
                    <a:pt x="188" y="2111"/>
                    <a:pt x="194" y="2122"/>
                  </a:cubicBezTo>
                  <a:cubicBezTo>
                    <a:pt x="196" y="2128"/>
                    <a:pt x="199" y="2136"/>
                    <a:pt x="202" y="2147"/>
                  </a:cubicBezTo>
                  <a:cubicBezTo>
                    <a:pt x="207" y="2152"/>
                    <a:pt x="210" y="2155"/>
                    <a:pt x="213" y="2163"/>
                  </a:cubicBezTo>
                  <a:cubicBezTo>
                    <a:pt x="216" y="2169"/>
                    <a:pt x="224" y="2174"/>
                    <a:pt x="227" y="2180"/>
                  </a:cubicBezTo>
                  <a:cubicBezTo>
                    <a:pt x="229" y="2166"/>
                    <a:pt x="235" y="2155"/>
                    <a:pt x="238" y="2141"/>
                  </a:cubicBezTo>
                  <a:cubicBezTo>
                    <a:pt x="251" y="2078"/>
                    <a:pt x="254" y="2012"/>
                    <a:pt x="257" y="1946"/>
                  </a:cubicBezTo>
                  <a:cubicBezTo>
                    <a:pt x="262" y="1839"/>
                    <a:pt x="265" y="1729"/>
                    <a:pt x="268" y="1619"/>
                  </a:cubicBezTo>
                  <a:cubicBezTo>
                    <a:pt x="271" y="1437"/>
                    <a:pt x="262" y="1253"/>
                    <a:pt x="229" y="1074"/>
                  </a:cubicBezTo>
                  <a:cubicBezTo>
                    <a:pt x="229" y="1066"/>
                    <a:pt x="227" y="1060"/>
                    <a:pt x="227" y="1052"/>
                  </a:cubicBezTo>
                  <a:cubicBezTo>
                    <a:pt x="207" y="942"/>
                    <a:pt x="180" y="829"/>
                    <a:pt x="172" y="719"/>
                  </a:cubicBezTo>
                  <a:cubicBezTo>
                    <a:pt x="169" y="694"/>
                    <a:pt x="169" y="669"/>
                    <a:pt x="169" y="647"/>
                  </a:cubicBezTo>
                  <a:cubicBezTo>
                    <a:pt x="169" y="567"/>
                    <a:pt x="183" y="488"/>
                    <a:pt x="188" y="408"/>
                  </a:cubicBezTo>
                  <a:cubicBezTo>
                    <a:pt x="196" y="347"/>
                    <a:pt x="196" y="281"/>
                    <a:pt x="196" y="221"/>
                  </a:cubicBezTo>
                  <a:cubicBezTo>
                    <a:pt x="196" y="146"/>
                    <a:pt x="196" y="75"/>
                    <a:pt x="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1" name="Google Shape;2101;p66">
              <a:extLst>
                <a:ext uri="{FF2B5EF4-FFF2-40B4-BE49-F238E27FC236}">
                  <a16:creationId xmlns:a16="http://schemas.microsoft.com/office/drawing/2014/main" id="{190B493C-DCAB-D6E6-4DA7-694997B52297}"/>
                </a:ext>
              </a:extLst>
            </p:cNvPr>
            <p:cNvSpPr/>
            <p:nvPr/>
          </p:nvSpPr>
          <p:spPr>
            <a:xfrm>
              <a:off x="7952650" y="199322"/>
              <a:ext cx="170048" cy="193046"/>
            </a:xfrm>
            <a:custGeom>
              <a:avLst/>
              <a:gdLst/>
              <a:ahLst/>
              <a:cxnLst/>
              <a:rect l="l" t="t" r="r" b="b"/>
              <a:pathLst>
                <a:path w="1501" h="1704" extrusionOk="0">
                  <a:moveTo>
                    <a:pt x="1" y="1"/>
                  </a:moveTo>
                  <a:lnTo>
                    <a:pt x="1" y="1"/>
                  </a:lnTo>
                  <a:cubicBezTo>
                    <a:pt x="53" y="61"/>
                    <a:pt x="103" y="124"/>
                    <a:pt x="158" y="185"/>
                  </a:cubicBezTo>
                  <a:cubicBezTo>
                    <a:pt x="262" y="303"/>
                    <a:pt x="364" y="416"/>
                    <a:pt x="471" y="526"/>
                  </a:cubicBezTo>
                  <a:cubicBezTo>
                    <a:pt x="529" y="590"/>
                    <a:pt x="590" y="647"/>
                    <a:pt x="648" y="705"/>
                  </a:cubicBezTo>
                  <a:cubicBezTo>
                    <a:pt x="700" y="757"/>
                    <a:pt x="747" y="804"/>
                    <a:pt x="796" y="856"/>
                  </a:cubicBezTo>
                  <a:cubicBezTo>
                    <a:pt x="870" y="936"/>
                    <a:pt x="939" y="1022"/>
                    <a:pt x="1008" y="1107"/>
                  </a:cubicBezTo>
                  <a:lnTo>
                    <a:pt x="1091" y="1211"/>
                  </a:lnTo>
                  <a:cubicBezTo>
                    <a:pt x="1157" y="1294"/>
                    <a:pt x="1223" y="1374"/>
                    <a:pt x="1286" y="1456"/>
                  </a:cubicBezTo>
                  <a:cubicBezTo>
                    <a:pt x="1313" y="1489"/>
                    <a:pt x="1341" y="1525"/>
                    <a:pt x="1368" y="1561"/>
                  </a:cubicBezTo>
                  <a:cubicBezTo>
                    <a:pt x="1382" y="1583"/>
                    <a:pt x="1396" y="1602"/>
                    <a:pt x="1410" y="1627"/>
                  </a:cubicBezTo>
                  <a:lnTo>
                    <a:pt x="1410" y="1630"/>
                  </a:lnTo>
                  <a:cubicBezTo>
                    <a:pt x="1421" y="1652"/>
                    <a:pt x="1437" y="1696"/>
                    <a:pt x="1462" y="1704"/>
                  </a:cubicBezTo>
                  <a:lnTo>
                    <a:pt x="1470" y="1704"/>
                  </a:lnTo>
                  <a:cubicBezTo>
                    <a:pt x="1473" y="1704"/>
                    <a:pt x="1473" y="1704"/>
                    <a:pt x="1476" y="1698"/>
                  </a:cubicBezTo>
                  <a:cubicBezTo>
                    <a:pt x="1501" y="1690"/>
                    <a:pt x="1470" y="1643"/>
                    <a:pt x="1462" y="1630"/>
                  </a:cubicBezTo>
                  <a:lnTo>
                    <a:pt x="1421" y="1539"/>
                  </a:lnTo>
                  <a:cubicBezTo>
                    <a:pt x="1402" y="1489"/>
                    <a:pt x="1377" y="1443"/>
                    <a:pt x="1352" y="1393"/>
                  </a:cubicBezTo>
                  <a:cubicBezTo>
                    <a:pt x="1311" y="1310"/>
                    <a:pt x="1269" y="1228"/>
                    <a:pt x="1228" y="1148"/>
                  </a:cubicBezTo>
                  <a:cubicBezTo>
                    <a:pt x="1157" y="1008"/>
                    <a:pt x="1085" y="878"/>
                    <a:pt x="983" y="749"/>
                  </a:cubicBezTo>
                  <a:cubicBezTo>
                    <a:pt x="980" y="746"/>
                    <a:pt x="978" y="741"/>
                    <a:pt x="975" y="735"/>
                  </a:cubicBezTo>
                  <a:cubicBezTo>
                    <a:pt x="950" y="708"/>
                    <a:pt x="925" y="678"/>
                    <a:pt x="901" y="650"/>
                  </a:cubicBezTo>
                  <a:cubicBezTo>
                    <a:pt x="881" y="631"/>
                    <a:pt x="857" y="609"/>
                    <a:pt x="837" y="590"/>
                  </a:cubicBezTo>
                  <a:cubicBezTo>
                    <a:pt x="832" y="584"/>
                    <a:pt x="829" y="581"/>
                    <a:pt x="826" y="576"/>
                  </a:cubicBezTo>
                  <a:cubicBezTo>
                    <a:pt x="802" y="548"/>
                    <a:pt x="782" y="512"/>
                    <a:pt x="755" y="488"/>
                  </a:cubicBezTo>
                  <a:cubicBezTo>
                    <a:pt x="733" y="471"/>
                    <a:pt x="708" y="457"/>
                    <a:pt x="686" y="444"/>
                  </a:cubicBezTo>
                  <a:cubicBezTo>
                    <a:pt x="565" y="372"/>
                    <a:pt x="455" y="292"/>
                    <a:pt x="345" y="204"/>
                  </a:cubicBezTo>
                  <a:cubicBezTo>
                    <a:pt x="240" y="122"/>
                    <a:pt x="136" y="31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2" name="Google Shape;2102;p66">
              <a:extLst>
                <a:ext uri="{FF2B5EF4-FFF2-40B4-BE49-F238E27FC236}">
                  <a16:creationId xmlns:a16="http://schemas.microsoft.com/office/drawing/2014/main" id="{7CD95491-3529-4D7F-7C72-EE49C3DD143A}"/>
                </a:ext>
              </a:extLst>
            </p:cNvPr>
            <p:cNvSpPr/>
            <p:nvPr/>
          </p:nvSpPr>
          <p:spPr>
            <a:xfrm>
              <a:off x="7927727" y="266050"/>
              <a:ext cx="191573" cy="128584"/>
            </a:xfrm>
            <a:custGeom>
              <a:avLst/>
              <a:gdLst/>
              <a:ahLst/>
              <a:cxnLst/>
              <a:rect l="l" t="t" r="r" b="b"/>
              <a:pathLst>
                <a:path w="1691" h="1135" extrusionOk="0">
                  <a:moveTo>
                    <a:pt x="1" y="1"/>
                  </a:moveTo>
                  <a:cubicBezTo>
                    <a:pt x="210" y="91"/>
                    <a:pt x="400" y="221"/>
                    <a:pt x="590" y="347"/>
                  </a:cubicBezTo>
                  <a:lnTo>
                    <a:pt x="661" y="400"/>
                  </a:lnTo>
                  <a:cubicBezTo>
                    <a:pt x="680" y="416"/>
                    <a:pt x="700" y="435"/>
                    <a:pt x="719" y="457"/>
                  </a:cubicBezTo>
                  <a:cubicBezTo>
                    <a:pt x="744" y="477"/>
                    <a:pt x="771" y="493"/>
                    <a:pt x="796" y="512"/>
                  </a:cubicBezTo>
                  <a:cubicBezTo>
                    <a:pt x="898" y="578"/>
                    <a:pt x="1005" y="647"/>
                    <a:pt x="1107" y="710"/>
                  </a:cubicBezTo>
                  <a:cubicBezTo>
                    <a:pt x="1159" y="743"/>
                    <a:pt x="1212" y="777"/>
                    <a:pt x="1258" y="807"/>
                  </a:cubicBezTo>
                  <a:cubicBezTo>
                    <a:pt x="1338" y="859"/>
                    <a:pt x="1418" y="909"/>
                    <a:pt x="1489" y="964"/>
                  </a:cubicBezTo>
                  <a:cubicBezTo>
                    <a:pt x="1528" y="991"/>
                    <a:pt x="1561" y="1019"/>
                    <a:pt x="1597" y="1049"/>
                  </a:cubicBezTo>
                  <a:lnTo>
                    <a:pt x="1622" y="1074"/>
                  </a:lnTo>
                  <a:cubicBezTo>
                    <a:pt x="1641" y="1096"/>
                    <a:pt x="1663" y="1120"/>
                    <a:pt x="1682" y="1131"/>
                  </a:cubicBezTo>
                  <a:cubicBezTo>
                    <a:pt x="1685" y="1131"/>
                    <a:pt x="1685" y="1131"/>
                    <a:pt x="1690" y="1134"/>
                  </a:cubicBezTo>
                  <a:lnTo>
                    <a:pt x="1690" y="1123"/>
                  </a:lnTo>
                  <a:lnTo>
                    <a:pt x="1690" y="1118"/>
                  </a:lnTo>
                  <a:cubicBezTo>
                    <a:pt x="1690" y="1112"/>
                    <a:pt x="1685" y="1109"/>
                    <a:pt x="1685" y="1107"/>
                  </a:cubicBezTo>
                  <a:cubicBezTo>
                    <a:pt x="1682" y="1098"/>
                    <a:pt x="1679" y="1093"/>
                    <a:pt x="1671" y="1082"/>
                  </a:cubicBezTo>
                  <a:cubicBezTo>
                    <a:pt x="1657" y="1065"/>
                    <a:pt x="1644" y="1049"/>
                    <a:pt x="1630" y="1035"/>
                  </a:cubicBezTo>
                  <a:lnTo>
                    <a:pt x="1613" y="1016"/>
                  </a:lnTo>
                  <a:cubicBezTo>
                    <a:pt x="1608" y="1010"/>
                    <a:pt x="1599" y="1002"/>
                    <a:pt x="1597" y="997"/>
                  </a:cubicBezTo>
                  <a:cubicBezTo>
                    <a:pt x="1539" y="931"/>
                    <a:pt x="1476" y="865"/>
                    <a:pt x="1410" y="804"/>
                  </a:cubicBezTo>
                  <a:cubicBezTo>
                    <a:pt x="1267" y="666"/>
                    <a:pt x="1112" y="540"/>
                    <a:pt x="947" y="424"/>
                  </a:cubicBezTo>
                  <a:cubicBezTo>
                    <a:pt x="884" y="380"/>
                    <a:pt x="818" y="339"/>
                    <a:pt x="755" y="303"/>
                  </a:cubicBezTo>
                  <a:cubicBezTo>
                    <a:pt x="664" y="251"/>
                    <a:pt x="576" y="199"/>
                    <a:pt x="482" y="155"/>
                  </a:cubicBezTo>
                  <a:cubicBezTo>
                    <a:pt x="331" y="83"/>
                    <a:pt x="171" y="17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3" name="Google Shape;2103;p66">
              <a:extLst>
                <a:ext uri="{FF2B5EF4-FFF2-40B4-BE49-F238E27FC236}">
                  <a16:creationId xmlns:a16="http://schemas.microsoft.com/office/drawing/2014/main" id="{47FFE206-1A72-05A6-5D36-513EA39237BD}"/>
                </a:ext>
              </a:extLst>
            </p:cNvPr>
            <p:cNvSpPr/>
            <p:nvPr/>
          </p:nvSpPr>
          <p:spPr>
            <a:xfrm>
              <a:off x="7920249" y="330399"/>
              <a:ext cx="198371" cy="66048"/>
            </a:xfrm>
            <a:custGeom>
              <a:avLst/>
              <a:gdLst/>
              <a:ahLst/>
              <a:cxnLst/>
              <a:rect l="l" t="t" r="r" b="b"/>
              <a:pathLst>
                <a:path w="1751" h="583" extrusionOk="0">
                  <a:moveTo>
                    <a:pt x="371" y="1"/>
                  </a:moveTo>
                  <a:cubicBezTo>
                    <a:pt x="349" y="1"/>
                    <a:pt x="325" y="2"/>
                    <a:pt x="303" y="2"/>
                  </a:cubicBezTo>
                  <a:cubicBezTo>
                    <a:pt x="204" y="13"/>
                    <a:pt x="100" y="16"/>
                    <a:pt x="1" y="19"/>
                  </a:cubicBezTo>
                  <a:cubicBezTo>
                    <a:pt x="232" y="82"/>
                    <a:pt x="457" y="142"/>
                    <a:pt x="689" y="203"/>
                  </a:cubicBezTo>
                  <a:cubicBezTo>
                    <a:pt x="829" y="239"/>
                    <a:pt x="972" y="277"/>
                    <a:pt x="1101" y="341"/>
                  </a:cubicBezTo>
                  <a:cubicBezTo>
                    <a:pt x="1112" y="343"/>
                    <a:pt x="1123" y="349"/>
                    <a:pt x="1129" y="354"/>
                  </a:cubicBezTo>
                  <a:cubicBezTo>
                    <a:pt x="1170" y="374"/>
                    <a:pt x="1211" y="396"/>
                    <a:pt x="1255" y="409"/>
                  </a:cubicBezTo>
                  <a:cubicBezTo>
                    <a:pt x="1297" y="423"/>
                    <a:pt x="1344" y="429"/>
                    <a:pt x="1385" y="437"/>
                  </a:cubicBezTo>
                  <a:cubicBezTo>
                    <a:pt x="1522" y="464"/>
                    <a:pt x="1630" y="525"/>
                    <a:pt x="1751" y="583"/>
                  </a:cubicBezTo>
                  <a:cubicBezTo>
                    <a:pt x="1751" y="580"/>
                    <a:pt x="1751" y="574"/>
                    <a:pt x="1748" y="566"/>
                  </a:cubicBezTo>
                  <a:cubicBezTo>
                    <a:pt x="1737" y="547"/>
                    <a:pt x="1704" y="522"/>
                    <a:pt x="1685" y="508"/>
                  </a:cubicBezTo>
                  <a:cubicBezTo>
                    <a:pt x="1685" y="508"/>
                    <a:pt x="1682" y="508"/>
                    <a:pt x="1682" y="506"/>
                  </a:cubicBezTo>
                  <a:cubicBezTo>
                    <a:pt x="1602" y="445"/>
                    <a:pt x="1520" y="396"/>
                    <a:pt x="1434" y="346"/>
                  </a:cubicBezTo>
                  <a:cubicBezTo>
                    <a:pt x="1269" y="250"/>
                    <a:pt x="1090" y="175"/>
                    <a:pt x="906" y="115"/>
                  </a:cubicBezTo>
                  <a:cubicBezTo>
                    <a:pt x="867" y="101"/>
                    <a:pt x="826" y="93"/>
                    <a:pt x="788" y="82"/>
                  </a:cubicBezTo>
                  <a:cubicBezTo>
                    <a:pt x="771" y="79"/>
                    <a:pt x="757" y="74"/>
                    <a:pt x="741" y="68"/>
                  </a:cubicBezTo>
                  <a:cubicBezTo>
                    <a:pt x="689" y="54"/>
                    <a:pt x="634" y="43"/>
                    <a:pt x="581" y="30"/>
                  </a:cubicBezTo>
                  <a:cubicBezTo>
                    <a:pt x="524" y="16"/>
                    <a:pt x="466" y="5"/>
                    <a:pt x="405" y="2"/>
                  </a:cubicBezTo>
                  <a:cubicBezTo>
                    <a:pt x="394" y="1"/>
                    <a:pt x="383" y="1"/>
                    <a:pt x="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4" name="Google Shape;2104;p66">
              <a:extLst>
                <a:ext uri="{FF2B5EF4-FFF2-40B4-BE49-F238E27FC236}">
                  <a16:creationId xmlns:a16="http://schemas.microsoft.com/office/drawing/2014/main" id="{C6F95198-896D-9496-EF8A-D5072264E46C}"/>
                </a:ext>
              </a:extLst>
            </p:cNvPr>
            <p:cNvSpPr/>
            <p:nvPr/>
          </p:nvSpPr>
          <p:spPr>
            <a:xfrm>
              <a:off x="7921836" y="386364"/>
              <a:ext cx="206188" cy="22545"/>
            </a:xfrm>
            <a:custGeom>
              <a:avLst/>
              <a:gdLst/>
              <a:ahLst/>
              <a:cxnLst/>
              <a:rect l="l" t="t" r="r" b="b"/>
              <a:pathLst>
                <a:path w="1820" h="199" extrusionOk="0">
                  <a:moveTo>
                    <a:pt x="975" y="1"/>
                  </a:moveTo>
                  <a:cubicBezTo>
                    <a:pt x="909" y="1"/>
                    <a:pt x="842" y="6"/>
                    <a:pt x="779" y="14"/>
                  </a:cubicBezTo>
                  <a:lnTo>
                    <a:pt x="765" y="14"/>
                  </a:lnTo>
                  <a:cubicBezTo>
                    <a:pt x="699" y="20"/>
                    <a:pt x="633" y="28"/>
                    <a:pt x="573" y="34"/>
                  </a:cubicBezTo>
                  <a:cubicBezTo>
                    <a:pt x="526" y="36"/>
                    <a:pt x="482" y="45"/>
                    <a:pt x="438" y="50"/>
                  </a:cubicBezTo>
                  <a:cubicBezTo>
                    <a:pt x="289" y="83"/>
                    <a:pt x="152" y="166"/>
                    <a:pt x="0" y="180"/>
                  </a:cubicBezTo>
                  <a:cubicBezTo>
                    <a:pt x="83" y="195"/>
                    <a:pt x="166" y="199"/>
                    <a:pt x="250" y="199"/>
                  </a:cubicBezTo>
                  <a:cubicBezTo>
                    <a:pt x="320" y="199"/>
                    <a:pt x="391" y="196"/>
                    <a:pt x="463" y="193"/>
                  </a:cubicBezTo>
                  <a:cubicBezTo>
                    <a:pt x="537" y="191"/>
                    <a:pt x="617" y="185"/>
                    <a:pt x="691" y="182"/>
                  </a:cubicBezTo>
                  <a:lnTo>
                    <a:pt x="898" y="171"/>
                  </a:lnTo>
                  <a:cubicBezTo>
                    <a:pt x="939" y="169"/>
                    <a:pt x="980" y="166"/>
                    <a:pt x="1019" y="160"/>
                  </a:cubicBezTo>
                  <a:cubicBezTo>
                    <a:pt x="1054" y="158"/>
                    <a:pt x="1090" y="155"/>
                    <a:pt x="1126" y="155"/>
                  </a:cubicBezTo>
                  <a:cubicBezTo>
                    <a:pt x="1173" y="153"/>
                    <a:pt x="1219" y="153"/>
                    <a:pt x="1265" y="153"/>
                  </a:cubicBezTo>
                  <a:cubicBezTo>
                    <a:pt x="1311" y="153"/>
                    <a:pt x="1357" y="153"/>
                    <a:pt x="1404" y="155"/>
                  </a:cubicBezTo>
                  <a:cubicBezTo>
                    <a:pt x="1486" y="158"/>
                    <a:pt x="1569" y="166"/>
                    <a:pt x="1651" y="171"/>
                  </a:cubicBezTo>
                  <a:cubicBezTo>
                    <a:pt x="1664" y="173"/>
                    <a:pt x="1717" y="181"/>
                    <a:pt x="1759" y="181"/>
                  </a:cubicBezTo>
                  <a:cubicBezTo>
                    <a:pt x="1793" y="181"/>
                    <a:pt x="1820" y="176"/>
                    <a:pt x="1814" y="158"/>
                  </a:cubicBezTo>
                  <a:cubicBezTo>
                    <a:pt x="1806" y="138"/>
                    <a:pt x="1696" y="116"/>
                    <a:pt x="1674" y="105"/>
                  </a:cubicBezTo>
                  <a:lnTo>
                    <a:pt x="1651" y="97"/>
                  </a:lnTo>
                  <a:cubicBezTo>
                    <a:pt x="1585" y="64"/>
                    <a:pt x="1525" y="50"/>
                    <a:pt x="1448" y="42"/>
                  </a:cubicBezTo>
                  <a:cubicBezTo>
                    <a:pt x="1346" y="31"/>
                    <a:pt x="1247" y="20"/>
                    <a:pt x="1142" y="9"/>
                  </a:cubicBezTo>
                  <a:lnTo>
                    <a:pt x="1137" y="9"/>
                  </a:lnTo>
                  <a:cubicBezTo>
                    <a:pt x="1082" y="3"/>
                    <a:pt x="1030" y="1"/>
                    <a:pt x="9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5" name="Google Shape;2105;p66">
              <a:extLst>
                <a:ext uri="{FF2B5EF4-FFF2-40B4-BE49-F238E27FC236}">
                  <a16:creationId xmlns:a16="http://schemas.microsoft.com/office/drawing/2014/main" id="{3EF00A5A-D3BB-477A-A53E-F5C0172EC9A3}"/>
                </a:ext>
              </a:extLst>
            </p:cNvPr>
            <p:cNvSpPr/>
            <p:nvPr/>
          </p:nvSpPr>
          <p:spPr>
            <a:xfrm>
              <a:off x="7946759" y="427036"/>
              <a:ext cx="202449" cy="38065"/>
            </a:xfrm>
            <a:custGeom>
              <a:avLst/>
              <a:gdLst/>
              <a:ahLst/>
              <a:cxnLst/>
              <a:rect l="l" t="t" r="r" b="b"/>
              <a:pathLst>
                <a:path w="1787" h="336" extrusionOk="0">
                  <a:moveTo>
                    <a:pt x="1367" y="1"/>
                  </a:moveTo>
                  <a:cubicBezTo>
                    <a:pt x="1342" y="1"/>
                    <a:pt x="1318" y="1"/>
                    <a:pt x="1294" y="2"/>
                  </a:cubicBezTo>
                  <a:cubicBezTo>
                    <a:pt x="1173" y="8"/>
                    <a:pt x="1055" y="27"/>
                    <a:pt x="933" y="43"/>
                  </a:cubicBezTo>
                  <a:cubicBezTo>
                    <a:pt x="870" y="49"/>
                    <a:pt x="810" y="60"/>
                    <a:pt x="752" y="71"/>
                  </a:cubicBezTo>
                  <a:cubicBezTo>
                    <a:pt x="683" y="85"/>
                    <a:pt x="614" y="98"/>
                    <a:pt x="548" y="123"/>
                  </a:cubicBezTo>
                  <a:cubicBezTo>
                    <a:pt x="512" y="134"/>
                    <a:pt x="482" y="145"/>
                    <a:pt x="449" y="156"/>
                  </a:cubicBezTo>
                  <a:cubicBezTo>
                    <a:pt x="422" y="164"/>
                    <a:pt x="397" y="170"/>
                    <a:pt x="369" y="173"/>
                  </a:cubicBezTo>
                  <a:cubicBezTo>
                    <a:pt x="339" y="178"/>
                    <a:pt x="306" y="184"/>
                    <a:pt x="276" y="192"/>
                  </a:cubicBezTo>
                  <a:cubicBezTo>
                    <a:pt x="174" y="222"/>
                    <a:pt x="86" y="280"/>
                    <a:pt x="1" y="335"/>
                  </a:cubicBezTo>
                  <a:cubicBezTo>
                    <a:pt x="11" y="330"/>
                    <a:pt x="36" y="329"/>
                    <a:pt x="59" y="329"/>
                  </a:cubicBezTo>
                  <a:cubicBezTo>
                    <a:pt x="75" y="329"/>
                    <a:pt x="89" y="330"/>
                    <a:pt x="97" y="330"/>
                  </a:cubicBezTo>
                  <a:cubicBezTo>
                    <a:pt x="127" y="327"/>
                    <a:pt x="160" y="327"/>
                    <a:pt x="190" y="319"/>
                  </a:cubicBezTo>
                  <a:cubicBezTo>
                    <a:pt x="259" y="308"/>
                    <a:pt x="331" y="299"/>
                    <a:pt x="400" y="288"/>
                  </a:cubicBezTo>
                  <a:cubicBezTo>
                    <a:pt x="457" y="280"/>
                    <a:pt x="518" y="272"/>
                    <a:pt x="576" y="264"/>
                  </a:cubicBezTo>
                  <a:cubicBezTo>
                    <a:pt x="656" y="250"/>
                    <a:pt x="738" y="239"/>
                    <a:pt x="815" y="222"/>
                  </a:cubicBezTo>
                  <a:cubicBezTo>
                    <a:pt x="878" y="211"/>
                    <a:pt x="944" y="203"/>
                    <a:pt x="1005" y="195"/>
                  </a:cubicBezTo>
                  <a:cubicBezTo>
                    <a:pt x="1035" y="192"/>
                    <a:pt x="1063" y="192"/>
                    <a:pt x="1096" y="192"/>
                  </a:cubicBezTo>
                  <a:cubicBezTo>
                    <a:pt x="1116" y="192"/>
                    <a:pt x="1136" y="193"/>
                    <a:pt x="1156" y="193"/>
                  </a:cubicBezTo>
                  <a:cubicBezTo>
                    <a:pt x="1166" y="193"/>
                    <a:pt x="1177" y="193"/>
                    <a:pt x="1187" y="192"/>
                  </a:cubicBezTo>
                  <a:cubicBezTo>
                    <a:pt x="1222" y="189"/>
                    <a:pt x="1255" y="178"/>
                    <a:pt x="1291" y="170"/>
                  </a:cubicBezTo>
                  <a:cubicBezTo>
                    <a:pt x="1327" y="165"/>
                    <a:pt x="1371" y="161"/>
                    <a:pt x="1413" y="161"/>
                  </a:cubicBezTo>
                  <a:cubicBezTo>
                    <a:pt x="1442" y="161"/>
                    <a:pt x="1469" y="163"/>
                    <a:pt x="1495" y="167"/>
                  </a:cubicBezTo>
                  <a:cubicBezTo>
                    <a:pt x="1509" y="170"/>
                    <a:pt x="1522" y="170"/>
                    <a:pt x="1536" y="173"/>
                  </a:cubicBezTo>
                  <a:cubicBezTo>
                    <a:pt x="1544" y="174"/>
                    <a:pt x="1552" y="175"/>
                    <a:pt x="1560" y="175"/>
                  </a:cubicBezTo>
                  <a:cubicBezTo>
                    <a:pt x="1586" y="175"/>
                    <a:pt x="1613" y="168"/>
                    <a:pt x="1641" y="151"/>
                  </a:cubicBezTo>
                  <a:cubicBezTo>
                    <a:pt x="1663" y="140"/>
                    <a:pt x="1679" y="126"/>
                    <a:pt x="1701" y="112"/>
                  </a:cubicBezTo>
                  <a:cubicBezTo>
                    <a:pt x="1718" y="101"/>
                    <a:pt x="1734" y="96"/>
                    <a:pt x="1751" y="85"/>
                  </a:cubicBezTo>
                  <a:lnTo>
                    <a:pt x="1756" y="85"/>
                  </a:lnTo>
                  <a:cubicBezTo>
                    <a:pt x="1759" y="85"/>
                    <a:pt x="1759" y="82"/>
                    <a:pt x="1762" y="82"/>
                  </a:cubicBezTo>
                  <a:cubicBezTo>
                    <a:pt x="1770" y="76"/>
                    <a:pt x="1775" y="71"/>
                    <a:pt x="1778" y="63"/>
                  </a:cubicBezTo>
                  <a:cubicBezTo>
                    <a:pt x="1784" y="57"/>
                    <a:pt x="1786" y="49"/>
                    <a:pt x="1786" y="46"/>
                  </a:cubicBezTo>
                  <a:lnTo>
                    <a:pt x="1786" y="41"/>
                  </a:lnTo>
                  <a:cubicBezTo>
                    <a:pt x="1778" y="35"/>
                    <a:pt x="1773" y="35"/>
                    <a:pt x="1764" y="32"/>
                  </a:cubicBezTo>
                  <a:cubicBezTo>
                    <a:pt x="1761" y="32"/>
                    <a:pt x="1758" y="32"/>
                    <a:pt x="1754" y="32"/>
                  </a:cubicBezTo>
                  <a:cubicBezTo>
                    <a:pt x="1726" y="32"/>
                    <a:pt x="1693" y="41"/>
                    <a:pt x="1674" y="41"/>
                  </a:cubicBezTo>
                  <a:cubicBezTo>
                    <a:pt x="1649" y="41"/>
                    <a:pt x="1624" y="30"/>
                    <a:pt x="1599" y="27"/>
                  </a:cubicBezTo>
                  <a:cubicBezTo>
                    <a:pt x="1580" y="19"/>
                    <a:pt x="1558" y="16"/>
                    <a:pt x="1536" y="13"/>
                  </a:cubicBezTo>
                  <a:cubicBezTo>
                    <a:pt x="1481" y="4"/>
                    <a:pt x="1423" y="1"/>
                    <a:pt x="13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6" name="Google Shape;2106;p66">
              <a:extLst>
                <a:ext uri="{FF2B5EF4-FFF2-40B4-BE49-F238E27FC236}">
                  <a16:creationId xmlns:a16="http://schemas.microsoft.com/office/drawing/2014/main" id="{2D848C6F-C1CC-C0C8-7076-B2E0B47EE706}"/>
                </a:ext>
              </a:extLst>
            </p:cNvPr>
            <p:cNvSpPr/>
            <p:nvPr/>
          </p:nvSpPr>
          <p:spPr>
            <a:xfrm>
              <a:off x="7951178" y="461929"/>
              <a:ext cx="223295" cy="55512"/>
            </a:xfrm>
            <a:custGeom>
              <a:avLst/>
              <a:gdLst/>
              <a:ahLst/>
              <a:cxnLst/>
              <a:rect l="l" t="t" r="r" b="b"/>
              <a:pathLst>
                <a:path w="1971" h="490" extrusionOk="0">
                  <a:moveTo>
                    <a:pt x="1951" y="1"/>
                  </a:moveTo>
                  <a:cubicBezTo>
                    <a:pt x="1929" y="1"/>
                    <a:pt x="1896" y="12"/>
                    <a:pt x="1885" y="16"/>
                  </a:cubicBezTo>
                  <a:cubicBezTo>
                    <a:pt x="1852" y="24"/>
                    <a:pt x="1812" y="27"/>
                    <a:pt x="1773" y="27"/>
                  </a:cubicBezTo>
                  <a:cubicBezTo>
                    <a:pt x="1747" y="27"/>
                    <a:pt x="1720" y="25"/>
                    <a:pt x="1698" y="24"/>
                  </a:cubicBezTo>
                  <a:cubicBezTo>
                    <a:pt x="1659" y="23"/>
                    <a:pt x="1621" y="22"/>
                    <a:pt x="1583" y="22"/>
                  </a:cubicBezTo>
                  <a:cubicBezTo>
                    <a:pt x="1545" y="22"/>
                    <a:pt x="1507" y="23"/>
                    <a:pt x="1470" y="24"/>
                  </a:cubicBezTo>
                  <a:lnTo>
                    <a:pt x="1464" y="24"/>
                  </a:lnTo>
                  <a:cubicBezTo>
                    <a:pt x="1354" y="27"/>
                    <a:pt x="1241" y="49"/>
                    <a:pt x="1131" y="66"/>
                  </a:cubicBezTo>
                  <a:cubicBezTo>
                    <a:pt x="897" y="107"/>
                    <a:pt x="661" y="148"/>
                    <a:pt x="451" y="255"/>
                  </a:cubicBezTo>
                  <a:cubicBezTo>
                    <a:pt x="396" y="283"/>
                    <a:pt x="341" y="316"/>
                    <a:pt x="281" y="333"/>
                  </a:cubicBezTo>
                  <a:cubicBezTo>
                    <a:pt x="182" y="366"/>
                    <a:pt x="96" y="415"/>
                    <a:pt x="6" y="467"/>
                  </a:cubicBezTo>
                  <a:cubicBezTo>
                    <a:pt x="6" y="478"/>
                    <a:pt x="3" y="481"/>
                    <a:pt x="0" y="489"/>
                  </a:cubicBezTo>
                  <a:cubicBezTo>
                    <a:pt x="66" y="478"/>
                    <a:pt x="127" y="462"/>
                    <a:pt x="195" y="451"/>
                  </a:cubicBezTo>
                  <a:cubicBezTo>
                    <a:pt x="275" y="440"/>
                    <a:pt x="350" y="429"/>
                    <a:pt x="427" y="415"/>
                  </a:cubicBezTo>
                  <a:cubicBezTo>
                    <a:pt x="487" y="407"/>
                    <a:pt x="550" y="396"/>
                    <a:pt x="608" y="382"/>
                  </a:cubicBezTo>
                  <a:lnTo>
                    <a:pt x="826" y="341"/>
                  </a:lnTo>
                  <a:cubicBezTo>
                    <a:pt x="867" y="330"/>
                    <a:pt x="908" y="324"/>
                    <a:pt x="949" y="313"/>
                  </a:cubicBezTo>
                  <a:cubicBezTo>
                    <a:pt x="1016" y="300"/>
                    <a:pt x="1079" y="286"/>
                    <a:pt x="1145" y="278"/>
                  </a:cubicBezTo>
                  <a:cubicBezTo>
                    <a:pt x="1161" y="275"/>
                    <a:pt x="1181" y="275"/>
                    <a:pt x="1197" y="275"/>
                  </a:cubicBezTo>
                  <a:cubicBezTo>
                    <a:pt x="1280" y="269"/>
                    <a:pt x="1362" y="269"/>
                    <a:pt x="1445" y="247"/>
                  </a:cubicBezTo>
                  <a:cubicBezTo>
                    <a:pt x="1486" y="236"/>
                    <a:pt x="1527" y="220"/>
                    <a:pt x="1569" y="203"/>
                  </a:cubicBezTo>
                  <a:cubicBezTo>
                    <a:pt x="1648" y="167"/>
                    <a:pt x="1725" y="123"/>
                    <a:pt x="1808" y="93"/>
                  </a:cubicBezTo>
                  <a:cubicBezTo>
                    <a:pt x="1841" y="82"/>
                    <a:pt x="1869" y="71"/>
                    <a:pt x="1899" y="66"/>
                  </a:cubicBezTo>
                  <a:cubicBezTo>
                    <a:pt x="1915" y="63"/>
                    <a:pt x="1951" y="55"/>
                    <a:pt x="1965" y="38"/>
                  </a:cubicBezTo>
                  <a:cubicBezTo>
                    <a:pt x="1965" y="38"/>
                    <a:pt x="1968" y="35"/>
                    <a:pt x="1968" y="30"/>
                  </a:cubicBezTo>
                  <a:cubicBezTo>
                    <a:pt x="1970" y="24"/>
                    <a:pt x="1970" y="22"/>
                    <a:pt x="1970" y="13"/>
                  </a:cubicBezTo>
                  <a:cubicBezTo>
                    <a:pt x="1970" y="4"/>
                    <a:pt x="1962" y="1"/>
                    <a:pt x="19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7" name="Google Shape;2107;p66">
              <a:extLst>
                <a:ext uri="{FF2B5EF4-FFF2-40B4-BE49-F238E27FC236}">
                  <a16:creationId xmlns:a16="http://schemas.microsoft.com/office/drawing/2014/main" id="{168CA888-83DB-017D-2377-772CA6192304}"/>
                </a:ext>
              </a:extLst>
            </p:cNvPr>
            <p:cNvSpPr/>
            <p:nvPr/>
          </p:nvSpPr>
          <p:spPr>
            <a:xfrm>
              <a:off x="7972023" y="491271"/>
              <a:ext cx="221369" cy="75678"/>
            </a:xfrm>
            <a:custGeom>
              <a:avLst/>
              <a:gdLst/>
              <a:ahLst/>
              <a:cxnLst/>
              <a:rect l="l" t="t" r="r" b="b"/>
              <a:pathLst>
                <a:path w="1954" h="668" extrusionOk="0">
                  <a:moveTo>
                    <a:pt x="1922" y="1"/>
                  </a:moveTo>
                  <a:cubicBezTo>
                    <a:pt x="1895" y="1"/>
                    <a:pt x="1855" y="15"/>
                    <a:pt x="1841" y="19"/>
                  </a:cubicBezTo>
                  <a:cubicBezTo>
                    <a:pt x="1828" y="27"/>
                    <a:pt x="1814" y="32"/>
                    <a:pt x="1800" y="38"/>
                  </a:cubicBezTo>
                  <a:cubicBezTo>
                    <a:pt x="1785" y="41"/>
                    <a:pt x="1770" y="42"/>
                    <a:pt x="1756" y="42"/>
                  </a:cubicBezTo>
                  <a:cubicBezTo>
                    <a:pt x="1734" y="42"/>
                    <a:pt x="1712" y="39"/>
                    <a:pt x="1690" y="38"/>
                  </a:cubicBezTo>
                  <a:cubicBezTo>
                    <a:pt x="1672" y="34"/>
                    <a:pt x="1655" y="33"/>
                    <a:pt x="1638" y="33"/>
                  </a:cubicBezTo>
                  <a:cubicBezTo>
                    <a:pt x="1615" y="33"/>
                    <a:pt x="1592" y="36"/>
                    <a:pt x="1566" y="41"/>
                  </a:cubicBezTo>
                  <a:cubicBezTo>
                    <a:pt x="1514" y="46"/>
                    <a:pt x="1467" y="54"/>
                    <a:pt x="1415" y="65"/>
                  </a:cubicBezTo>
                  <a:cubicBezTo>
                    <a:pt x="1354" y="79"/>
                    <a:pt x="1291" y="98"/>
                    <a:pt x="1231" y="112"/>
                  </a:cubicBezTo>
                  <a:cubicBezTo>
                    <a:pt x="1192" y="120"/>
                    <a:pt x="1156" y="126"/>
                    <a:pt x="1120" y="129"/>
                  </a:cubicBezTo>
                  <a:cubicBezTo>
                    <a:pt x="1085" y="134"/>
                    <a:pt x="1052" y="134"/>
                    <a:pt x="1016" y="140"/>
                  </a:cubicBezTo>
                  <a:cubicBezTo>
                    <a:pt x="964" y="151"/>
                    <a:pt x="917" y="181"/>
                    <a:pt x="867" y="206"/>
                  </a:cubicBezTo>
                  <a:cubicBezTo>
                    <a:pt x="798" y="239"/>
                    <a:pt x="724" y="263"/>
                    <a:pt x="647" y="288"/>
                  </a:cubicBezTo>
                  <a:cubicBezTo>
                    <a:pt x="548" y="327"/>
                    <a:pt x="452" y="371"/>
                    <a:pt x="358" y="423"/>
                  </a:cubicBezTo>
                  <a:cubicBezTo>
                    <a:pt x="342" y="431"/>
                    <a:pt x="325" y="440"/>
                    <a:pt x="311" y="451"/>
                  </a:cubicBezTo>
                  <a:cubicBezTo>
                    <a:pt x="240" y="492"/>
                    <a:pt x="171" y="541"/>
                    <a:pt x="102" y="591"/>
                  </a:cubicBezTo>
                  <a:cubicBezTo>
                    <a:pt x="70" y="618"/>
                    <a:pt x="38" y="642"/>
                    <a:pt x="3" y="666"/>
                  </a:cubicBezTo>
                  <a:lnTo>
                    <a:pt x="3" y="666"/>
                  </a:lnTo>
                  <a:cubicBezTo>
                    <a:pt x="18" y="657"/>
                    <a:pt x="54" y="660"/>
                    <a:pt x="69" y="657"/>
                  </a:cubicBezTo>
                  <a:cubicBezTo>
                    <a:pt x="94" y="649"/>
                    <a:pt x="124" y="646"/>
                    <a:pt x="149" y="635"/>
                  </a:cubicBezTo>
                  <a:cubicBezTo>
                    <a:pt x="190" y="618"/>
                    <a:pt x="229" y="596"/>
                    <a:pt x="273" y="583"/>
                  </a:cubicBezTo>
                  <a:cubicBezTo>
                    <a:pt x="377" y="547"/>
                    <a:pt x="479" y="511"/>
                    <a:pt x="584" y="481"/>
                  </a:cubicBezTo>
                  <a:cubicBezTo>
                    <a:pt x="614" y="470"/>
                    <a:pt x="644" y="464"/>
                    <a:pt x="675" y="453"/>
                  </a:cubicBezTo>
                  <a:cubicBezTo>
                    <a:pt x="771" y="426"/>
                    <a:pt x="873" y="401"/>
                    <a:pt x="972" y="387"/>
                  </a:cubicBezTo>
                  <a:cubicBezTo>
                    <a:pt x="986" y="384"/>
                    <a:pt x="999" y="384"/>
                    <a:pt x="1013" y="382"/>
                  </a:cubicBezTo>
                  <a:cubicBezTo>
                    <a:pt x="1032" y="376"/>
                    <a:pt x="1054" y="371"/>
                    <a:pt x="1071" y="362"/>
                  </a:cubicBezTo>
                  <a:cubicBezTo>
                    <a:pt x="1098" y="351"/>
                    <a:pt x="1126" y="327"/>
                    <a:pt x="1156" y="318"/>
                  </a:cubicBezTo>
                  <a:cubicBezTo>
                    <a:pt x="1175" y="316"/>
                    <a:pt x="1189" y="316"/>
                    <a:pt x="1206" y="316"/>
                  </a:cubicBezTo>
                  <a:cubicBezTo>
                    <a:pt x="1231" y="316"/>
                    <a:pt x="1253" y="307"/>
                    <a:pt x="1277" y="302"/>
                  </a:cubicBezTo>
                  <a:cubicBezTo>
                    <a:pt x="1286" y="299"/>
                    <a:pt x="1294" y="299"/>
                    <a:pt x="1302" y="294"/>
                  </a:cubicBezTo>
                  <a:cubicBezTo>
                    <a:pt x="1382" y="274"/>
                    <a:pt x="1456" y="250"/>
                    <a:pt x="1536" y="222"/>
                  </a:cubicBezTo>
                  <a:cubicBezTo>
                    <a:pt x="1619" y="195"/>
                    <a:pt x="1698" y="162"/>
                    <a:pt x="1775" y="126"/>
                  </a:cubicBezTo>
                  <a:cubicBezTo>
                    <a:pt x="1817" y="109"/>
                    <a:pt x="1855" y="87"/>
                    <a:pt x="1896" y="71"/>
                  </a:cubicBezTo>
                  <a:cubicBezTo>
                    <a:pt x="1899" y="68"/>
                    <a:pt x="1907" y="68"/>
                    <a:pt x="1910" y="65"/>
                  </a:cubicBezTo>
                  <a:cubicBezTo>
                    <a:pt x="1918" y="60"/>
                    <a:pt x="1924" y="57"/>
                    <a:pt x="1927" y="54"/>
                  </a:cubicBezTo>
                  <a:cubicBezTo>
                    <a:pt x="1938" y="46"/>
                    <a:pt x="1949" y="38"/>
                    <a:pt x="1949" y="27"/>
                  </a:cubicBezTo>
                  <a:cubicBezTo>
                    <a:pt x="1953" y="7"/>
                    <a:pt x="1941" y="1"/>
                    <a:pt x="1922" y="1"/>
                  </a:cubicBezTo>
                  <a:close/>
                  <a:moveTo>
                    <a:pt x="3" y="666"/>
                  </a:moveTo>
                  <a:cubicBezTo>
                    <a:pt x="2" y="667"/>
                    <a:pt x="1" y="667"/>
                    <a:pt x="0" y="668"/>
                  </a:cubicBezTo>
                  <a:cubicBezTo>
                    <a:pt x="1" y="667"/>
                    <a:pt x="2" y="667"/>
                    <a:pt x="3" y="66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8" name="Google Shape;2108;p66">
              <a:extLst>
                <a:ext uri="{FF2B5EF4-FFF2-40B4-BE49-F238E27FC236}">
                  <a16:creationId xmlns:a16="http://schemas.microsoft.com/office/drawing/2014/main" id="{79C93E4C-8A91-9E97-BC1F-D3CE0ABCAD90}"/>
                </a:ext>
              </a:extLst>
            </p:cNvPr>
            <p:cNvSpPr/>
            <p:nvPr/>
          </p:nvSpPr>
          <p:spPr>
            <a:xfrm>
              <a:off x="8030367" y="509058"/>
              <a:ext cx="175939" cy="106832"/>
            </a:xfrm>
            <a:custGeom>
              <a:avLst/>
              <a:gdLst/>
              <a:ahLst/>
              <a:cxnLst/>
              <a:rect l="l" t="t" r="r" b="b"/>
              <a:pathLst>
                <a:path w="1553" h="943" extrusionOk="0">
                  <a:moveTo>
                    <a:pt x="1486" y="0"/>
                  </a:moveTo>
                  <a:cubicBezTo>
                    <a:pt x="1474" y="0"/>
                    <a:pt x="1461" y="2"/>
                    <a:pt x="1447" y="7"/>
                  </a:cubicBezTo>
                  <a:cubicBezTo>
                    <a:pt x="1321" y="54"/>
                    <a:pt x="1192" y="104"/>
                    <a:pt x="1068" y="156"/>
                  </a:cubicBezTo>
                  <a:cubicBezTo>
                    <a:pt x="1037" y="170"/>
                    <a:pt x="1007" y="178"/>
                    <a:pt x="977" y="192"/>
                  </a:cubicBezTo>
                  <a:cubicBezTo>
                    <a:pt x="944" y="205"/>
                    <a:pt x="916" y="219"/>
                    <a:pt x="889" y="241"/>
                  </a:cubicBezTo>
                  <a:cubicBezTo>
                    <a:pt x="848" y="269"/>
                    <a:pt x="815" y="307"/>
                    <a:pt x="776" y="338"/>
                  </a:cubicBezTo>
                  <a:cubicBezTo>
                    <a:pt x="743" y="365"/>
                    <a:pt x="702" y="384"/>
                    <a:pt x="663" y="409"/>
                  </a:cubicBezTo>
                  <a:cubicBezTo>
                    <a:pt x="567" y="464"/>
                    <a:pt x="476" y="530"/>
                    <a:pt x="388" y="591"/>
                  </a:cubicBezTo>
                  <a:cubicBezTo>
                    <a:pt x="350" y="618"/>
                    <a:pt x="311" y="643"/>
                    <a:pt x="281" y="679"/>
                  </a:cubicBezTo>
                  <a:cubicBezTo>
                    <a:pt x="264" y="695"/>
                    <a:pt x="248" y="715"/>
                    <a:pt x="226" y="734"/>
                  </a:cubicBezTo>
                  <a:cubicBezTo>
                    <a:pt x="201" y="753"/>
                    <a:pt x="171" y="764"/>
                    <a:pt x="146" y="783"/>
                  </a:cubicBezTo>
                  <a:cubicBezTo>
                    <a:pt x="118" y="805"/>
                    <a:pt x="96" y="833"/>
                    <a:pt x="74" y="860"/>
                  </a:cubicBezTo>
                  <a:cubicBezTo>
                    <a:pt x="69" y="871"/>
                    <a:pt x="58" y="880"/>
                    <a:pt x="50" y="891"/>
                  </a:cubicBezTo>
                  <a:cubicBezTo>
                    <a:pt x="30" y="904"/>
                    <a:pt x="17" y="926"/>
                    <a:pt x="0" y="943"/>
                  </a:cubicBezTo>
                  <a:cubicBezTo>
                    <a:pt x="88" y="913"/>
                    <a:pt x="173" y="882"/>
                    <a:pt x="264" y="855"/>
                  </a:cubicBezTo>
                  <a:cubicBezTo>
                    <a:pt x="317" y="836"/>
                    <a:pt x="363" y="819"/>
                    <a:pt x="416" y="803"/>
                  </a:cubicBezTo>
                  <a:cubicBezTo>
                    <a:pt x="429" y="797"/>
                    <a:pt x="443" y="792"/>
                    <a:pt x="457" y="789"/>
                  </a:cubicBezTo>
                  <a:cubicBezTo>
                    <a:pt x="468" y="781"/>
                    <a:pt x="482" y="778"/>
                    <a:pt x="490" y="767"/>
                  </a:cubicBezTo>
                  <a:cubicBezTo>
                    <a:pt x="504" y="756"/>
                    <a:pt x="515" y="745"/>
                    <a:pt x="526" y="734"/>
                  </a:cubicBezTo>
                  <a:cubicBezTo>
                    <a:pt x="537" y="723"/>
                    <a:pt x="550" y="717"/>
                    <a:pt x="564" y="712"/>
                  </a:cubicBezTo>
                  <a:cubicBezTo>
                    <a:pt x="605" y="693"/>
                    <a:pt x="647" y="673"/>
                    <a:pt x="688" y="651"/>
                  </a:cubicBezTo>
                  <a:cubicBezTo>
                    <a:pt x="743" y="624"/>
                    <a:pt x="798" y="591"/>
                    <a:pt x="848" y="560"/>
                  </a:cubicBezTo>
                  <a:cubicBezTo>
                    <a:pt x="894" y="536"/>
                    <a:pt x="936" y="508"/>
                    <a:pt x="977" y="478"/>
                  </a:cubicBezTo>
                  <a:cubicBezTo>
                    <a:pt x="1090" y="398"/>
                    <a:pt x="1192" y="313"/>
                    <a:pt x="1288" y="216"/>
                  </a:cubicBezTo>
                  <a:lnTo>
                    <a:pt x="1326" y="178"/>
                  </a:lnTo>
                  <a:cubicBezTo>
                    <a:pt x="1354" y="150"/>
                    <a:pt x="1381" y="123"/>
                    <a:pt x="1417" y="101"/>
                  </a:cubicBezTo>
                  <a:cubicBezTo>
                    <a:pt x="1439" y="82"/>
                    <a:pt x="1464" y="68"/>
                    <a:pt x="1491" y="62"/>
                  </a:cubicBezTo>
                  <a:cubicBezTo>
                    <a:pt x="1508" y="60"/>
                    <a:pt x="1519" y="51"/>
                    <a:pt x="1527" y="46"/>
                  </a:cubicBezTo>
                  <a:cubicBezTo>
                    <a:pt x="1553" y="25"/>
                    <a:pt x="1526" y="0"/>
                    <a:pt x="14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9" name="Google Shape;2109;p66">
              <a:extLst>
                <a:ext uri="{FF2B5EF4-FFF2-40B4-BE49-F238E27FC236}">
                  <a16:creationId xmlns:a16="http://schemas.microsoft.com/office/drawing/2014/main" id="{40567200-776E-97EC-FB89-0C62E8D9C2C3}"/>
                </a:ext>
              </a:extLst>
            </p:cNvPr>
            <p:cNvSpPr/>
            <p:nvPr/>
          </p:nvSpPr>
          <p:spPr>
            <a:xfrm>
              <a:off x="8114768" y="524465"/>
              <a:ext cx="97996" cy="124846"/>
            </a:xfrm>
            <a:custGeom>
              <a:avLst/>
              <a:gdLst/>
              <a:ahLst/>
              <a:cxnLst/>
              <a:rect l="l" t="t" r="r" b="b"/>
              <a:pathLst>
                <a:path w="865" h="1102" extrusionOk="0">
                  <a:moveTo>
                    <a:pt x="843" y="1"/>
                  </a:moveTo>
                  <a:cubicBezTo>
                    <a:pt x="840" y="1"/>
                    <a:pt x="832" y="1"/>
                    <a:pt x="824" y="6"/>
                  </a:cubicBezTo>
                  <a:cubicBezTo>
                    <a:pt x="810" y="9"/>
                    <a:pt x="799" y="20"/>
                    <a:pt x="788" y="25"/>
                  </a:cubicBezTo>
                  <a:cubicBezTo>
                    <a:pt x="771" y="39"/>
                    <a:pt x="749" y="58"/>
                    <a:pt x="733" y="72"/>
                  </a:cubicBezTo>
                  <a:cubicBezTo>
                    <a:pt x="705" y="94"/>
                    <a:pt x="678" y="116"/>
                    <a:pt x="650" y="141"/>
                  </a:cubicBezTo>
                  <a:cubicBezTo>
                    <a:pt x="631" y="158"/>
                    <a:pt x="609" y="174"/>
                    <a:pt x="590" y="196"/>
                  </a:cubicBezTo>
                  <a:cubicBezTo>
                    <a:pt x="540" y="240"/>
                    <a:pt x="499" y="287"/>
                    <a:pt x="455" y="339"/>
                  </a:cubicBezTo>
                  <a:cubicBezTo>
                    <a:pt x="444" y="353"/>
                    <a:pt x="430" y="367"/>
                    <a:pt x="419" y="380"/>
                  </a:cubicBezTo>
                  <a:cubicBezTo>
                    <a:pt x="403" y="402"/>
                    <a:pt x="386" y="422"/>
                    <a:pt x="375" y="444"/>
                  </a:cubicBezTo>
                  <a:cubicBezTo>
                    <a:pt x="361" y="471"/>
                    <a:pt x="359" y="499"/>
                    <a:pt x="342" y="526"/>
                  </a:cubicBezTo>
                  <a:cubicBezTo>
                    <a:pt x="328" y="548"/>
                    <a:pt x="303" y="568"/>
                    <a:pt x="281" y="590"/>
                  </a:cubicBezTo>
                  <a:cubicBezTo>
                    <a:pt x="240" y="639"/>
                    <a:pt x="232" y="700"/>
                    <a:pt x="199" y="755"/>
                  </a:cubicBezTo>
                  <a:cubicBezTo>
                    <a:pt x="171" y="804"/>
                    <a:pt x="136" y="845"/>
                    <a:pt x="108" y="892"/>
                  </a:cubicBezTo>
                  <a:cubicBezTo>
                    <a:pt x="72" y="961"/>
                    <a:pt x="56" y="1044"/>
                    <a:pt x="1" y="1101"/>
                  </a:cubicBezTo>
                  <a:cubicBezTo>
                    <a:pt x="45" y="1082"/>
                    <a:pt x="89" y="1057"/>
                    <a:pt x="125" y="1027"/>
                  </a:cubicBezTo>
                  <a:cubicBezTo>
                    <a:pt x="149" y="1005"/>
                    <a:pt x="166" y="983"/>
                    <a:pt x="191" y="958"/>
                  </a:cubicBezTo>
                  <a:cubicBezTo>
                    <a:pt x="213" y="936"/>
                    <a:pt x="240" y="925"/>
                    <a:pt x="265" y="903"/>
                  </a:cubicBezTo>
                  <a:cubicBezTo>
                    <a:pt x="295" y="878"/>
                    <a:pt x="323" y="851"/>
                    <a:pt x="350" y="826"/>
                  </a:cubicBezTo>
                  <a:cubicBezTo>
                    <a:pt x="397" y="788"/>
                    <a:pt x="441" y="741"/>
                    <a:pt x="471" y="689"/>
                  </a:cubicBezTo>
                  <a:cubicBezTo>
                    <a:pt x="485" y="667"/>
                    <a:pt x="499" y="642"/>
                    <a:pt x="510" y="614"/>
                  </a:cubicBezTo>
                  <a:cubicBezTo>
                    <a:pt x="515" y="603"/>
                    <a:pt x="521" y="590"/>
                    <a:pt x="526" y="581"/>
                  </a:cubicBezTo>
                  <a:cubicBezTo>
                    <a:pt x="551" y="529"/>
                    <a:pt x="581" y="477"/>
                    <a:pt x="609" y="430"/>
                  </a:cubicBezTo>
                  <a:lnTo>
                    <a:pt x="620" y="408"/>
                  </a:lnTo>
                  <a:cubicBezTo>
                    <a:pt x="647" y="361"/>
                    <a:pt x="672" y="314"/>
                    <a:pt x="700" y="268"/>
                  </a:cubicBezTo>
                  <a:cubicBezTo>
                    <a:pt x="716" y="237"/>
                    <a:pt x="733" y="204"/>
                    <a:pt x="749" y="177"/>
                  </a:cubicBezTo>
                  <a:cubicBezTo>
                    <a:pt x="758" y="163"/>
                    <a:pt x="769" y="147"/>
                    <a:pt x="777" y="133"/>
                  </a:cubicBezTo>
                  <a:cubicBezTo>
                    <a:pt x="796" y="102"/>
                    <a:pt x="815" y="75"/>
                    <a:pt x="840" y="50"/>
                  </a:cubicBezTo>
                  <a:lnTo>
                    <a:pt x="846" y="42"/>
                  </a:lnTo>
                  <a:cubicBezTo>
                    <a:pt x="859" y="25"/>
                    <a:pt x="865" y="1"/>
                    <a:pt x="8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0" name="Google Shape;2110;p66">
              <a:extLst>
                <a:ext uri="{FF2B5EF4-FFF2-40B4-BE49-F238E27FC236}">
                  <a16:creationId xmlns:a16="http://schemas.microsoft.com/office/drawing/2014/main" id="{875BCA25-65A4-C44A-12B0-511B78E8C2C0}"/>
                </a:ext>
              </a:extLst>
            </p:cNvPr>
            <p:cNvSpPr/>
            <p:nvPr/>
          </p:nvSpPr>
          <p:spPr>
            <a:xfrm>
              <a:off x="8114768" y="386931"/>
              <a:ext cx="196218" cy="326275"/>
            </a:xfrm>
            <a:custGeom>
              <a:avLst/>
              <a:gdLst/>
              <a:ahLst/>
              <a:cxnLst/>
              <a:rect l="l" t="t" r="r" b="b"/>
              <a:pathLst>
                <a:path w="1732" h="2880" extrusionOk="0">
                  <a:moveTo>
                    <a:pt x="16" y="1"/>
                  </a:moveTo>
                  <a:cubicBezTo>
                    <a:pt x="8" y="1"/>
                    <a:pt x="0" y="6"/>
                    <a:pt x="4" y="15"/>
                  </a:cubicBezTo>
                  <a:cubicBezTo>
                    <a:pt x="67" y="136"/>
                    <a:pt x="130" y="254"/>
                    <a:pt x="213" y="359"/>
                  </a:cubicBezTo>
                  <a:cubicBezTo>
                    <a:pt x="295" y="469"/>
                    <a:pt x="392" y="571"/>
                    <a:pt x="480" y="681"/>
                  </a:cubicBezTo>
                  <a:cubicBezTo>
                    <a:pt x="653" y="904"/>
                    <a:pt x="799" y="1157"/>
                    <a:pt x="939" y="1405"/>
                  </a:cubicBezTo>
                  <a:cubicBezTo>
                    <a:pt x="1085" y="1658"/>
                    <a:pt x="1212" y="1914"/>
                    <a:pt x="1346" y="2172"/>
                  </a:cubicBezTo>
                  <a:cubicBezTo>
                    <a:pt x="1404" y="2285"/>
                    <a:pt x="1462" y="2395"/>
                    <a:pt x="1517" y="2513"/>
                  </a:cubicBezTo>
                  <a:cubicBezTo>
                    <a:pt x="1547" y="2574"/>
                    <a:pt x="1572" y="2637"/>
                    <a:pt x="1597" y="2698"/>
                  </a:cubicBezTo>
                  <a:cubicBezTo>
                    <a:pt x="1616" y="2753"/>
                    <a:pt x="1630" y="2816"/>
                    <a:pt x="1663" y="2868"/>
                  </a:cubicBezTo>
                  <a:cubicBezTo>
                    <a:pt x="1668" y="2876"/>
                    <a:pt x="1676" y="2879"/>
                    <a:pt x="1686" y="2879"/>
                  </a:cubicBezTo>
                  <a:cubicBezTo>
                    <a:pt x="1703" y="2879"/>
                    <a:pt x="1723" y="2867"/>
                    <a:pt x="1723" y="2849"/>
                  </a:cubicBezTo>
                  <a:cubicBezTo>
                    <a:pt x="1732" y="2736"/>
                    <a:pt x="1663" y="2610"/>
                    <a:pt x="1613" y="2505"/>
                  </a:cubicBezTo>
                  <a:cubicBezTo>
                    <a:pt x="1558" y="2384"/>
                    <a:pt x="1492" y="2271"/>
                    <a:pt x="1432" y="2156"/>
                  </a:cubicBezTo>
                  <a:cubicBezTo>
                    <a:pt x="1294" y="1900"/>
                    <a:pt x="1154" y="1647"/>
                    <a:pt x="1008" y="1394"/>
                  </a:cubicBezTo>
                  <a:cubicBezTo>
                    <a:pt x="870" y="1157"/>
                    <a:pt x="733" y="912"/>
                    <a:pt x="565" y="695"/>
                  </a:cubicBezTo>
                  <a:cubicBezTo>
                    <a:pt x="389" y="458"/>
                    <a:pt x="177" y="260"/>
                    <a:pt x="28" y="7"/>
                  </a:cubicBezTo>
                  <a:cubicBezTo>
                    <a:pt x="25" y="3"/>
                    <a:pt x="20" y="1"/>
                    <a:pt x="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1" name="Google Shape;2111;p66">
              <a:extLst>
                <a:ext uri="{FF2B5EF4-FFF2-40B4-BE49-F238E27FC236}">
                  <a16:creationId xmlns:a16="http://schemas.microsoft.com/office/drawing/2014/main" id="{0C499E5D-6CD7-EBCD-C2C8-FF89B77D14EC}"/>
                </a:ext>
              </a:extLst>
            </p:cNvPr>
            <p:cNvSpPr/>
            <p:nvPr/>
          </p:nvSpPr>
          <p:spPr>
            <a:xfrm>
              <a:off x="8245391" y="489685"/>
              <a:ext cx="153395" cy="22771"/>
            </a:xfrm>
            <a:custGeom>
              <a:avLst/>
              <a:gdLst/>
              <a:ahLst/>
              <a:cxnLst/>
              <a:rect l="l" t="t" r="r" b="b"/>
              <a:pathLst>
                <a:path w="1354" h="201" extrusionOk="0">
                  <a:moveTo>
                    <a:pt x="8" y="130"/>
                  </a:moveTo>
                  <a:cubicBezTo>
                    <a:pt x="5" y="130"/>
                    <a:pt x="3" y="131"/>
                    <a:pt x="1" y="132"/>
                  </a:cubicBezTo>
                  <a:cubicBezTo>
                    <a:pt x="3" y="131"/>
                    <a:pt x="6" y="131"/>
                    <a:pt x="8" y="130"/>
                  </a:cubicBezTo>
                  <a:close/>
                  <a:moveTo>
                    <a:pt x="973" y="1"/>
                  </a:moveTo>
                  <a:cubicBezTo>
                    <a:pt x="913" y="1"/>
                    <a:pt x="853" y="3"/>
                    <a:pt x="793" y="8"/>
                  </a:cubicBezTo>
                  <a:cubicBezTo>
                    <a:pt x="689" y="13"/>
                    <a:pt x="581" y="27"/>
                    <a:pt x="477" y="44"/>
                  </a:cubicBezTo>
                  <a:lnTo>
                    <a:pt x="427" y="55"/>
                  </a:lnTo>
                  <a:cubicBezTo>
                    <a:pt x="367" y="66"/>
                    <a:pt x="306" y="77"/>
                    <a:pt x="248" y="85"/>
                  </a:cubicBezTo>
                  <a:cubicBezTo>
                    <a:pt x="168" y="98"/>
                    <a:pt x="88" y="117"/>
                    <a:pt x="8" y="130"/>
                  </a:cubicBezTo>
                  <a:lnTo>
                    <a:pt x="8" y="130"/>
                  </a:lnTo>
                  <a:cubicBezTo>
                    <a:pt x="8" y="130"/>
                    <a:pt x="9" y="130"/>
                    <a:pt x="9" y="130"/>
                  </a:cubicBezTo>
                  <a:cubicBezTo>
                    <a:pt x="25" y="130"/>
                    <a:pt x="50" y="141"/>
                    <a:pt x="64" y="145"/>
                  </a:cubicBezTo>
                  <a:cubicBezTo>
                    <a:pt x="92" y="148"/>
                    <a:pt x="116" y="154"/>
                    <a:pt x="144" y="159"/>
                  </a:cubicBezTo>
                  <a:cubicBezTo>
                    <a:pt x="196" y="167"/>
                    <a:pt x="248" y="176"/>
                    <a:pt x="298" y="181"/>
                  </a:cubicBezTo>
                  <a:cubicBezTo>
                    <a:pt x="336" y="187"/>
                    <a:pt x="372" y="189"/>
                    <a:pt x="408" y="192"/>
                  </a:cubicBezTo>
                  <a:cubicBezTo>
                    <a:pt x="474" y="195"/>
                    <a:pt x="543" y="200"/>
                    <a:pt x="609" y="200"/>
                  </a:cubicBezTo>
                  <a:cubicBezTo>
                    <a:pt x="667" y="200"/>
                    <a:pt x="733" y="200"/>
                    <a:pt x="790" y="192"/>
                  </a:cubicBezTo>
                  <a:cubicBezTo>
                    <a:pt x="854" y="181"/>
                    <a:pt x="923" y="159"/>
                    <a:pt x="983" y="145"/>
                  </a:cubicBezTo>
                  <a:cubicBezTo>
                    <a:pt x="991" y="140"/>
                    <a:pt x="1000" y="140"/>
                    <a:pt x="1008" y="137"/>
                  </a:cubicBezTo>
                  <a:cubicBezTo>
                    <a:pt x="1082" y="121"/>
                    <a:pt x="1156" y="96"/>
                    <a:pt x="1228" y="77"/>
                  </a:cubicBezTo>
                  <a:cubicBezTo>
                    <a:pt x="1245" y="68"/>
                    <a:pt x="1261" y="66"/>
                    <a:pt x="1280" y="63"/>
                  </a:cubicBezTo>
                  <a:cubicBezTo>
                    <a:pt x="1302" y="57"/>
                    <a:pt x="1327" y="57"/>
                    <a:pt x="1341" y="41"/>
                  </a:cubicBezTo>
                  <a:cubicBezTo>
                    <a:pt x="1353" y="26"/>
                    <a:pt x="1352" y="13"/>
                    <a:pt x="1333" y="13"/>
                  </a:cubicBezTo>
                  <a:cubicBezTo>
                    <a:pt x="1331" y="13"/>
                    <a:pt x="1329" y="13"/>
                    <a:pt x="1327" y="13"/>
                  </a:cubicBezTo>
                  <a:cubicBezTo>
                    <a:pt x="1245" y="10"/>
                    <a:pt x="1159" y="8"/>
                    <a:pt x="1077" y="2"/>
                  </a:cubicBezTo>
                  <a:cubicBezTo>
                    <a:pt x="1042" y="1"/>
                    <a:pt x="1008" y="1"/>
                    <a:pt x="9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2" name="Google Shape;2112;p66">
              <a:extLst>
                <a:ext uri="{FF2B5EF4-FFF2-40B4-BE49-F238E27FC236}">
                  <a16:creationId xmlns:a16="http://schemas.microsoft.com/office/drawing/2014/main" id="{9942D0CC-04CE-F198-AB06-9F758C155D8F}"/>
                </a:ext>
              </a:extLst>
            </p:cNvPr>
            <p:cNvSpPr/>
            <p:nvPr/>
          </p:nvSpPr>
          <p:spPr>
            <a:xfrm>
              <a:off x="8197130" y="409815"/>
              <a:ext cx="205848" cy="75451"/>
            </a:xfrm>
            <a:custGeom>
              <a:avLst/>
              <a:gdLst/>
              <a:ahLst/>
              <a:cxnLst/>
              <a:rect l="l" t="t" r="r" b="b"/>
              <a:pathLst>
                <a:path w="1817" h="666" extrusionOk="0">
                  <a:moveTo>
                    <a:pt x="0" y="0"/>
                  </a:moveTo>
                  <a:cubicBezTo>
                    <a:pt x="22" y="3"/>
                    <a:pt x="75" y="58"/>
                    <a:pt x="97" y="72"/>
                  </a:cubicBezTo>
                  <a:cubicBezTo>
                    <a:pt x="110" y="80"/>
                    <a:pt x="119" y="88"/>
                    <a:pt x="132" y="96"/>
                  </a:cubicBezTo>
                  <a:cubicBezTo>
                    <a:pt x="154" y="110"/>
                    <a:pt x="174" y="121"/>
                    <a:pt x="196" y="129"/>
                  </a:cubicBezTo>
                  <a:cubicBezTo>
                    <a:pt x="198" y="129"/>
                    <a:pt x="198" y="135"/>
                    <a:pt x="201" y="135"/>
                  </a:cubicBezTo>
                  <a:cubicBezTo>
                    <a:pt x="289" y="176"/>
                    <a:pt x="377" y="212"/>
                    <a:pt x="460" y="261"/>
                  </a:cubicBezTo>
                  <a:cubicBezTo>
                    <a:pt x="515" y="292"/>
                    <a:pt x="573" y="328"/>
                    <a:pt x="633" y="358"/>
                  </a:cubicBezTo>
                  <a:cubicBezTo>
                    <a:pt x="696" y="396"/>
                    <a:pt x="771" y="427"/>
                    <a:pt x="840" y="451"/>
                  </a:cubicBezTo>
                  <a:cubicBezTo>
                    <a:pt x="875" y="465"/>
                    <a:pt x="914" y="468"/>
                    <a:pt x="952" y="473"/>
                  </a:cubicBezTo>
                  <a:cubicBezTo>
                    <a:pt x="1095" y="506"/>
                    <a:pt x="1244" y="561"/>
                    <a:pt x="1382" y="611"/>
                  </a:cubicBezTo>
                  <a:cubicBezTo>
                    <a:pt x="1475" y="647"/>
                    <a:pt x="1577" y="665"/>
                    <a:pt x="1678" y="665"/>
                  </a:cubicBezTo>
                  <a:cubicBezTo>
                    <a:pt x="1708" y="665"/>
                    <a:pt x="1737" y="664"/>
                    <a:pt x="1767" y="660"/>
                  </a:cubicBezTo>
                  <a:cubicBezTo>
                    <a:pt x="1789" y="660"/>
                    <a:pt x="1816" y="649"/>
                    <a:pt x="1808" y="625"/>
                  </a:cubicBezTo>
                  <a:cubicBezTo>
                    <a:pt x="1805" y="608"/>
                    <a:pt x="1778" y="608"/>
                    <a:pt x="1756" y="608"/>
                  </a:cubicBezTo>
                  <a:cubicBezTo>
                    <a:pt x="1746" y="609"/>
                    <a:pt x="1736" y="610"/>
                    <a:pt x="1727" y="610"/>
                  </a:cubicBezTo>
                  <a:cubicBezTo>
                    <a:pt x="1663" y="610"/>
                    <a:pt x="1601" y="587"/>
                    <a:pt x="1541" y="556"/>
                  </a:cubicBezTo>
                  <a:cubicBezTo>
                    <a:pt x="1478" y="528"/>
                    <a:pt x="1420" y="495"/>
                    <a:pt x="1362" y="468"/>
                  </a:cubicBezTo>
                  <a:cubicBezTo>
                    <a:pt x="1299" y="440"/>
                    <a:pt x="1233" y="418"/>
                    <a:pt x="1172" y="391"/>
                  </a:cubicBezTo>
                  <a:cubicBezTo>
                    <a:pt x="1101" y="358"/>
                    <a:pt x="1032" y="316"/>
                    <a:pt x="963" y="278"/>
                  </a:cubicBezTo>
                  <a:cubicBezTo>
                    <a:pt x="947" y="272"/>
                    <a:pt x="930" y="264"/>
                    <a:pt x="917" y="259"/>
                  </a:cubicBezTo>
                  <a:cubicBezTo>
                    <a:pt x="845" y="223"/>
                    <a:pt x="768" y="204"/>
                    <a:pt x="694" y="176"/>
                  </a:cubicBezTo>
                  <a:lnTo>
                    <a:pt x="663" y="165"/>
                  </a:lnTo>
                  <a:cubicBezTo>
                    <a:pt x="606" y="140"/>
                    <a:pt x="542" y="113"/>
                    <a:pt x="482" y="94"/>
                  </a:cubicBezTo>
                  <a:cubicBezTo>
                    <a:pt x="330" y="41"/>
                    <a:pt x="154" y="19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3" name="Google Shape;2113;p66">
              <a:extLst>
                <a:ext uri="{FF2B5EF4-FFF2-40B4-BE49-F238E27FC236}">
                  <a16:creationId xmlns:a16="http://schemas.microsoft.com/office/drawing/2014/main" id="{ADA128D6-5521-AE53-F2F7-959F9E2A2AD6}"/>
                </a:ext>
              </a:extLst>
            </p:cNvPr>
            <p:cNvSpPr/>
            <p:nvPr/>
          </p:nvSpPr>
          <p:spPr>
            <a:xfrm>
              <a:off x="8216163" y="328133"/>
              <a:ext cx="192366" cy="145691"/>
            </a:xfrm>
            <a:custGeom>
              <a:avLst/>
              <a:gdLst/>
              <a:ahLst/>
              <a:cxnLst/>
              <a:rect l="l" t="t" r="r" b="b"/>
              <a:pathLst>
                <a:path w="1698" h="1286" extrusionOk="0">
                  <a:moveTo>
                    <a:pt x="0" y="0"/>
                  </a:moveTo>
                  <a:cubicBezTo>
                    <a:pt x="69" y="88"/>
                    <a:pt x="132" y="176"/>
                    <a:pt x="209" y="256"/>
                  </a:cubicBezTo>
                  <a:cubicBezTo>
                    <a:pt x="250" y="300"/>
                    <a:pt x="295" y="341"/>
                    <a:pt x="339" y="383"/>
                  </a:cubicBezTo>
                  <a:cubicBezTo>
                    <a:pt x="363" y="407"/>
                    <a:pt x="391" y="432"/>
                    <a:pt x="416" y="454"/>
                  </a:cubicBezTo>
                  <a:cubicBezTo>
                    <a:pt x="457" y="495"/>
                    <a:pt x="498" y="542"/>
                    <a:pt x="539" y="586"/>
                  </a:cubicBezTo>
                  <a:cubicBezTo>
                    <a:pt x="581" y="630"/>
                    <a:pt x="622" y="674"/>
                    <a:pt x="669" y="713"/>
                  </a:cubicBezTo>
                  <a:cubicBezTo>
                    <a:pt x="669" y="716"/>
                    <a:pt x="674" y="716"/>
                    <a:pt x="677" y="721"/>
                  </a:cubicBezTo>
                  <a:cubicBezTo>
                    <a:pt x="831" y="848"/>
                    <a:pt x="1007" y="949"/>
                    <a:pt x="1186" y="1051"/>
                  </a:cubicBezTo>
                  <a:lnTo>
                    <a:pt x="1227" y="1071"/>
                  </a:lnTo>
                  <a:cubicBezTo>
                    <a:pt x="1249" y="1082"/>
                    <a:pt x="1269" y="1087"/>
                    <a:pt x="1288" y="1101"/>
                  </a:cubicBezTo>
                  <a:cubicBezTo>
                    <a:pt x="1329" y="1126"/>
                    <a:pt x="1368" y="1150"/>
                    <a:pt x="1409" y="1175"/>
                  </a:cubicBezTo>
                  <a:cubicBezTo>
                    <a:pt x="1489" y="1222"/>
                    <a:pt x="1571" y="1252"/>
                    <a:pt x="1662" y="1282"/>
                  </a:cubicBezTo>
                  <a:cubicBezTo>
                    <a:pt x="1665" y="1284"/>
                    <a:pt x="1670" y="1286"/>
                    <a:pt x="1676" y="1286"/>
                  </a:cubicBezTo>
                  <a:cubicBezTo>
                    <a:pt x="1680" y="1286"/>
                    <a:pt x="1685" y="1285"/>
                    <a:pt x="1690" y="1282"/>
                  </a:cubicBezTo>
                  <a:cubicBezTo>
                    <a:pt x="1695" y="1277"/>
                    <a:pt x="1695" y="1271"/>
                    <a:pt x="1698" y="1263"/>
                  </a:cubicBezTo>
                  <a:cubicBezTo>
                    <a:pt x="1698" y="1252"/>
                    <a:pt x="1687" y="1244"/>
                    <a:pt x="1681" y="1236"/>
                  </a:cubicBezTo>
                  <a:cubicBezTo>
                    <a:pt x="1599" y="1164"/>
                    <a:pt x="1508" y="1101"/>
                    <a:pt x="1420" y="1032"/>
                  </a:cubicBezTo>
                  <a:cubicBezTo>
                    <a:pt x="1351" y="982"/>
                    <a:pt x="1288" y="930"/>
                    <a:pt x="1227" y="872"/>
                  </a:cubicBezTo>
                  <a:cubicBezTo>
                    <a:pt x="1145" y="793"/>
                    <a:pt x="1060" y="713"/>
                    <a:pt x="971" y="639"/>
                  </a:cubicBezTo>
                  <a:cubicBezTo>
                    <a:pt x="894" y="570"/>
                    <a:pt x="815" y="504"/>
                    <a:pt x="729" y="443"/>
                  </a:cubicBezTo>
                  <a:cubicBezTo>
                    <a:pt x="680" y="407"/>
                    <a:pt x="633" y="374"/>
                    <a:pt x="583" y="341"/>
                  </a:cubicBezTo>
                  <a:lnTo>
                    <a:pt x="581" y="339"/>
                  </a:lnTo>
                  <a:cubicBezTo>
                    <a:pt x="578" y="336"/>
                    <a:pt x="570" y="330"/>
                    <a:pt x="567" y="328"/>
                  </a:cubicBezTo>
                  <a:cubicBezTo>
                    <a:pt x="537" y="308"/>
                    <a:pt x="504" y="284"/>
                    <a:pt x="473" y="262"/>
                  </a:cubicBezTo>
                  <a:cubicBezTo>
                    <a:pt x="416" y="220"/>
                    <a:pt x="352" y="184"/>
                    <a:pt x="292" y="149"/>
                  </a:cubicBezTo>
                  <a:cubicBezTo>
                    <a:pt x="256" y="129"/>
                    <a:pt x="220" y="110"/>
                    <a:pt x="184" y="94"/>
                  </a:cubicBezTo>
                  <a:lnTo>
                    <a:pt x="91" y="41"/>
                  </a:lnTo>
                  <a:cubicBezTo>
                    <a:pt x="61" y="25"/>
                    <a:pt x="30" y="1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4" name="Google Shape;2114;p66">
              <a:extLst>
                <a:ext uri="{FF2B5EF4-FFF2-40B4-BE49-F238E27FC236}">
                  <a16:creationId xmlns:a16="http://schemas.microsoft.com/office/drawing/2014/main" id="{0B8E5DC6-2F20-498B-F99F-7CA9E27A5ACF}"/>
                </a:ext>
              </a:extLst>
            </p:cNvPr>
            <p:cNvSpPr/>
            <p:nvPr/>
          </p:nvSpPr>
          <p:spPr>
            <a:xfrm>
              <a:off x="8230437" y="267976"/>
              <a:ext cx="180811" cy="189874"/>
            </a:xfrm>
            <a:custGeom>
              <a:avLst/>
              <a:gdLst/>
              <a:ahLst/>
              <a:cxnLst/>
              <a:rect l="l" t="t" r="r" b="b"/>
              <a:pathLst>
                <a:path w="1596" h="1676" extrusionOk="0">
                  <a:moveTo>
                    <a:pt x="1" y="0"/>
                  </a:moveTo>
                  <a:lnTo>
                    <a:pt x="1" y="0"/>
                  </a:lnTo>
                  <a:cubicBezTo>
                    <a:pt x="50" y="83"/>
                    <a:pt x="105" y="160"/>
                    <a:pt x="155" y="239"/>
                  </a:cubicBezTo>
                  <a:cubicBezTo>
                    <a:pt x="191" y="292"/>
                    <a:pt x="224" y="338"/>
                    <a:pt x="259" y="391"/>
                  </a:cubicBezTo>
                  <a:cubicBezTo>
                    <a:pt x="325" y="484"/>
                    <a:pt x="394" y="581"/>
                    <a:pt x="468" y="666"/>
                  </a:cubicBezTo>
                  <a:cubicBezTo>
                    <a:pt x="499" y="702"/>
                    <a:pt x="532" y="735"/>
                    <a:pt x="565" y="768"/>
                  </a:cubicBezTo>
                  <a:cubicBezTo>
                    <a:pt x="617" y="817"/>
                    <a:pt x="672" y="861"/>
                    <a:pt x="727" y="911"/>
                  </a:cubicBezTo>
                  <a:cubicBezTo>
                    <a:pt x="862" y="1024"/>
                    <a:pt x="994" y="1142"/>
                    <a:pt x="1129" y="1255"/>
                  </a:cubicBezTo>
                  <a:cubicBezTo>
                    <a:pt x="1195" y="1310"/>
                    <a:pt x="1264" y="1368"/>
                    <a:pt x="1330" y="1423"/>
                  </a:cubicBezTo>
                  <a:cubicBezTo>
                    <a:pt x="1366" y="1456"/>
                    <a:pt x="1404" y="1486"/>
                    <a:pt x="1440" y="1519"/>
                  </a:cubicBezTo>
                  <a:cubicBezTo>
                    <a:pt x="1473" y="1557"/>
                    <a:pt x="1509" y="1596"/>
                    <a:pt x="1536" y="1637"/>
                  </a:cubicBezTo>
                  <a:cubicBezTo>
                    <a:pt x="1544" y="1654"/>
                    <a:pt x="1564" y="1665"/>
                    <a:pt x="1580" y="1676"/>
                  </a:cubicBezTo>
                  <a:lnTo>
                    <a:pt x="1586" y="1668"/>
                  </a:lnTo>
                  <a:cubicBezTo>
                    <a:pt x="1593" y="1663"/>
                    <a:pt x="1596" y="1653"/>
                    <a:pt x="1589" y="1653"/>
                  </a:cubicBezTo>
                  <a:cubicBezTo>
                    <a:pt x="1588" y="1653"/>
                    <a:pt x="1587" y="1654"/>
                    <a:pt x="1586" y="1654"/>
                  </a:cubicBezTo>
                  <a:lnTo>
                    <a:pt x="1586" y="1651"/>
                  </a:lnTo>
                  <a:cubicBezTo>
                    <a:pt x="1586" y="1640"/>
                    <a:pt x="1580" y="1635"/>
                    <a:pt x="1577" y="1624"/>
                  </a:cubicBezTo>
                  <a:cubicBezTo>
                    <a:pt x="1525" y="1530"/>
                    <a:pt x="1462" y="1436"/>
                    <a:pt x="1393" y="1354"/>
                  </a:cubicBezTo>
                  <a:lnTo>
                    <a:pt x="1390" y="1351"/>
                  </a:lnTo>
                  <a:cubicBezTo>
                    <a:pt x="1363" y="1313"/>
                    <a:pt x="1333" y="1282"/>
                    <a:pt x="1302" y="1249"/>
                  </a:cubicBezTo>
                  <a:cubicBezTo>
                    <a:pt x="1253" y="1194"/>
                    <a:pt x="1200" y="1142"/>
                    <a:pt x="1154" y="1087"/>
                  </a:cubicBezTo>
                  <a:cubicBezTo>
                    <a:pt x="1112" y="1037"/>
                    <a:pt x="1068" y="988"/>
                    <a:pt x="1022" y="938"/>
                  </a:cubicBezTo>
                  <a:cubicBezTo>
                    <a:pt x="950" y="859"/>
                    <a:pt x="881" y="779"/>
                    <a:pt x="807" y="704"/>
                  </a:cubicBezTo>
                  <a:cubicBezTo>
                    <a:pt x="587" y="476"/>
                    <a:pt x="339" y="278"/>
                    <a:pt x="94" y="74"/>
                  </a:cubicBezTo>
                  <a:cubicBezTo>
                    <a:pt x="67" y="55"/>
                    <a:pt x="23" y="28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5" name="Google Shape;2115;p66">
              <a:extLst>
                <a:ext uri="{FF2B5EF4-FFF2-40B4-BE49-F238E27FC236}">
                  <a16:creationId xmlns:a16="http://schemas.microsoft.com/office/drawing/2014/main" id="{6A242707-4AB3-3D49-20D3-19A0EF26CAFD}"/>
                </a:ext>
              </a:extLst>
            </p:cNvPr>
            <p:cNvSpPr/>
            <p:nvPr/>
          </p:nvSpPr>
          <p:spPr>
            <a:xfrm>
              <a:off x="8264424" y="230251"/>
              <a:ext cx="164044" cy="200863"/>
            </a:xfrm>
            <a:custGeom>
              <a:avLst/>
              <a:gdLst/>
              <a:ahLst/>
              <a:cxnLst/>
              <a:rect l="l" t="t" r="r" b="b"/>
              <a:pathLst>
                <a:path w="1448" h="1773" extrusionOk="0">
                  <a:moveTo>
                    <a:pt x="1" y="0"/>
                  </a:moveTo>
                  <a:cubicBezTo>
                    <a:pt x="3" y="36"/>
                    <a:pt x="31" y="83"/>
                    <a:pt x="47" y="116"/>
                  </a:cubicBezTo>
                  <a:cubicBezTo>
                    <a:pt x="69" y="157"/>
                    <a:pt x="89" y="201"/>
                    <a:pt x="111" y="242"/>
                  </a:cubicBezTo>
                  <a:cubicBezTo>
                    <a:pt x="149" y="314"/>
                    <a:pt x="185" y="391"/>
                    <a:pt x="226" y="462"/>
                  </a:cubicBezTo>
                  <a:cubicBezTo>
                    <a:pt x="232" y="471"/>
                    <a:pt x="237" y="482"/>
                    <a:pt x="240" y="487"/>
                  </a:cubicBezTo>
                  <a:cubicBezTo>
                    <a:pt x="301" y="594"/>
                    <a:pt x="369" y="699"/>
                    <a:pt x="444" y="801"/>
                  </a:cubicBezTo>
                  <a:lnTo>
                    <a:pt x="446" y="804"/>
                  </a:lnTo>
                  <a:cubicBezTo>
                    <a:pt x="496" y="870"/>
                    <a:pt x="548" y="927"/>
                    <a:pt x="603" y="985"/>
                  </a:cubicBezTo>
                  <a:lnTo>
                    <a:pt x="694" y="1090"/>
                  </a:lnTo>
                  <a:cubicBezTo>
                    <a:pt x="741" y="1139"/>
                    <a:pt x="788" y="1189"/>
                    <a:pt x="832" y="1241"/>
                  </a:cubicBezTo>
                  <a:cubicBezTo>
                    <a:pt x="892" y="1307"/>
                    <a:pt x="950" y="1368"/>
                    <a:pt x="1008" y="1434"/>
                  </a:cubicBezTo>
                  <a:cubicBezTo>
                    <a:pt x="1052" y="1480"/>
                    <a:pt x="1093" y="1527"/>
                    <a:pt x="1143" y="1563"/>
                  </a:cubicBezTo>
                  <a:cubicBezTo>
                    <a:pt x="1145" y="1566"/>
                    <a:pt x="1148" y="1566"/>
                    <a:pt x="1154" y="1571"/>
                  </a:cubicBezTo>
                  <a:cubicBezTo>
                    <a:pt x="1189" y="1599"/>
                    <a:pt x="1231" y="1621"/>
                    <a:pt x="1269" y="1651"/>
                  </a:cubicBezTo>
                  <a:cubicBezTo>
                    <a:pt x="1324" y="1687"/>
                    <a:pt x="1374" y="1734"/>
                    <a:pt x="1420" y="1772"/>
                  </a:cubicBezTo>
                  <a:cubicBezTo>
                    <a:pt x="1448" y="1747"/>
                    <a:pt x="1432" y="1701"/>
                    <a:pt x="1407" y="1673"/>
                  </a:cubicBezTo>
                  <a:cubicBezTo>
                    <a:pt x="1352" y="1591"/>
                    <a:pt x="1294" y="1516"/>
                    <a:pt x="1231" y="1436"/>
                  </a:cubicBezTo>
                  <a:lnTo>
                    <a:pt x="1159" y="1343"/>
                  </a:lnTo>
                  <a:cubicBezTo>
                    <a:pt x="1143" y="1324"/>
                    <a:pt x="1129" y="1302"/>
                    <a:pt x="1112" y="1282"/>
                  </a:cubicBezTo>
                  <a:cubicBezTo>
                    <a:pt x="1079" y="1247"/>
                    <a:pt x="1052" y="1211"/>
                    <a:pt x="1024" y="1175"/>
                  </a:cubicBezTo>
                  <a:cubicBezTo>
                    <a:pt x="925" y="1051"/>
                    <a:pt x="823" y="925"/>
                    <a:pt x="722" y="798"/>
                  </a:cubicBezTo>
                  <a:lnTo>
                    <a:pt x="598" y="641"/>
                  </a:lnTo>
                  <a:cubicBezTo>
                    <a:pt x="578" y="614"/>
                    <a:pt x="556" y="592"/>
                    <a:pt x="534" y="564"/>
                  </a:cubicBezTo>
                  <a:cubicBezTo>
                    <a:pt x="460" y="476"/>
                    <a:pt x="383" y="394"/>
                    <a:pt x="306" y="311"/>
                  </a:cubicBezTo>
                  <a:cubicBezTo>
                    <a:pt x="276" y="281"/>
                    <a:pt x="248" y="250"/>
                    <a:pt x="221" y="220"/>
                  </a:cubicBezTo>
                  <a:cubicBezTo>
                    <a:pt x="152" y="143"/>
                    <a:pt x="80" y="69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6" name="Google Shape;2116;p66">
              <a:extLst>
                <a:ext uri="{FF2B5EF4-FFF2-40B4-BE49-F238E27FC236}">
                  <a16:creationId xmlns:a16="http://schemas.microsoft.com/office/drawing/2014/main" id="{CE307591-BFF4-0708-4BC3-4404036FB49A}"/>
                </a:ext>
              </a:extLst>
            </p:cNvPr>
            <p:cNvSpPr/>
            <p:nvPr/>
          </p:nvSpPr>
          <p:spPr>
            <a:xfrm>
              <a:off x="8306568" y="195244"/>
              <a:ext cx="133229" cy="212079"/>
            </a:xfrm>
            <a:custGeom>
              <a:avLst/>
              <a:gdLst/>
              <a:ahLst/>
              <a:cxnLst/>
              <a:rect l="l" t="t" r="r" b="b"/>
              <a:pathLst>
                <a:path w="1176" h="1872" extrusionOk="0">
                  <a:moveTo>
                    <a:pt x="0" y="1"/>
                  </a:moveTo>
                  <a:cubicBezTo>
                    <a:pt x="3" y="50"/>
                    <a:pt x="39" y="111"/>
                    <a:pt x="55" y="160"/>
                  </a:cubicBezTo>
                  <a:cubicBezTo>
                    <a:pt x="83" y="240"/>
                    <a:pt x="110" y="315"/>
                    <a:pt x="138" y="394"/>
                  </a:cubicBezTo>
                  <a:cubicBezTo>
                    <a:pt x="162" y="463"/>
                    <a:pt x="184" y="532"/>
                    <a:pt x="212" y="598"/>
                  </a:cubicBezTo>
                  <a:cubicBezTo>
                    <a:pt x="245" y="678"/>
                    <a:pt x="281" y="766"/>
                    <a:pt x="328" y="843"/>
                  </a:cubicBezTo>
                  <a:cubicBezTo>
                    <a:pt x="333" y="851"/>
                    <a:pt x="336" y="859"/>
                    <a:pt x="341" y="865"/>
                  </a:cubicBezTo>
                  <a:cubicBezTo>
                    <a:pt x="374" y="923"/>
                    <a:pt x="416" y="986"/>
                    <a:pt x="457" y="1041"/>
                  </a:cubicBezTo>
                  <a:cubicBezTo>
                    <a:pt x="468" y="1049"/>
                    <a:pt x="473" y="1060"/>
                    <a:pt x="484" y="1071"/>
                  </a:cubicBezTo>
                  <a:lnTo>
                    <a:pt x="528" y="1115"/>
                  </a:lnTo>
                  <a:cubicBezTo>
                    <a:pt x="548" y="1135"/>
                    <a:pt x="564" y="1154"/>
                    <a:pt x="578" y="1173"/>
                  </a:cubicBezTo>
                  <a:cubicBezTo>
                    <a:pt x="581" y="1179"/>
                    <a:pt x="583" y="1184"/>
                    <a:pt x="589" y="1187"/>
                  </a:cubicBezTo>
                  <a:cubicBezTo>
                    <a:pt x="672" y="1308"/>
                    <a:pt x="754" y="1432"/>
                    <a:pt x="839" y="1553"/>
                  </a:cubicBezTo>
                  <a:cubicBezTo>
                    <a:pt x="839" y="1556"/>
                    <a:pt x="842" y="1561"/>
                    <a:pt x="845" y="1564"/>
                  </a:cubicBezTo>
                  <a:cubicBezTo>
                    <a:pt x="859" y="1580"/>
                    <a:pt x="870" y="1597"/>
                    <a:pt x="886" y="1611"/>
                  </a:cubicBezTo>
                  <a:cubicBezTo>
                    <a:pt x="900" y="1624"/>
                    <a:pt x="922" y="1635"/>
                    <a:pt x="941" y="1649"/>
                  </a:cubicBezTo>
                  <a:cubicBezTo>
                    <a:pt x="1002" y="1690"/>
                    <a:pt x="1040" y="1754"/>
                    <a:pt x="1079" y="1812"/>
                  </a:cubicBezTo>
                  <a:cubicBezTo>
                    <a:pt x="1090" y="1825"/>
                    <a:pt x="1101" y="1842"/>
                    <a:pt x="1117" y="1856"/>
                  </a:cubicBezTo>
                  <a:cubicBezTo>
                    <a:pt x="1126" y="1864"/>
                    <a:pt x="1131" y="1867"/>
                    <a:pt x="1142" y="1869"/>
                  </a:cubicBezTo>
                  <a:cubicBezTo>
                    <a:pt x="1146" y="1871"/>
                    <a:pt x="1151" y="1871"/>
                    <a:pt x="1156" y="1871"/>
                  </a:cubicBezTo>
                  <a:cubicBezTo>
                    <a:pt x="1161" y="1871"/>
                    <a:pt x="1167" y="1871"/>
                    <a:pt x="1172" y="1869"/>
                  </a:cubicBezTo>
                  <a:cubicBezTo>
                    <a:pt x="1172" y="1867"/>
                    <a:pt x="1175" y="1867"/>
                    <a:pt x="1175" y="1867"/>
                  </a:cubicBezTo>
                  <a:cubicBezTo>
                    <a:pt x="1156" y="1814"/>
                    <a:pt x="1117" y="1762"/>
                    <a:pt x="1090" y="1729"/>
                  </a:cubicBezTo>
                  <a:cubicBezTo>
                    <a:pt x="1060" y="1674"/>
                    <a:pt x="1032" y="1619"/>
                    <a:pt x="1002" y="1564"/>
                  </a:cubicBezTo>
                  <a:lnTo>
                    <a:pt x="949" y="1470"/>
                  </a:lnTo>
                  <a:cubicBezTo>
                    <a:pt x="894" y="1371"/>
                    <a:pt x="834" y="1267"/>
                    <a:pt x="771" y="1168"/>
                  </a:cubicBezTo>
                  <a:cubicBezTo>
                    <a:pt x="757" y="1143"/>
                    <a:pt x="738" y="1124"/>
                    <a:pt x="727" y="1099"/>
                  </a:cubicBezTo>
                  <a:cubicBezTo>
                    <a:pt x="688" y="1044"/>
                    <a:pt x="649" y="989"/>
                    <a:pt x="616" y="934"/>
                  </a:cubicBezTo>
                  <a:cubicBezTo>
                    <a:pt x="592" y="892"/>
                    <a:pt x="567" y="854"/>
                    <a:pt x="542" y="813"/>
                  </a:cubicBezTo>
                  <a:cubicBezTo>
                    <a:pt x="526" y="780"/>
                    <a:pt x="506" y="744"/>
                    <a:pt x="484" y="711"/>
                  </a:cubicBezTo>
                  <a:cubicBezTo>
                    <a:pt x="410" y="587"/>
                    <a:pt x="330" y="460"/>
                    <a:pt x="248" y="339"/>
                  </a:cubicBezTo>
                  <a:cubicBezTo>
                    <a:pt x="206" y="276"/>
                    <a:pt x="162" y="218"/>
                    <a:pt x="116" y="155"/>
                  </a:cubicBezTo>
                  <a:cubicBezTo>
                    <a:pt x="83" y="108"/>
                    <a:pt x="47" y="37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7" name="Google Shape;2117;p66">
              <a:extLst>
                <a:ext uri="{FF2B5EF4-FFF2-40B4-BE49-F238E27FC236}">
                  <a16:creationId xmlns:a16="http://schemas.microsoft.com/office/drawing/2014/main" id="{3FFCA2D4-0356-5A79-5FD6-46129409AC50}"/>
                </a:ext>
              </a:extLst>
            </p:cNvPr>
            <p:cNvSpPr/>
            <p:nvPr/>
          </p:nvSpPr>
          <p:spPr>
            <a:xfrm>
              <a:off x="8353243" y="155366"/>
              <a:ext cx="100488" cy="227713"/>
            </a:xfrm>
            <a:custGeom>
              <a:avLst/>
              <a:gdLst/>
              <a:ahLst/>
              <a:cxnLst/>
              <a:rect l="l" t="t" r="r" b="b"/>
              <a:pathLst>
                <a:path w="887" h="2010" extrusionOk="0">
                  <a:moveTo>
                    <a:pt x="1" y="1"/>
                  </a:moveTo>
                  <a:cubicBezTo>
                    <a:pt x="28" y="116"/>
                    <a:pt x="59" y="235"/>
                    <a:pt x="89" y="350"/>
                  </a:cubicBezTo>
                  <a:cubicBezTo>
                    <a:pt x="103" y="402"/>
                    <a:pt x="116" y="457"/>
                    <a:pt x="130" y="510"/>
                  </a:cubicBezTo>
                  <a:cubicBezTo>
                    <a:pt x="152" y="587"/>
                    <a:pt x="171" y="669"/>
                    <a:pt x="196" y="749"/>
                  </a:cubicBezTo>
                  <a:cubicBezTo>
                    <a:pt x="235" y="873"/>
                    <a:pt x="273" y="994"/>
                    <a:pt x="317" y="1115"/>
                  </a:cubicBezTo>
                  <a:cubicBezTo>
                    <a:pt x="328" y="1148"/>
                    <a:pt x="342" y="1184"/>
                    <a:pt x="356" y="1217"/>
                  </a:cubicBezTo>
                  <a:cubicBezTo>
                    <a:pt x="383" y="1283"/>
                    <a:pt x="411" y="1349"/>
                    <a:pt x="441" y="1410"/>
                  </a:cubicBezTo>
                  <a:cubicBezTo>
                    <a:pt x="510" y="1550"/>
                    <a:pt x="590" y="1685"/>
                    <a:pt x="681" y="1811"/>
                  </a:cubicBezTo>
                  <a:cubicBezTo>
                    <a:pt x="730" y="1875"/>
                    <a:pt x="777" y="1932"/>
                    <a:pt x="832" y="1990"/>
                  </a:cubicBezTo>
                  <a:cubicBezTo>
                    <a:pt x="840" y="1996"/>
                    <a:pt x="846" y="2001"/>
                    <a:pt x="857" y="2004"/>
                  </a:cubicBezTo>
                  <a:cubicBezTo>
                    <a:pt x="859" y="2009"/>
                    <a:pt x="868" y="2009"/>
                    <a:pt x="870" y="2009"/>
                  </a:cubicBezTo>
                  <a:lnTo>
                    <a:pt x="873" y="2009"/>
                  </a:lnTo>
                  <a:cubicBezTo>
                    <a:pt x="881" y="2009"/>
                    <a:pt x="887" y="2004"/>
                    <a:pt x="887" y="1998"/>
                  </a:cubicBezTo>
                  <a:lnTo>
                    <a:pt x="887" y="1996"/>
                  </a:lnTo>
                  <a:cubicBezTo>
                    <a:pt x="887" y="1987"/>
                    <a:pt x="881" y="1976"/>
                    <a:pt x="870" y="1971"/>
                  </a:cubicBezTo>
                  <a:cubicBezTo>
                    <a:pt x="832" y="1921"/>
                    <a:pt x="835" y="1853"/>
                    <a:pt x="824" y="1795"/>
                  </a:cubicBezTo>
                  <a:cubicBezTo>
                    <a:pt x="813" y="1740"/>
                    <a:pt x="785" y="1693"/>
                    <a:pt x="760" y="1641"/>
                  </a:cubicBezTo>
                  <a:cubicBezTo>
                    <a:pt x="736" y="1588"/>
                    <a:pt x="708" y="1533"/>
                    <a:pt x="686" y="1478"/>
                  </a:cubicBezTo>
                  <a:cubicBezTo>
                    <a:pt x="595" y="1280"/>
                    <a:pt x="513" y="1077"/>
                    <a:pt x="430" y="873"/>
                  </a:cubicBezTo>
                  <a:cubicBezTo>
                    <a:pt x="419" y="848"/>
                    <a:pt x="411" y="821"/>
                    <a:pt x="400" y="799"/>
                  </a:cubicBezTo>
                  <a:lnTo>
                    <a:pt x="328" y="623"/>
                  </a:lnTo>
                  <a:cubicBezTo>
                    <a:pt x="315" y="584"/>
                    <a:pt x="295" y="546"/>
                    <a:pt x="279" y="512"/>
                  </a:cubicBezTo>
                  <a:cubicBezTo>
                    <a:pt x="276" y="501"/>
                    <a:pt x="268" y="488"/>
                    <a:pt x="262" y="477"/>
                  </a:cubicBezTo>
                  <a:cubicBezTo>
                    <a:pt x="240" y="444"/>
                    <a:pt x="221" y="413"/>
                    <a:pt x="204" y="378"/>
                  </a:cubicBezTo>
                  <a:lnTo>
                    <a:pt x="204" y="375"/>
                  </a:lnTo>
                  <a:cubicBezTo>
                    <a:pt x="185" y="334"/>
                    <a:pt x="177" y="290"/>
                    <a:pt x="158" y="243"/>
                  </a:cubicBezTo>
                  <a:cubicBezTo>
                    <a:pt x="155" y="240"/>
                    <a:pt x="155" y="235"/>
                    <a:pt x="152" y="226"/>
                  </a:cubicBezTo>
                  <a:cubicBezTo>
                    <a:pt x="122" y="147"/>
                    <a:pt x="61" y="47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8" name="Google Shape;2118;p66">
              <a:extLst>
                <a:ext uri="{FF2B5EF4-FFF2-40B4-BE49-F238E27FC236}">
                  <a16:creationId xmlns:a16="http://schemas.microsoft.com/office/drawing/2014/main" id="{FE5F3DF7-341C-95E6-F0D4-8538B74A4040}"/>
                </a:ext>
              </a:extLst>
            </p:cNvPr>
            <p:cNvSpPr/>
            <p:nvPr/>
          </p:nvSpPr>
          <p:spPr>
            <a:xfrm>
              <a:off x="8399126" y="125797"/>
              <a:ext cx="69560" cy="235417"/>
            </a:xfrm>
            <a:custGeom>
              <a:avLst/>
              <a:gdLst/>
              <a:ahLst/>
              <a:cxnLst/>
              <a:rect l="l" t="t" r="r" b="b"/>
              <a:pathLst>
                <a:path w="614" h="2078" extrusionOk="0">
                  <a:moveTo>
                    <a:pt x="0" y="0"/>
                  </a:moveTo>
                  <a:cubicBezTo>
                    <a:pt x="14" y="165"/>
                    <a:pt x="64" y="330"/>
                    <a:pt x="80" y="498"/>
                  </a:cubicBezTo>
                  <a:cubicBezTo>
                    <a:pt x="80" y="509"/>
                    <a:pt x="83" y="523"/>
                    <a:pt x="83" y="531"/>
                  </a:cubicBezTo>
                  <a:cubicBezTo>
                    <a:pt x="110" y="688"/>
                    <a:pt x="135" y="845"/>
                    <a:pt x="171" y="999"/>
                  </a:cubicBezTo>
                  <a:cubicBezTo>
                    <a:pt x="174" y="1013"/>
                    <a:pt x="176" y="1032"/>
                    <a:pt x="179" y="1046"/>
                  </a:cubicBezTo>
                  <a:cubicBezTo>
                    <a:pt x="226" y="1228"/>
                    <a:pt x="281" y="1406"/>
                    <a:pt x="353" y="1582"/>
                  </a:cubicBezTo>
                  <a:cubicBezTo>
                    <a:pt x="421" y="1750"/>
                    <a:pt x="504" y="1918"/>
                    <a:pt x="600" y="2078"/>
                  </a:cubicBezTo>
                  <a:cubicBezTo>
                    <a:pt x="600" y="2072"/>
                    <a:pt x="603" y="2070"/>
                    <a:pt x="603" y="2067"/>
                  </a:cubicBezTo>
                  <a:cubicBezTo>
                    <a:pt x="614" y="2037"/>
                    <a:pt x="606" y="2001"/>
                    <a:pt x="597" y="1970"/>
                  </a:cubicBezTo>
                  <a:cubicBezTo>
                    <a:pt x="592" y="1954"/>
                    <a:pt x="586" y="1935"/>
                    <a:pt x="584" y="1921"/>
                  </a:cubicBezTo>
                  <a:cubicBezTo>
                    <a:pt x="542" y="1794"/>
                    <a:pt x="504" y="1665"/>
                    <a:pt x="474" y="1533"/>
                  </a:cubicBezTo>
                  <a:cubicBezTo>
                    <a:pt x="446" y="1423"/>
                    <a:pt x="424" y="1313"/>
                    <a:pt x="399" y="1203"/>
                  </a:cubicBezTo>
                  <a:cubicBezTo>
                    <a:pt x="386" y="1123"/>
                    <a:pt x="369" y="1049"/>
                    <a:pt x="355" y="969"/>
                  </a:cubicBezTo>
                  <a:lnTo>
                    <a:pt x="292" y="650"/>
                  </a:lnTo>
                  <a:cubicBezTo>
                    <a:pt x="284" y="595"/>
                    <a:pt x="273" y="542"/>
                    <a:pt x="259" y="490"/>
                  </a:cubicBezTo>
                  <a:cubicBezTo>
                    <a:pt x="256" y="474"/>
                    <a:pt x="254" y="460"/>
                    <a:pt x="245" y="443"/>
                  </a:cubicBezTo>
                  <a:cubicBezTo>
                    <a:pt x="243" y="432"/>
                    <a:pt x="234" y="421"/>
                    <a:pt x="231" y="413"/>
                  </a:cubicBezTo>
                  <a:cubicBezTo>
                    <a:pt x="218" y="386"/>
                    <a:pt x="198" y="361"/>
                    <a:pt x="187" y="333"/>
                  </a:cubicBezTo>
                  <a:lnTo>
                    <a:pt x="176" y="303"/>
                  </a:lnTo>
                  <a:cubicBezTo>
                    <a:pt x="174" y="292"/>
                    <a:pt x="171" y="278"/>
                    <a:pt x="165" y="267"/>
                  </a:cubicBezTo>
                  <a:cubicBezTo>
                    <a:pt x="160" y="240"/>
                    <a:pt x="141" y="215"/>
                    <a:pt x="127" y="193"/>
                  </a:cubicBezTo>
                  <a:cubicBezTo>
                    <a:pt x="105" y="157"/>
                    <a:pt x="83" y="119"/>
                    <a:pt x="58" y="83"/>
                  </a:cubicBezTo>
                  <a:cubicBezTo>
                    <a:pt x="47" y="61"/>
                    <a:pt x="25" y="9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9" name="Google Shape;2119;p66">
              <a:extLst>
                <a:ext uri="{FF2B5EF4-FFF2-40B4-BE49-F238E27FC236}">
                  <a16:creationId xmlns:a16="http://schemas.microsoft.com/office/drawing/2014/main" id="{89CD3B57-9074-12A3-BF16-939338F2EC30}"/>
                </a:ext>
              </a:extLst>
            </p:cNvPr>
            <p:cNvSpPr/>
            <p:nvPr/>
          </p:nvSpPr>
          <p:spPr>
            <a:xfrm>
              <a:off x="8442742" y="95888"/>
              <a:ext cx="39085" cy="246066"/>
            </a:xfrm>
            <a:custGeom>
              <a:avLst/>
              <a:gdLst/>
              <a:ahLst/>
              <a:cxnLst/>
              <a:rect l="l" t="t" r="r" b="b"/>
              <a:pathLst>
                <a:path w="345" h="2172" extrusionOk="0">
                  <a:moveTo>
                    <a:pt x="1" y="0"/>
                  </a:moveTo>
                  <a:lnTo>
                    <a:pt x="1" y="0"/>
                  </a:lnTo>
                  <a:cubicBezTo>
                    <a:pt x="14" y="74"/>
                    <a:pt x="25" y="146"/>
                    <a:pt x="36" y="217"/>
                  </a:cubicBezTo>
                  <a:cubicBezTo>
                    <a:pt x="42" y="284"/>
                    <a:pt x="53" y="344"/>
                    <a:pt x="67" y="407"/>
                  </a:cubicBezTo>
                  <a:cubicBezTo>
                    <a:pt x="83" y="487"/>
                    <a:pt x="108" y="561"/>
                    <a:pt x="122" y="641"/>
                  </a:cubicBezTo>
                  <a:cubicBezTo>
                    <a:pt x="124" y="666"/>
                    <a:pt x="130" y="691"/>
                    <a:pt x="130" y="713"/>
                  </a:cubicBezTo>
                  <a:cubicBezTo>
                    <a:pt x="135" y="828"/>
                    <a:pt x="122" y="941"/>
                    <a:pt x="119" y="1054"/>
                  </a:cubicBezTo>
                  <a:lnTo>
                    <a:pt x="119" y="1076"/>
                  </a:lnTo>
                  <a:cubicBezTo>
                    <a:pt x="116" y="1258"/>
                    <a:pt x="133" y="1439"/>
                    <a:pt x="160" y="1621"/>
                  </a:cubicBezTo>
                  <a:cubicBezTo>
                    <a:pt x="177" y="1728"/>
                    <a:pt x="193" y="1835"/>
                    <a:pt x="215" y="1943"/>
                  </a:cubicBezTo>
                  <a:cubicBezTo>
                    <a:pt x="229" y="2006"/>
                    <a:pt x="240" y="2072"/>
                    <a:pt x="262" y="2135"/>
                  </a:cubicBezTo>
                  <a:cubicBezTo>
                    <a:pt x="268" y="2149"/>
                    <a:pt x="270" y="2157"/>
                    <a:pt x="276" y="2171"/>
                  </a:cubicBezTo>
                  <a:cubicBezTo>
                    <a:pt x="284" y="2168"/>
                    <a:pt x="287" y="2163"/>
                    <a:pt x="290" y="2155"/>
                  </a:cubicBezTo>
                  <a:cubicBezTo>
                    <a:pt x="292" y="2152"/>
                    <a:pt x="292" y="2144"/>
                    <a:pt x="298" y="2138"/>
                  </a:cubicBezTo>
                  <a:cubicBezTo>
                    <a:pt x="301" y="2130"/>
                    <a:pt x="303" y="2122"/>
                    <a:pt x="303" y="2113"/>
                  </a:cubicBezTo>
                  <a:cubicBezTo>
                    <a:pt x="303" y="2108"/>
                    <a:pt x="309" y="2097"/>
                    <a:pt x="309" y="2086"/>
                  </a:cubicBezTo>
                  <a:lnTo>
                    <a:pt x="317" y="1973"/>
                  </a:lnTo>
                  <a:lnTo>
                    <a:pt x="317" y="1970"/>
                  </a:lnTo>
                  <a:cubicBezTo>
                    <a:pt x="331" y="1849"/>
                    <a:pt x="339" y="1725"/>
                    <a:pt x="342" y="1591"/>
                  </a:cubicBezTo>
                  <a:lnTo>
                    <a:pt x="342" y="1552"/>
                  </a:lnTo>
                  <a:cubicBezTo>
                    <a:pt x="345" y="1481"/>
                    <a:pt x="345" y="1412"/>
                    <a:pt x="345" y="1343"/>
                  </a:cubicBezTo>
                  <a:cubicBezTo>
                    <a:pt x="345" y="1263"/>
                    <a:pt x="345" y="1186"/>
                    <a:pt x="342" y="1106"/>
                  </a:cubicBezTo>
                  <a:cubicBezTo>
                    <a:pt x="339" y="1043"/>
                    <a:pt x="339" y="985"/>
                    <a:pt x="331" y="925"/>
                  </a:cubicBezTo>
                  <a:cubicBezTo>
                    <a:pt x="325" y="842"/>
                    <a:pt x="312" y="760"/>
                    <a:pt x="295" y="677"/>
                  </a:cubicBezTo>
                  <a:cubicBezTo>
                    <a:pt x="273" y="581"/>
                    <a:pt x="243" y="479"/>
                    <a:pt x="204" y="388"/>
                  </a:cubicBezTo>
                  <a:cubicBezTo>
                    <a:pt x="188" y="341"/>
                    <a:pt x="166" y="297"/>
                    <a:pt x="146" y="253"/>
                  </a:cubicBezTo>
                  <a:cubicBezTo>
                    <a:pt x="122" y="204"/>
                    <a:pt x="97" y="160"/>
                    <a:pt x="69" y="116"/>
                  </a:cubicBezTo>
                  <a:cubicBezTo>
                    <a:pt x="50" y="80"/>
                    <a:pt x="12" y="39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0" name="Google Shape;2120;p66">
              <a:extLst>
                <a:ext uri="{FF2B5EF4-FFF2-40B4-BE49-F238E27FC236}">
                  <a16:creationId xmlns:a16="http://schemas.microsoft.com/office/drawing/2014/main" id="{E3800FD2-825C-6FEB-2F70-DB66566691FF}"/>
                </a:ext>
              </a:extLst>
            </p:cNvPr>
            <p:cNvSpPr/>
            <p:nvPr/>
          </p:nvSpPr>
          <p:spPr>
            <a:xfrm>
              <a:off x="8472424" y="124551"/>
              <a:ext cx="141613" cy="213892"/>
            </a:xfrm>
            <a:custGeom>
              <a:avLst/>
              <a:gdLst/>
              <a:ahLst/>
              <a:cxnLst/>
              <a:rect l="l" t="t" r="r" b="b"/>
              <a:pathLst>
                <a:path w="1250" h="1888" extrusionOk="0">
                  <a:moveTo>
                    <a:pt x="1249" y="0"/>
                  </a:moveTo>
                  <a:lnTo>
                    <a:pt x="1249" y="0"/>
                  </a:lnTo>
                  <a:cubicBezTo>
                    <a:pt x="1123" y="47"/>
                    <a:pt x="1029" y="152"/>
                    <a:pt x="944" y="248"/>
                  </a:cubicBezTo>
                  <a:cubicBezTo>
                    <a:pt x="850" y="350"/>
                    <a:pt x="746" y="446"/>
                    <a:pt x="641" y="534"/>
                  </a:cubicBezTo>
                  <a:cubicBezTo>
                    <a:pt x="619" y="551"/>
                    <a:pt x="600" y="567"/>
                    <a:pt x="581" y="589"/>
                  </a:cubicBezTo>
                  <a:cubicBezTo>
                    <a:pt x="559" y="619"/>
                    <a:pt x="545" y="652"/>
                    <a:pt x="523" y="685"/>
                  </a:cubicBezTo>
                  <a:cubicBezTo>
                    <a:pt x="520" y="688"/>
                    <a:pt x="517" y="694"/>
                    <a:pt x="512" y="699"/>
                  </a:cubicBezTo>
                  <a:cubicBezTo>
                    <a:pt x="495" y="727"/>
                    <a:pt x="471" y="746"/>
                    <a:pt x="454" y="771"/>
                  </a:cubicBezTo>
                  <a:cubicBezTo>
                    <a:pt x="432" y="798"/>
                    <a:pt x="413" y="831"/>
                    <a:pt x="394" y="864"/>
                  </a:cubicBezTo>
                  <a:cubicBezTo>
                    <a:pt x="388" y="867"/>
                    <a:pt x="385" y="873"/>
                    <a:pt x="382" y="878"/>
                  </a:cubicBezTo>
                  <a:cubicBezTo>
                    <a:pt x="303" y="1016"/>
                    <a:pt x="253" y="1156"/>
                    <a:pt x="195" y="1305"/>
                  </a:cubicBezTo>
                  <a:cubicBezTo>
                    <a:pt x="165" y="1390"/>
                    <a:pt x="135" y="1478"/>
                    <a:pt x="107" y="1566"/>
                  </a:cubicBezTo>
                  <a:cubicBezTo>
                    <a:pt x="91" y="1616"/>
                    <a:pt x="72" y="1665"/>
                    <a:pt x="58" y="1717"/>
                  </a:cubicBezTo>
                  <a:cubicBezTo>
                    <a:pt x="50" y="1750"/>
                    <a:pt x="39" y="1781"/>
                    <a:pt x="28" y="1816"/>
                  </a:cubicBezTo>
                  <a:cubicBezTo>
                    <a:pt x="25" y="1833"/>
                    <a:pt x="0" y="1882"/>
                    <a:pt x="25" y="1888"/>
                  </a:cubicBezTo>
                  <a:lnTo>
                    <a:pt x="39" y="1888"/>
                  </a:lnTo>
                  <a:cubicBezTo>
                    <a:pt x="63" y="1882"/>
                    <a:pt x="74" y="1833"/>
                    <a:pt x="80" y="1814"/>
                  </a:cubicBezTo>
                  <a:lnTo>
                    <a:pt x="80" y="1808"/>
                  </a:lnTo>
                  <a:cubicBezTo>
                    <a:pt x="91" y="1786"/>
                    <a:pt x="99" y="1764"/>
                    <a:pt x="110" y="1739"/>
                  </a:cubicBezTo>
                  <a:cubicBezTo>
                    <a:pt x="132" y="1698"/>
                    <a:pt x="151" y="1662"/>
                    <a:pt x="176" y="1624"/>
                  </a:cubicBezTo>
                  <a:cubicBezTo>
                    <a:pt x="231" y="1533"/>
                    <a:pt x="283" y="1445"/>
                    <a:pt x="338" y="1354"/>
                  </a:cubicBezTo>
                  <a:cubicBezTo>
                    <a:pt x="360" y="1316"/>
                    <a:pt x="382" y="1280"/>
                    <a:pt x="407" y="1241"/>
                  </a:cubicBezTo>
                  <a:cubicBezTo>
                    <a:pt x="462" y="1145"/>
                    <a:pt x="520" y="1051"/>
                    <a:pt x="581" y="963"/>
                  </a:cubicBezTo>
                  <a:cubicBezTo>
                    <a:pt x="622" y="906"/>
                    <a:pt x="669" y="845"/>
                    <a:pt x="710" y="790"/>
                  </a:cubicBezTo>
                  <a:cubicBezTo>
                    <a:pt x="757" y="727"/>
                    <a:pt x="809" y="658"/>
                    <a:pt x="856" y="589"/>
                  </a:cubicBezTo>
                  <a:cubicBezTo>
                    <a:pt x="947" y="465"/>
                    <a:pt x="1032" y="336"/>
                    <a:pt x="1120" y="207"/>
                  </a:cubicBezTo>
                  <a:cubicBezTo>
                    <a:pt x="1164" y="138"/>
                    <a:pt x="1208" y="69"/>
                    <a:pt x="12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1" name="Google Shape;2121;p66">
              <a:extLst>
                <a:ext uri="{FF2B5EF4-FFF2-40B4-BE49-F238E27FC236}">
                  <a16:creationId xmlns:a16="http://schemas.microsoft.com/office/drawing/2014/main" id="{D5950E58-CFDD-586C-75C8-ECCAF2796AED}"/>
                </a:ext>
              </a:extLst>
            </p:cNvPr>
            <p:cNvSpPr/>
            <p:nvPr/>
          </p:nvSpPr>
          <p:spPr>
            <a:xfrm>
              <a:off x="8476163" y="187200"/>
              <a:ext cx="171861" cy="154414"/>
            </a:xfrm>
            <a:custGeom>
              <a:avLst/>
              <a:gdLst/>
              <a:ahLst/>
              <a:cxnLst/>
              <a:rect l="l" t="t" r="r" b="b"/>
              <a:pathLst>
                <a:path w="1517" h="1363" extrusionOk="0">
                  <a:moveTo>
                    <a:pt x="1516" y="0"/>
                  </a:moveTo>
                  <a:lnTo>
                    <a:pt x="1516" y="0"/>
                  </a:lnTo>
                  <a:cubicBezTo>
                    <a:pt x="1351" y="42"/>
                    <a:pt x="1200" y="127"/>
                    <a:pt x="1065" y="218"/>
                  </a:cubicBezTo>
                  <a:cubicBezTo>
                    <a:pt x="980" y="276"/>
                    <a:pt x="894" y="339"/>
                    <a:pt x="815" y="402"/>
                  </a:cubicBezTo>
                  <a:cubicBezTo>
                    <a:pt x="751" y="452"/>
                    <a:pt x="693" y="504"/>
                    <a:pt x="638" y="553"/>
                  </a:cubicBezTo>
                  <a:cubicBezTo>
                    <a:pt x="487" y="688"/>
                    <a:pt x="352" y="837"/>
                    <a:pt x="228" y="994"/>
                  </a:cubicBezTo>
                  <a:cubicBezTo>
                    <a:pt x="173" y="1068"/>
                    <a:pt x="124" y="1140"/>
                    <a:pt x="74" y="1211"/>
                  </a:cubicBezTo>
                  <a:cubicBezTo>
                    <a:pt x="72" y="1219"/>
                    <a:pt x="63" y="1228"/>
                    <a:pt x="61" y="1236"/>
                  </a:cubicBezTo>
                  <a:cubicBezTo>
                    <a:pt x="58" y="1241"/>
                    <a:pt x="55" y="1250"/>
                    <a:pt x="47" y="1255"/>
                  </a:cubicBezTo>
                  <a:cubicBezTo>
                    <a:pt x="36" y="1274"/>
                    <a:pt x="22" y="1294"/>
                    <a:pt x="14" y="1310"/>
                  </a:cubicBezTo>
                  <a:cubicBezTo>
                    <a:pt x="8" y="1318"/>
                    <a:pt x="6" y="1329"/>
                    <a:pt x="3" y="1335"/>
                  </a:cubicBezTo>
                  <a:cubicBezTo>
                    <a:pt x="0" y="1338"/>
                    <a:pt x="0" y="1343"/>
                    <a:pt x="0" y="1346"/>
                  </a:cubicBezTo>
                  <a:lnTo>
                    <a:pt x="0" y="1351"/>
                  </a:lnTo>
                  <a:lnTo>
                    <a:pt x="0" y="1362"/>
                  </a:lnTo>
                  <a:cubicBezTo>
                    <a:pt x="3" y="1362"/>
                    <a:pt x="3" y="1360"/>
                    <a:pt x="6" y="1360"/>
                  </a:cubicBezTo>
                  <a:cubicBezTo>
                    <a:pt x="28" y="1349"/>
                    <a:pt x="44" y="1318"/>
                    <a:pt x="61" y="1294"/>
                  </a:cubicBezTo>
                  <a:cubicBezTo>
                    <a:pt x="69" y="1283"/>
                    <a:pt x="74" y="1274"/>
                    <a:pt x="83" y="1266"/>
                  </a:cubicBezTo>
                  <a:cubicBezTo>
                    <a:pt x="110" y="1233"/>
                    <a:pt x="143" y="1197"/>
                    <a:pt x="173" y="1167"/>
                  </a:cubicBezTo>
                  <a:cubicBezTo>
                    <a:pt x="239" y="1101"/>
                    <a:pt x="308" y="1043"/>
                    <a:pt x="380" y="980"/>
                  </a:cubicBezTo>
                  <a:cubicBezTo>
                    <a:pt x="427" y="944"/>
                    <a:pt x="473" y="903"/>
                    <a:pt x="517" y="864"/>
                  </a:cubicBezTo>
                  <a:cubicBezTo>
                    <a:pt x="611" y="782"/>
                    <a:pt x="707" y="702"/>
                    <a:pt x="801" y="619"/>
                  </a:cubicBezTo>
                  <a:cubicBezTo>
                    <a:pt x="826" y="600"/>
                    <a:pt x="848" y="578"/>
                    <a:pt x="870" y="553"/>
                  </a:cubicBezTo>
                  <a:cubicBezTo>
                    <a:pt x="886" y="534"/>
                    <a:pt x="900" y="509"/>
                    <a:pt x="916" y="490"/>
                  </a:cubicBezTo>
                  <a:cubicBezTo>
                    <a:pt x="936" y="468"/>
                    <a:pt x="958" y="449"/>
                    <a:pt x="980" y="427"/>
                  </a:cubicBezTo>
                  <a:cubicBezTo>
                    <a:pt x="1150" y="276"/>
                    <a:pt x="1321" y="121"/>
                    <a:pt x="15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2" name="Google Shape;2122;p66">
              <a:extLst>
                <a:ext uri="{FF2B5EF4-FFF2-40B4-BE49-F238E27FC236}">
                  <a16:creationId xmlns:a16="http://schemas.microsoft.com/office/drawing/2014/main" id="{4E94FE7D-62CB-4D31-46E2-42D8E552B14F}"/>
                </a:ext>
              </a:extLst>
            </p:cNvPr>
            <p:cNvSpPr/>
            <p:nvPr/>
          </p:nvSpPr>
          <p:spPr>
            <a:xfrm>
              <a:off x="8475823" y="252002"/>
              <a:ext cx="188968" cy="90859"/>
            </a:xfrm>
            <a:custGeom>
              <a:avLst/>
              <a:gdLst/>
              <a:ahLst/>
              <a:cxnLst/>
              <a:rect l="l" t="t" r="r" b="b"/>
              <a:pathLst>
                <a:path w="1668" h="802" extrusionOk="0">
                  <a:moveTo>
                    <a:pt x="1668" y="1"/>
                  </a:moveTo>
                  <a:lnTo>
                    <a:pt x="1668" y="1"/>
                  </a:lnTo>
                  <a:cubicBezTo>
                    <a:pt x="1566" y="9"/>
                    <a:pt x="1464" y="20"/>
                    <a:pt x="1357" y="20"/>
                  </a:cubicBezTo>
                  <a:cubicBezTo>
                    <a:pt x="1324" y="23"/>
                    <a:pt x="1288" y="28"/>
                    <a:pt x="1255" y="34"/>
                  </a:cubicBezTo>
                  <a:cubicBezTo>
                    <a:pt x="1195" y="47"/>
                    <a:pt x="1137" y="69"/>
                    <a:pt x="1082" y="89"/>
                  </a:cubicBezTo>
                  <a:cubicBezTo>
                    <a:pt x="1035" y="111"/>
                    <a:pt x="983" y="127"/>
                    <a:pt x="930" y="147"/>
                  </a:cubicBezTo>
                  <a:cubicBezTo>
                    <a:pt x="917" y="155"/>
                    <a:pt x="900" y="160"/>
                    <a:pt x="886" y="169"/>
                  </a:cubicBezTo>
                  <a:cubicBezTo>
                    <a:pt x="848" y="185"/>
                    <a:pt x="815" y="202"/>
                    <a:pt x="776" y="221"/>
                  </a:cubicBezTo>
                  <a:cubicBezTo>
                    <a:pt x="600" y="303"/>
                    <a:pt x="435" y="405"/>
                    <a:pt x="284" y="524"/>
                  </a:cubicBezTo>
                  <a:cubicBezTo>
                    <a:pt x="204" y="584"/>
                    <a:pt x="130" y="647"/>
                    <a:pt x="61" y="716"/>
                  </a:cubicBezTo>
                  <a:cubicBezTo>
                    <a:pt x="61" y="719"/>
                    <a:pt x="58" y="719"/>
                    <a:pt x="58" y="719"/>
                  </a:cubicBezTo>
                  <a:cubicBezTo>
                    <a:pt x="39" y="733"/>
                    <a:pt x="9" y="760"/>
                    <a:pt x="0" y="785"/>
                  </a:cubicBezTo>
                  <a:lnTo>
                    <a:pt x="0" y="801"/>
                  </a:lnTo>
                  <a:cubicBezTo>
                    <a:pt x="116" y="730"/>
                    <a:pt x="215" y="653"/>
                    <a:pt x="344" y="606"/>
                  </a:cubicBezTo>
                  <a:cubicBezTo>
                    <a:pt x="388" y="592"/>
                    <a:pt x="430" y="579"/>
                    <a:pt x="471" y="559"/>
                  </a:cubicBezTo>
                  <a:cubicBezTo>
                    <a:pt x="515" y="540"/>
                    <a:pt x="551" y="515"/>
                    <a:pt x="589" y="488"/>
                  </a:cubicBezTo>
                  <a:cubicBezTo>
                    <a:pt x="600" y="482"/>
                    <a:pt x="608" y="477"/>
                    <a:pt x="617" y="471"/>
                  </a:cubicBezTo>
                  <a:cubicBezTo>
                    <a:pt x="740" y="391"/>
                    <a:pt x="875" y="336"/>
                    <a:pt x="1010" y="279"/>
                  </a:cubicBezTo>
                  <a:cubicBezTo>
                    <a:pt x="1230" y="185"/>
                    <a:pt x="1448" y="92"/>
                    <a:pt x="16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3" name="Google Shape;2123;p66">
              <a:extLst>
                <a:ext uri="{FF2B5EF4-FFF2-40B4-BE49-F238E27FC236}">
                  <a16:creationId xmlns:a16="http://schemas.microsoft.com/office/drawing/2014/main" id="{EBEB63EE-7FE7-7E0A-D80E-950E2A730EBE}"/>
                </a:ext>
              </a:extLst>
            </p:cNvPr>
            <p:cNvSpPr/>
            <p:nvPr/>
          </p:nvSpPr>
          <p:spPr>
            <a:xfrm>
              <a:off x="8469026" y="318617"/>
              <a:ext cx="204262" cy="35800"/>
            </a:xfrm>
            <a:custGeom>
              <a:avLst/>
              <a:gdLst/>
              <a:ahLst/>
              <a:cxnLst/>
              <a:rect l="l" t="t" r="r" b="b"/>
              <a:pathLst>
                <a:path w="1803" h="316" extrusionOk="0">
                  <a:moveTo>
                    <a:pt x="1282" y="0"/>
                  </a:moveTo>
                  <a:cubicBezTo>
                    <a:pt x="1259" y="0"/>
                    <a:pt x="1237" y="2"/>
                    <a:pt x="1213" y="4"/>
                  </a:cubicBezTo>
                  <a:cubicBezTo>
                    <a:pt x="1150" y="7"/>
                    <a:pt x="1084" y="7"/>
                    <a:pt x="1018" y="10"/>
                  </a:cubicBezTo>
                  <a:lnTo>
                    <a:pt x="1004" y="10"/>
                  </a:lnTo>
                  <a:cubicBezTo>
                    <a:pt x="938" y="10"/>
                    <a:pt x="875" y="13"/>
                    <a:pt x="809" y="24"/>
                  </a:cubicBezTo>
                  <a:cubicBezTo>
                    <a:pt x="756" y="29"/>
                    <a:pt x="701" y="46"/>
                    <a:pt x="649" y="59"/>
                  </a:cubicBezTo>
                  <a:lnTo>
                    <a:pt x="646" y="59"/>
                  </a:lnTo>
                  <a:lnTo>
                    <a:pt x="346" y="131"/>
                  </a:lnTo>
                  <a:cubicBezTo>
                    <a:pt x="275" y="150"/>
                    <a:pt x="217" y="172"/>
                    <a:pt x="154" y="213"/>
                  </a:cubicBezTo>
                  <a:cubicBezTo>
                    <a:pt x="148" y="216"/>
                    <a:pt x="140" y="224"/>
                    <a:pt x="135" y="227"/>
                  </a:cubicBezTo>
                  <a:cubicBezTo>
                    <a:pt x="113" y="244"/>
                    <a:pt x="8" y="274"/>
                    <a:pt x="2" y="299"/>
                  </a:cubicBezTo>
                  <a:cubicBezTo>
                    <a:pt x="1" y="311"/>
                    <a:pt x="12" y="315"/>
                    <a:pt x="30" y="315"/>
                  </a:cubicBezTo>
                  <a:cubicBezTo>
                    <a:pt x="73" y="315"/>
                    <a:pt x="151" y="290"/>
                    <a:pt x="165" y="288"/>
                  </a:cubicBezTo>
                  <a:cubicBezTo>
                    <a:pt x="245" y="271"/>
                    <a:pt x="324" y="255"/>
                    <a:pt x="407" y="235"/>
                  </a:cubicBezTo>
                  <a:cubicBezTo>
                    <a:pt x="498" y="219"/>
                    <a:pt x="589" y="202"/>
                    <a:pt x="682" y="197"/>
                  </a:cubicBezTo>
                  <a:cubicBezTo>
                    <a:pt x="718" y="191"/>
                    <a:pt x="756" y="191"/>
                    <a:pt x="792" y="189"/>
                  </a:cubicBezTo>
                  <a:cubicBezTo>
                    <a:pt x="834" y="186"/>
                    <a:pt x="875" y="186"/>
                    <a:pt x="916" y="183"/>
                  </a:cubicBezTo>
                  <a:cubicBezTo>
                    <a:pt x="985" y="178"/>
                    <a:pt x="1054" y="172"/>
                    <a:pt x="1122" y="164"/>
                  </a:cubicBezTo>
                  <a:cubicBezTo>
                    <a:pt x="1197" y="156"/>
                    <a:pt x="1274" y="147"/>
                    <a:pt x="1348" y="142"/>
                  </a:cubicBezTo>
                  <a:cubicBezTo>
                    <a:pt x="1502" y="128"/>
                    <a:pt x="1659" y="109"/>
                    <a:pt x="1802" y="62"/>
                  </a:cubicBezTo>
                  <a:lnTo>
                    <a:pt x="1802" y="62"/>
                  </a:lnTo>
                  <a:cubicBezTo>
                    <a:pt x="1796" y="62"/>
                    <a:pt x="1789" y="62"/>
                    <a:pt x="1782" y="62"/>
                  </a:cubicBezTo>
                  <a:cubicBezTo>
                    <a:pt x="1638" y="62"/>
                    <a:pt x="1495" y="7"/>
                    <a:pt x="1348" y="4"/>
                  </a:cubicBezTo>
                  <a:cubicBezTo>
                    <a:pt x="1326" y="2"/>
                    <a:pt x="1304" y="0"/>
                    <a:pt x="12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4" name="Google Shape;2124;p66">
              <a:extLst>
                <a:ext uri="{FF2B5EF4-FFF2-40B4-BE49-F238E27FC236}">
                  <a16:creationId xmlns:a16="http://schemas.microsoft.com/office/drawing/2014/main" id="{343796C8-742B-BE64-4A17-4C5D51437B70}"/>
                </a:ext>
              </a:extLst>
            </p:cNvPr>
            <p:cNvSpPr/>
            <p:nvPr/>
          </p:nvSpPr>
          <p:spPr>
            <a:xfrm>
              <a:off x="8451466" y="368918"/>
              <a:ext cx="205508" cy="24244"/>
            </a:xfrm>
            <a:custGeom>
              <a:avLst/>
              <a:gdLst/>
              <a:ahLst/>
              <a:cxnLst/>
              <a:rect l="l" t="t" r="r" b="b"/>
              <a:pathLst>
                <a:path w="1814" h="214" extrusionOk="0">
                  <a:moveTo>
                    <a:pt x="843" y="1"/>
                  </a:moveTo>
                  <a:cubicBezTo>
                    <a:pt x="722" y="1"/>
                    <a:pt x="598" y="1"/>
                    <a:pt x="477" y="9"/>
                  </a:cubicBezTo>
                  <a:cubicBezTo>
                    <a:pt x="402" y="17"/>
                    <a:pt x="317" y="31"/>
                    <a:pt x="240" y="56"/>
                  </a:cubicBezTo>
                  <a:cubicBezTo>
                    <a:pt x="221" y="61"/>
                    <a:pt x="199" y="69"/>
                    <a:pt x="180" y="78"/>
                  </a:cubicBezTo>
                  <a:cubicBezTo>
                    <a:pt x="155" y="89"/>
                    <a:pt x="133" y="100"/>
                    <a:pt x="111" y="102"/>
                  </a:cubicBezTo>
                  <a:cubicBezTo>
                    <a:pt x="98" y="107"/>
                    <a:pt x="82" y="107"/>
                    <a:pt x="65" y="107"/>
                  </a:cubicBezTo>
                  <a:cubicBezTo>
                    <a:pt x="48" y="107"/>
                    <a:pt x="31" y="107"/>
                    <a:pt x="17" y="111"/>
                  </a:cubicBezTo>
                  <a:cubicBezTo>
                    <a:pt x="9" y="111"/>
                    <a:pt x="6" y="113"/>
                    <a:pt x="1" y="116"/>
                  </a:cubicBezTo>
                  <a:cubicBezTo>
                    <a:pt x="3" y="119"/>
                    <a:pt x="3" y="119"/>
                    <a:pt x="3" y="124"/>
                  </a:cubicBezTo>
                  <a:cubicBezTo>
                    <a:pt x="3" y="130"/>
                    <a:pt x="9" y="138"/>
                    <a:pt x="14" y="141"/>
                  </a:cubicBezTo>
                  <a:cubicBezTo>
                    <a:pt x="17" y="144"/>
                    <a:pt x="23" y="152"/>
                    <a:pt x="31" y="155"/>
                  </a:cubicBezTo>
                  <a:cubicBezTo>
                    <a:pt x="34" y="155"/>
                    <a:pt x="34" y="157"/>
                    <a:pt x="36" y="157"/>
                  </a:cubicBezTo>
                  <a:lnTo>
                    <a:pt x="42" y="157"/>
                  </a:lnTo>
                  <a:cubicBezTo>
                    <a:pt x="58" y="166"/>
                    <a:pt x="78" y="168"/>
                    <a:pt x="97" y="174"/>
                  </a:cubicBezTo>
                  <a:cubicBezTo>
                    <a:pt x="116" y="182"/>
                    <a:pt x="138" y="196"/>
                    <a:pt x="157" y="201"/>
                  </a:cubicBezTo>
                  <a:cubicBezTo>
                    <a:pt x="181" y="210"/>
                    <a:pt x="203" y="213"/>
                    <a:pt x="224" y="213"/>
                  </a:cubicBezTo>
                  <a:cubicBezTo>
                    <a:pt x="237" y="213"/>
                    <a:pt x="251" y="212"/>
                    <a:pt x="265" y="210"/>
                  </a:cubicBezTo>
                  <a:cubicBezTo>
                    <a:pt x="276" y="207"/>
                    <a:pt x="290" y="201"/>
                    <a:pt x="303" y="199"/>
                  </a:cubicBezTo>
                  <a:cubicBezTo>
                    <a:pt x="358" y="184"/>
                    <a:pt x="427" y="174"/>
                    <a:pt x="485" y="174"/>
                  </a:cubicBezTo>
                  <a:cubicBezTo>
                    <a:pt x="492" y="174"/>
                    <a:pt x="498" y="174"/>
                    <a:pt x="504" y="174"/>
                  </a:cubicBezTo>
                  <a:cubicBezTo>
                    <a:pt x="540" y="179"/>
                    <a:pt x="573" y="182"/>
                    <a:pt x="609" y="182"/>
                  </a:cubicBezTo>
                  <a:cubicBezTo>
                    <a:pt x="639" y="182"/>
                    <a:pt x="669" y="174"/>
                    <a:pt x="702" y="171"/>
                  </a:cubicBezTo>
                  <a:cubicBezTo>
                    <a:pt x="733" y="166"/>
                    <a:pt x="760" y="166"/>
                    <a:pt x="790" y="160"/>
                  </a:cubicBezTo>
                  <a:cubicBezTo>
                    <a:pt x="823" y="159"/>
                    <a:pt x="856" y="158"/>
                    <a:pt x="889" y="158"/>
                  </a:cubicBezTo>
                  <a:cubicBezTo>
                    <a:pt x="921" y="158"/>
                    <a:pt x="953" y="159"/>
                    <a:pt x="983" y="160"/>
                  </a:cubicBezTo>
                  <a:cubicBezTo>
                    <a:pt x="1066" y="166"/>
                    <a:pt x="1145" y="168"/>
                    <a:pt x="1228" y="168"/>
                  </a:cubicBezTo>
                  <a:lnTo>
                    <a:pt x="1407" y="168"/>
                  </a:lnTo>
                  <a:cubicBezTo>
                    <a:pt x="1478" y="168"/>
                    <a:pt x="1547" y="171"/>
                    <a:pt x="1619" y="171"/>
                  </a:cubicBezTo>
                  <a:cubicBezTo>
                    <a:pt x="1654" y="171"/>
                    <a:pt x="1685" y="171"/>
                    <a:pt x="1718" y="168"/>
                  </a:cubicBezTo>
                  <a:cubicBezTo>
                    <a:pt x="1733" y="168"/>
                    <a:pt x="1773" y="158"/>
                    <a:pt x="1798" y="158"/>
                  </a:cubicBezTo>
                  <a:cubicBezTo>
                    <a:pt x="1805" y="158"/>
                    <a:pt x="1810" y="159"/>
                    <a:pt x="1814" y="160"/>
                  </a:cubicBezTo>
                  <a:cubicBezTo>
                    <a:pt x="1720" y="116"/>
                    <a:pt x="1624" y="69"/>
                    <a:pt x="1514" y="58"/>
                  </a:cubicBezTo>
                  <a:cubicBezTo>
                    <a:pt x="1481" y="56"/>
                    <a:pt x="1451" y="56"/>
                    <a:pt x="1421" y="56"/>
                  </a:cubicBezTo>
                  <a:cubicBezTo>
                    <a:pt x="1393" y="50"/>
                    <a:pt x="1365" y="50"/>
                    <a:pt x="1338" y="47"/>
                  </a:cubicBezTo>
                  <a:cubicBezTo>
                    <a:pt x="1302" y="45"/>
                    <a:pt x="1269" y="34"/>
                    <a:pt x="1233" y="28"/>
                  </a:cubicBezTo>
                  <a:cubicBezTo>
                    <a:pt x="1170" y="14"/>
                    <a:pt x="1096" y="6"/>
                    <a:pt x="1027" y="3"/>
                  </a:cubicBezTo>
                  <a:cubicBezTo>
                    <a:pt x="966" y="1"/>
                    <a:pt x="903" y="1"/>
                    <a:pt x="8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5" name="Google Shape;2125;p66">
              <a:extLst>
                <a:ext uri="{FF2B5EF4-FFF2-40B4-BE49-F238E27FC236}">
                  <a16:creationId xmlns:a16="http://schemas.microsoft.com/office/drawing/2014/main" id="{6D9B2F94-4622-8085-3481-D4E4CE1A221C}"/>
                </a:ext>
              </a:extLst>
            </p:cNvPr>
            <p:cNvSpPr/>
            <p:nvPr/>
          </p:nvSpPr>
          <p:spPr>
            <a:xfrm>
              <a:off x="8430167" y="409589"/>
              <a:ext cx="229412" cy="29229"/>
            </a:xfrm>
            <a:custGeom>
              <a:avLst/>
              <a:gdLst/>
              <a:ahLst/>
              <a:cxnLst/>
              <a:rect l="l" t="t" r="r" b="b"/>
              <a:pathLst>
                <a:path w="2025" h="258" extrusionOk="0">
                  <a:moveTo>
                    <a:pt x="659" y="1"/>
                  </a:moveTo>
                  <a:cubicBezTo>
                    <a:pt x="608" y="1"/>
                    <a:pt x="558" y="3"/>
                    <a:pt x="508" y="8"/>
                  </a:cubicBezTo>
                  <a:lnTo>
                    <a:pt x="505" y="8"/>
                  </a:lnTo>
                  <a:cubicBezTo>
                    <a:pt x="425" y="16"/>
                    <a:pt x="351" y="24"/>
                    <a:pt x="274" y="38"/>
                  </a:cubicBezTo>
                  <a:cubicBezTo>
                    <a:pt x="228" y="47"/>
                    <a:pt x="169" y="58"/>
                    <a:pt x="118" y="58"/>
                  </a:cubicBezTo>
                  <a:cubicBezTo>
                    <a:pt x="108" y="58"/>
                    <a:pt x="99" y="58"/>
                    <a:pt x="90" y="57"/>
                  </a:cubicBezTo>
                  <a:cubicBezTo>
                    <a:pt x="79" y="54"/>
                    <a:pt x="54" y="49"/>
                    <a:pt x="33" y="49"/>
                  </a:cubicBezTo>
                  <a:cubicBezTo>
                    <a:pt x="15" y="49"/>
                    <a:pt x="0" y="53"/>
                    <a:pt x="2" y="65"/>
                  </a:cubicBezTo>
                  <a:cubicBezTo>
                    <a:pt x="2" y="71"/>
                    <a:pt x="7" y="74"/>
                    <a:pt x="10" y="79"/>
                  </a:cubicBezTo>
                  <a:cubicBezTo>
                    <a:pt x="10" y="85"/>
                    <a:pt x="13" y="87"/>
                    <a:pt x="13" y="87"/>
                  </a:cubicBezTo>
                  <a:cubicBezTo>
                    <a:pt x="29" y="101"/>
                    <a:pt x="65" y="104"/>
                    <a:pt x="81" y="104"/>
                  </a:cubicBezTo>
                  <a:cubicBezTo>
                    <a:pt x="112" y="107"/>
                    <a:pt x="145" y="112"/>
                    <a:pt x="175" y="118"/>
                  </a:cubicBezTo>
                  <a:cubicBezTo>
                    <a:pt x="260" y="134"/>
                    <a:pt x="343" y="170"/>
                    <a:pt x="428" y="195"/>
                  </a:cubicBezTo>
                  <a:cubicBezTo>
                    <a:pt x="469" y="208"/>
                    <a:pt x="511" y="217"/>
                    <a:pt x="557" y="222"/>
                  </a:cubicBezTo>
                  <a:cubicBezTo>
                    <a:pt x="582" y="225"/>
                    <a:pt x="606" y="226"/>
                    <a:pt x="630" y="226"/>
                  </a:cubicBezTo>
                  <a:cubicBezTo>
                    <a:pt x="688" y="226"/>
                    <a:pt x="747" y="220"/>
                    <a:pt x="805" y="214"/>
                  </a:cubicBezTo>
                  <a:cubicBezTo>
                    <a:pt x="824" y="214"/>
                    <a:pt x="841" y="211"/>
                    <a:pt x="860" y="211"/>
                  </a:cubicBezTo>
                  <a:cubicBezTo>
                    <a:pt x="879" y="210"/>
                    <a:pt x="898" y="210"/>
                    <a:pt x="917" y="210"/>
                  </a:cubicBezTo>
                  <a:cubicBezTo>
                    <a:pt x="963" y="210"/>
                    <a:pt x="1011" y="212"/>
                    <a:pt x="1058" y="214"/>
                  </a:cubicBezTo>
                  <a:cubicBezTo>
                    <a:pt x="1099" y="219"/>
                    <a:pt x="1143" y="222"/>
                    <a:pt x="1185" y="225"/>
                  </a:cubicBezTo>
                  <a:cubicBezTo>
                    <a:pt x="1259" y="230"/>
                    <a:pt x="1333" y="236"/>
                    <a:pt x="1405" y="239"/>
                  </a:cubicBezTo>
                  <a:cubicBezTo>
                    <a:pt x="1468" y="241"/>
                    <a:pt x="1529" y="241"/>
                    <a:pt x="1592" y="244"/>
                  </a:cubicBezTo>
                  <a:cubicBezTo>
                    <a:pt x="1672" y="250"/>
                    <a:pt x="1746" y="250"/>
                    <a:pt x="1826" y="250"/>
                  </a:cubicBezTo>
                  <a:cubicBezTo>
                    <a:pt x="1895" y="250"/>
                    <a:pt x="1955" y="255"/>
                    <a:pt x="2024" y="258"/>
                  </a:cubicBezTo>
                  <a:cubicBezTo>
                    <a:pt x="2024" y="255"/>
                    <a:pt x="2019" y="252"/>
                    <a:pt x="2016" y="244"/>
                  </a:cubicBezTo>
                  <a:cubicBezTo>
                    <a:pt x="1919" y="208"/>
                    <a:pt x="1826" y="170"/>
                    <a:pt x="1721" y="153"/>
                  </a:cubicBezTo>
                  <a:cubicBezTo>
                    <a:pt x="1661" y="142"/>
                    <a:pt x="1603" y="118"/>
                    <a:pt x="1542" y="98"/>
                  </a:cubicBezTo>
                  <a:cubicBezTo>
                    <a:pt x="1320" y="19"/>
                    <a:pt x="1080" y="10"/>
                    <a:pt x="841" y="5"/>
                  </a:cubicBezTo>
                  <a:cubicBezTo>
                    <a:pt x="781" y="3"/>
                    <a:pt x="720" y="1"/>
                    <a:pt x="65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6" name="Google Shape;2126;p66">
              <a:extLst>
                <a:ext uri="{FF2B5EF4-FFF2-40B4-BE49-F238E27FC236}">
                  <a16:creationId xmlns:a16="http://schemas.microsoft.com/office/drawing/2014/main" id="{551EE65B-C722-0794-CFCB-E046993FDABB}"/>
                </a:ext>
              </a:extLst>
            </p:cNvPr>
            <p:cNvSpPr/>
            <p:nvPr/>
          </p:nvSpPr>
          <p:spPr>
            <a:xfrm>
              <a:off x="8415779" y="445955"/>
              <a:ext cx="230319" cy="45316"/>
            </a:xfrm>
            <a:custGeom>
              <a:avLst/>
              <a:gdLst/>
              <a:ahLst/>
              <a:cxnLst/>
              <a:rect l="l" t="t" r="r" b="b"/>
              <a:pathLst>
                <a:path w="2033" h="400" extrusionOk="0">
                  <a:moveTo>
                    <a:pt x="387" y="0"/>
                  </a:moveTo>
                  <a:cubicBezTo>
                    <a:pt x="343" y="0"/>
                    <a:pt x="307" y="0"/>
                    <a:pt x="263" y="14"/>
                  </a:cubicBezTo>
                  <a:cubicBezTo>
                    <a:pt x="237" y="23"/>
                    <a:pt x="208" y="33"/>
                    <a:pt x="178" y="33"/>
                  </a:cubicBezTo>
                  <a:cubicBezTo>
                    <a:pt x="170" y="33"/>
                    <a:pt x="161" y="32"/>
                    <a:pt x="153" y="31"/>
                  </a:cubicBezTo>
                  <a:cubicBezTo>
                    <a:pt x="140" y="31"/>
                    <a:pt x="126" y="25"/>
                    <a:pt x="112" y="20"/>
                  </a:cubicBezTo>
                  <a:cubicBezTo>
                    <a:pt x="103" y="17"/>
                    <a:pt x="76" y="12"/>
                    <a:pt x="51" y="12"/>
                  </a:cubicBezTo>
                  <a:cubicBezTo>
                    <a:pt x="24" y="12"/>
                    <a:pt x="0" y="18"/>
                    <a:pt x="10" y="42"/>
                  </a:cubicBezTo>
                  <a:cubicBezTo>
                    <a:pt x="16" y="53"/>
                    <a:pt x="27" y="58"/>
                    <a:pt x="38" y="66"/>
                  </a:cubicBezTo>
                  <a:cubicBezTo>
                    <a:pt x="43" y="69"/>
                    <a:pt x="51" y="69"/>
                    <a:pt x="57" y="72"/>
                  </a:cubicBezTo>
                  <a:cubicBezTo>
                    <a:pt x="65" y="72"/>
                    <a:pt x="68" y="75"/>
                    <a:pt x="73" y="75"/>
                  </a:cubicBezTo>
                  <a:cubicBezTo>
                    <a:pt x="115" y="91"/>
                    <a:pt x="162" y="105"/>
                    <a:pt x="203" y="113"/>
                  </a:cubicBezTo>
                  <a:cubicBezTo>
                    <a:pt x="285" y="138"/>
                    <a:pt x="368" y="160"/>
                    <a:pt x="453" y="176"/>
                  </a:cubicBezTo>
                  <a:cubicBezTo>
                    <a:pt x="533" y="190"/>
                    <a:pt x="616" y="204"/>
                    <a:pt x="693" y="215"/>
                  </a:cubicBezTo>
                  <a:cubicBezTo>
                    <a:pt x="701" y="215"/>
                    <a:pt x="712" y="218"/>
                    <a:pt x="717" y="218"/>
                  </a:cubicBezTo>
                  <a:cubicBezTo>
                    <a:pt x="735" y="220"/>
                    <a:pt x="752" y="222"/>
                    <a:pt x="769" y="222"/>
                  </a:cubicBezTo>
                  <a:cubicBezTo>
                    <a:pt x="776" y="222"/>
                    <a:pt x="782" y="221"/>
                    <a:pt x="789" y="220"/>
                  </a:cubicBezTo>
                  <a:cubicBezTo>
                    <a:pt x="808" y="220"/>
                    <a:pt x="822" y="218"/>
                    <a:pt x="838" y="218"/>
                  </a:cubicBezTo>
                  <a:cubicBezTo>
                    <a:pt x="869" y="220"/>
                    <a:pt x="896" y="237"/>
                    <a:pt x="927" y="248"/>
                  </a:cubicBezTo>
                  <a:cubicBezTo>
                    <a:pt x="949" y="256"/>
                    <a:pt x="968" y="259"/>
                    <a:pt x="990" y="259"/>
                  </a:cubicBezTo>
                  <a:lnTo>
                    <a:pt x="1031" y="259"/>
                  </a:lnTo>
                  <a:cubicBezTo>
                    <a:pt x="1133" y="259"/>
                    <a:pt x="1235" y="270"/>
                    <a:pt x="1334" y="284"/>
                  </a:cubicBezTo>
                  <a:cubicBezTo>
                    <a:pt x="1364" y="286"/>
                    <a:pt x="1400" y="292"/>
                    <a:pt x="1430" y="297"/>
                  </a:cubicBezTo>
                  <a:cubicBezTo>
                    <a:pt x="1540" y="314"/>
                    <a:pt x="1647" y="330"/>
                    <a:pt x="1752" y="355"/>
                  </a:cubicBezTo>
                  <a:cubicBezTo>
                    <a:pt x="1793" y="366"/>
                    <a:pt x="1840" y="380"/>
                    <a:pt x="1881" y="388"/>
                  </a:cubicBezTo>
                  <a:cubicBezTo>
                    <a:pt x="1909" y="391"/>
                    <a:pt x="1936" y="391"/>
                    <a:pt x="1964" y="396"/>
                  </a:cubicBezTo>
                  <a:cubicBezTo>
                    <a:pt x="1968" y="397"/>
                    <a:pt x="1973" y="397"/>
                    <a:pt x="1978" y="397"/>
                  </a:cubicBezTo>
                  <a:cubicBezTo>
                    <a:pt x="1988" y="397"/>
                    <a:pt x="1999" y="397"/>
                    <a:pt x="2010" y="397"/>
                  </a:cubicBezTo>
                  <a:cubicBezTo>
                    <a:pt x="2019" y="397"/>
                    <a:pt x="2028" y="397"/>
                    <a:pt x="2033" y="399"/>
                  </a:cubicBezTo>
                  <a:cubicBezTo>
                    <a:pt x="1994" y="380"/>
                    <a:pt x="1956" y="361"/>
                    <a:pt x="1917" y="341"/>
                  </a:cubicBezTo>
                  <a:cubicBezTo>
                    <a:pt x="1846" y="303"/>
                    <a:pt x="1771" y="262"/>
                    <a:pt x="1692" y="231"/>
                  </a:cubicBezTo>
                  <a:lnTo>
                    <a:pt x="1639" y="209"/>
                  </a:lnTo>
                  <a:cubicBezTo>
                    <a:pt x="1540" y="174"/>
                    <a:pt x="1436" y="141"/>
                    <a:pt x="1334" y="119"/>
                  </a:cubicBezTo>
                  <a:cubicBezTo>
                    <a:pt x="1254" y="105"/>
                    <a:pt x="1180" y="91"/>
                    <a:pt x="1103" y="66"/>
                  </a:cubicBezTo>
                  <a:cubicBezTo>
                    <a:pt x="1050" y="50"/>
                    <a:pt x="1004" y="25"/>
                    <a:pt x="949" y="22"/>
                  </a:cubicBezTo>
                  <a:cubicBezTo>
                    <a:pt x="913" y="22"/>
                    <a:pt x="880" y="25"/>
                    <a:pt x="844" y="28"/>
                  </a:cubicBezTo>
                  <a:cubicBezTo>
                    <a:pt x="808" y="28"/>
                    <a:pt x="770" y="28"/>
                    <a:pt x="731" y="25"/>
                  </a:cubicBezTo>
                  <a:cubicBezTo>
                    <a:pt x="665" y="17"/>
                    <a:pt x="605" y="9"/>
                    <a:pt x="539" y="3"/>
                  </a:cubicBezTo>
                  <a:cubicBezTo>
                    <a:pt x="486" y="0"/>
                    <a:pt x="439" y="0"/>
                    <a:pt x="3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7" name="Google Shape;2127;p66">
              <a:extLst>
                <a:ext uri="{FF2B5EF4-FFF2-40B4-BE49-F238E27FC236}">
                  <a16:creationId xmlns:a16="http://schemas.microsoft.com/office/drawing/2014/main" id="{E61912AA-82CD-D175-836C-5FDB5FA326B1}"/>
                </a:ext>
              </a:extLst>
            </p:cNvPr>
            <p:cNvSpPr/>
            <p:nvPr/>
          </p:nvSpPr>
          <p:spPr>
            <a:xfrm>
              <a:off x="8405357" y="466234"/>
              <a:ext cx="189987" cy="81456"/>
            </a:xfrm>
            <a:custGeom>
              <a:avLst/>
              <a:gdLst/>
              <a:ahLst/>
              <a:cxnLst/>
              <a:rect l="l" t="t" r="r" b="b"/>
              <a:pathLst>
                <a:path w="1677" h="719" extrusionOk="0">
                  <a:moveTo>
                    <a:pt x="82" y="0"/>
                  </a:moveTo>
                  <a:cubicBezTo>
                    <a:pt x="34" y="0"/>
                    <a:pt x="0" y="33"/>
                    <a:pt x="33" y="52"/>
                  </a:cubicBezTo>
                  <a:cubicBezTo>
                    <a:pt x="42" y="55"/>
                    <a:pt x="53" y="58"/>
                    <a:pt x="69" y="63"/>
                  </a:cubicBezTo>
                  <a:cubicBezTo>
                    <a:pt x="102" y="66"/>
                    <a:pt x="130" y="77"/>
                    <a:pt x="152" y="91"/>
                  </a:cubicBezTo>
                  <a:cubicBezTo>
                    <a:pt x="188" y="107"/>
                    <a:pt x="221" y="132"/>
                    <a:pt x="254" y="154"/>
                  </a:cubicBezTo>
                  <a:lnTo>
                    <a:pt x="295" y="187"/>
                  </a:lnTo>
                  <a:cubicBezTo>
                    <a:pt x="405" y="264"/>
                    <a:pt x="518" y="339"/>
                    <a:pt x="642" y="399"/>
                  </a:cubicBezTo>
                  <a:cubicBezTo>
                    <a:pt x="686" y="421"/>
                    <a:pt x="730" y="440"/>
                    <a:pt x="779" y="462"/>
                  </a:cubicBezTo>
                  <a:cubicBezTo>
                    <a:pt x="834" y="484"/>
                    <a:pt x="892" y="506"/>
                    <a:pt x="950" y="526"/>
                  </a:cubicBezTo>
                  <a:cubicBezTo>
                    <a:pt x="997" y="539"/>
                    <a:pt x="1038" y="553"/>
                    <a:pt x="1082" y="567"/>
                  </a:cubicBezTo>
                  <a:cubicBezTo>
                    <a:pt x="1096" y="575"/>
                    <a:pt x="1109" y="578"/>
                    <a:pt x="1123" y="586"/>
                  </a:cubicBezTo>
                  <a:lnTo>
                    <a:pt x="1164" y="616"/>
                  </a:lnTo>
                  <a:cubicBezTo>
                    <a:pt x="1175" y="622"/>
                    <a:pt x="1184" y="625"/>
                    <a:pt x="1197" y="630"/>
                  </a:cubicBezTo>
                  <a:cubicBezTo>
                    <a:pt x="1211" y="636"/>
                    <a:pt x="1230" y="636"/>
                    <a:pt x="1244" y="641"/>
                  </a:cubicBezTo>
                  <a:cubicBezTo>
                    <a:pt x="1299" y="647"/>
                    <a:pt x="1349" y="658"/>
                    <a:pt x="1401" y="669"/>
                  </a:cubicBezTo>
                  <a:cubicBezTo>
                    <a:pt x="1495" y="685"/>
                    <a:pt x="1583" y="702"/>
                    <a:pt x="1676" y="718"/>
                  </a:cubicBezTo>
                  <a:cubicBezTo>
                    <a:pt x="1660" y="705"/>
                    <a:pt x="1643" y="688"/>
                    <a:pt x="1616" y="677"/>
                  </a:cubicBezTo>
                  <a:lnTo>
                    <a:pt x="1588" y="650"/>
                  </a:lnTo>
                  <a:cubicBezTo>
                    <a:pt x="1561" y="627"/>
                    <a:pt x="1533" y="603"/>
                    <a:pt x="1506" y="586"/>
                  </a:cubicBezTo>
                  <a:cubicBezTo>
                    <a:pt x="1478" y="572"/>
                    <a:pt x="1445" y="564"/>
                    <a:pt x="1418" y="548"/>
                  </a:cubicBezTo>
                  <a:cubicBezTo>
                    <a:pt x="1396" y="534"/>
                    <a:pt x="1376" y="517"/>
                    <a:pt x="1357" y="498"/>
                  </a:cubicBezTo>
                  <a:cubicBezTo>
                    <a:pt x="1321" y="471"/>
                    <a:pt x="1280" y="451"/>
                    <a:pt x="1239" y="429"/>
                  </a:cubicBezTo>
                  <a:cubicBezTo>
                    <a:pt x="1140" y="383"/>
                    <a:pt x="1043" y="330"/>
                    <a:pt x="941" y="289"/>
                  </a:cubicBezTo>
                  <a:cubicBezTo>
                    <a:pt x="900" y="273"/>
                    <a:pt x="853" y="256"/>
                    <a:pt x="818" y="234"/>
                  </a:cubicBezTo>
                  <a:cubicBezTo>
                    <a:pt x="771" y="209"/>
                    <a:pt x="735" y="179"/>
                    <a:pt x="688" y="154"/>
                  </a:cubicBezTo>
                  <a:cubicBezTo>
                    <a:pt x="661" y="140"/>
                    <a:pt x="631" y="132"/>
                    <a:pt x="600" y="121"/>
                  </a:cubicBezTo>
                  <a:cubicBezTo>
                    <a:pt x="564" y="110"/>
                    <a:pt x="534" y="105"/>
                    <a:pt x="501" y="96"/>
                  </a:cubicBezTo>
                  <a:cubicBezTo>
                    <a:pt x="369" y="66"/>
                    <a:pt x="234" y="36"/>
                    <a:pt x="105" y="3"/>
                  </a:cubicBezTo>
                  <a:cubicBezTo>
                    <a:pt x="97" y="1"/>
                    <a:pt x="89" y="0"/>
                    <a:pt x="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8" name="Google Shape;2128;p66">
              <a:extLst>
                <a:ext uri="{FF2B5EF4-FFF2-40B4-BE49-F238E27FC236}">
                  <a16:creationId xmlns:a16="http://schemas.microsoft.com/office/drawing/2014/main" id="{1CCE34C4-571B-DD2E-5EFB-FC6CD45B6E1B}"/>
                </a:ext>
              </a:extLst>
            </p:cNvPr>
            <p:cNvSpPr/>
            <p:nvPr/>
          </p:nvSpPr>
          <p:spPr>
            <a:xfrm>
              <a:off x="8401958" y="482095"/>
              <a:ext cx="114196" cy="110798"/>
            </a:xfrm>
            <a:custGeom>
              <a:avLst/>
              <a:gdLst/>
              <a:ahLst/>
              <a:cxnLst/>
              <a:rect l="l" t="t" r="r" b="b"/>
              <a:pathLst>
                <a:path w="1008" h="978" extrusionOk="0">
                  <a:moveTo>
                    <a:pt x="25" y="0"/>
                  </a:moveTo>
                  <a:cubicBezTo>
                    <a:pt x="0" y="9"/>
                    <a:pt x="8" y="28"/>
                    <a:pt x="25" y="47"/>
                  </a:cubicBezTo>
                  <a:cubicBezTo>
                    <a:pt x="25" y="50"/>
                    <a:pt x="28" y="50"/>
                    <a:pt x="30" y="53"/>
                  </a:cubicBezTo>
                  <a:cubicBezTo>
                    <a:pt x="63" y="75"/>
                    <a:pt x="85" y="97"/>
                    <a:pt x="107" y="124"/>
                  </a:cubicBezTo>
                  <a:lnTo>
                    <a:pt x="138" y="166"/>
                  </a:lnTo>
                  <a:lnTo>
                    <a:pt x="201" y="248"/>
                  </a:lnTo>
                  <a:cubicBezTo>
                    <a:pt x="231" y="289"/>
                    <a:pt x="264" y="336"/>
                    <a:pt x="297" y="377"/>
                  </a:cubicBezTo>
                  <a:cubicBezTo>
                    <a:pt x="300" y="383"/>
                    <a:pt x="306" y="386"/>
                    <a:pt x="311" y="394"/>
                  </a:cubicBezTo>
                  <a:cubicBezTo>
                    <a:pt x="344" y="441"/>
                    <a:pt x="383" y="487"/>
                    <a:pt x="413" y="534"/>
                  </a:cubicBezTo>
                  <a:lnTo>
                    <a:pt x="435" y="565"/>
                  </a:lnTo>
                  <a:cubicBezTo>
                    <a:pt x="449" y="589"/>
                    <a:pt x="465" y="614"/>
                    <a:pt x="482" y="633"/>
                  </a:cubicBezTo>
                  <a:cubicBezTo>
                    <a:pt x="520" y="683"/>
                    <a:pt x="572" y="716"/>
                    <a:pt x="619" y="754"/>
                  </a:cubicBezTo>
                  <a:cubicBezTo>
                    <a:pt x="650" y="779"/>
                    <a:pt x="683" y="804"/>
                    <a:pt x="716" y="820"/>
                  </a:cubicBezTo>
                  <a:cubicBezTo>
                    <a:pt x="743" y="834"/>
                    <a:pt x="773" y="845"/>
                    <a:pt x="798" y="862"/>
                  </a:cubicBezTo>
                  <a:cubicBezTo>
                    <a:pt x="826" y="878"/>
                    <a:pt x="848" y="903"/>
                    <a:pt x="875" y="920"/>
                  </a:cubicBezTo>
                  <a:cubicBezTo>
                    <a:pt x="916" y="947"/>
                    <a:pt x="960" y="964"/>
                    <a:pt x="1007" y="977"/>
                  </a:cubicBezTo>
                  <a:cubicBezTo>
                    <a:pt x="947" y="925"/>
                    <a:pt x="916" y="848"/>
                    <a:pt x="870" y="779"/>
                  </a:cubicBezTo>
                  <a:cubicBezTo>
                    <a:pt x="837" y="738"/>
                    <a:pt x="795" y="699"/>
                    <a:pt x="760" y="655"/>
                  </a:cubicBezTo>
                  <a:cubicBezTo>
                    <a:pt x="727" y="603"/>
                    <a:pt x="702" y="545"/>
                    <a:pt x="658" y="504"/>
                  </a:cubicBezTo>
                  <a:cubicBezTo>
                    <a:pt x="636" y="487"/>
                    <a:pt x="608" y="468"/>
                    <a:pt x="592" y="449"/>
                  </a:cubicBezTo>
                  <a:cubicBezTo>
                    <a:pt x="575" y="427"/>
                    <a:pt x="564" y="397"/>
                    <a:pt x="548" y="372"/>
                  </a:cubicBezTo>
                  <a:cubicBezTo>
                    <a:pt x="534" y="353"/>
                    <a:pt x="517" y="336"/>
                    <a:pt x="495" y="317"/>
                  </a:cubicBezTo>
                  <a:cubicBezTo>
                    <a:pt x="482" y="303"/>
                    <a:pt x="468" y="289"/>
                    <a:pt x="454" y="281"/>
                  </a:cubicBezTo>
                  <a:cubicBezTo>
                    <a:pt x="407" y="234"/>
                    <a:pt x="358" y="193"/>
                    <a:pt x="303" y="157"/>
                  </a:cubicBezTo>
                  <a:cubicBezTo>
                    <a:pt x="284" y="138"/>
                    <a:pt x="259" y="124"/>
                    <a:pt x="234" y="111"/>
                  </a:cubicBezTo>
                  <a:cubicBezTo>
                    <a:pt x="204" y="94"/>
                    <a:pt x="173" y="75"/>
                    <a:pt x="140" y="55"/>
                  </a:cubicBezTo>
                  <a:cubicBezTo>
                    <a:pt x="121" y="42"/>
                    <a:pt x="99" y="33"/>
                    <a:pt x="80" y="20"/>
                  </a:cubicBezTo>
                  <a:cubicBezTo>
                    <a:pt x="69" y="11"/>
                    <a:pt x="58" y="6"/>
                    <a:pt x="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9" name="Google Shape;2129;p66">
              <a:extLst>
                <a:ext uri="{FF2B5EF4-FFF2-40B4-BE49-F238E27FC236}">
                  <a16:creationId xmlns:a16="http://schemas.microsoft.com/office/drawing/2014/main" id="{A18030CD-B6B8-E63A-2C4F-9C54AB54C791}"/>
                </a:ext>
              </a:extLst>
            </p:cNvPr>
            <p:cNvSpPr/>
            <p:nvPr/>
          </p:nvSpPr>
          <p:spPr>
            <a:xfrm>
              <a:off x="8328999" y="333118"/>
              <a:ext cx="150789" cy="350293"/>
            </a:xfrm>
            <a:custGeom>
              <a:avLst/>
              <a:gdLst/>
              <a:ahLst/>
              <a:cxnLst/>
              <a:rect l="l" t="t" r="r" b="b"/>
              <a:pathLst>
                <a:path w="1331" h="3092" extrusionOk="0">
                  <a:moveTo>
                    <a:pt x="1314" y="1"/>
                  </a:moveTo>
                  <a:cubicBezTo>
                    <a:pt x="1310" y="1"/>
                    <a:pt x="1306" y="3"/>
                    <a:pt x="1305" y="8"/>
                  </a:cubicBezTo>
                  <a:cubicBezTo>
                    <a:pt x="1194" y="281"/>
                    <a:pt x="1013" y="512"/>
                    <a:pt x="867" y="765"/>
                  </a:cubicBezTo>
                  <a:cubicBezTo>
                    <a:pt x="735" y="1007"/>
                    <a:pt x="630" y="1269"/>
                    <a:pt x="529" y="1522"/>
                  </a:cubicBezTo>
                  <a:cubicBezTo>
                    <a:pt x="418" y="1791"/>
                    <a:pt x="314" y="2064"/>
                    <a:pt x="215" y="2334"/>
                  </a:cubicBezTo>
                  <a:cubicBezTo>
                    <a:pt x="165" y="2457"/>
                    <a:pt x="121" y="2581"/>
                    <a:pt x="83" y="2711"/>
                  </a:cubicBezTo>
                  <a:cubicBezTo>
                    <a:pt x="52" y="2821"/>
                    <a:pt x="0" y="2953"/>
                    <a:pt x="22" y="3066"/>
                  </a:cubicBezTo>
                  <a:cubicBezTo>
                    <a:pt x="24" y="3082"/>
                    <a:pt x="40" y="3092"/>
                    <a:pt x="55" y="3092"/>
                  </a:cubicBezTo>
                  <a:cubicBezTo>
                    <a:pt x="67" y="3092"/>
                    <a:pt x="79" y="3086"/>
                    <a:pt x="83" y="3074"/>
                  </a:cubicBezTo>
                  <a:cubicBezTo>
                    <a:pt x="108" y="3019"/>
                    <a:pt x="110" y="2958"/>
                    <a:pt x="121" y="2898"/>
                  </a:cubicBezTo>
                  <a:cubicBezTo>
                    <a:pt x="135" y="2832"/>
                    <a:pt x="152" y="2768"/>
                    <a:pt x="174" y="2702"/>
                  </a:cubicBezTo>
                  <a:cubicBezTo>
                    <a:pt x="212" y="2581"/>
                    <a:pt x="256" y="2460"/>
                    <a:pt x="297" y="2342"/>
                  </a:cubicBezTo>
                  <a:cubicBezTo>
                    <a:pt x="394" y="2069"/>
                    <a:pt x="487" y="1794"/>
                    <a:pt x="592" y="1525"/>
                  </a:cubicBezTo>
                  <a:cubicBezTo>
                    <a:pt x="696" y="1260"/>
                    <a:pt x="804" y="988"/>
                    <a:pt x="947" y="740"/>
                  </a:cubicBezTo>
                  <a:cubicBezTo>
                    <a:pt x="1016" y="622"/>
                    <a:pt x="1098" y="506"/>
                    <a:pt x="1167" y="388"/>
                  </a:cubicBezTo>
                  <a:cubicBezTo>
                    <a:pt x="1233" y="270"/>
                    <a:pt x="1285" y="146"/>
                    <a:pt x="1329" y="19"/>
                  </a:cubicBezTo>
                  <a:cubicBezTo>
                    <a:pt x="1331" y="7"/>
                    <a:pt x="1322" y="1"/>
                    <a:pt x="13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0" name="Google Shape;2130;p66">
              <a:extLst>
                <a:ext uri="{FF2B5EF4-FFF2-40B4-BE49-F238E27FC236}">
                  <a16:creationId xmlns:a16="http://schemas.microsoft.com/office/drawing/2014/main" id="{B9D60FAD-0B4F-05D5-DADE-8748E6F03895}"/>
                </a:ext>
              </a:extLst>
            </p:cNvPr>
            <p:cNvSpPr/>
            <p:nvPr/>
          </p:nvSpPr>
          <p:spPr>
            <a:xfrm>
              <a:off x="8901906" y="521066"/>
              <a:ext cx="57211" cy="369212"/>
            </a:xfrm>
            <a:custGeom>
              <a:avLst/>
              <a:gdLst/>
              <a:ahLst/>
              <a:cxnLst/>
              <a:rect l="l" t="t" r="r" b="b"/>
              <a:pathLst>
                <a:path w="505" h="3259" extrusionOk="0">
                  <a:moveTo>
                    <a:pt x="1" y="0"/>
                  </a:moveTo>
                  <a:lnTo>
                    <a:pt x="1" y="3258"/>
                  </a:lnTo>
                  <a:lnTo>
                    <a:pt x="504" y="3258"/>
                  </a:lnTo>
                  <a:lnTo>
                    <a:pt x="50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1" name="Google Shape;2131;p66">
              <a:extLst>
                <a:ext uri="{FF2B5EF4-FFF2-40B4-BE49-F238E27FC236}">
                  <a16:creationId xmlns:a16="http://schemas.microsoft.com/office/drawing/2014/main" id="{26C0D3B2-E5BC-6277-EB2E-286D99642F81}"/>
                </a:ext>
              </a:extLst>
            </p:cNvPr>
            <p:cNvSpPr/>
            <p:nvPr/>
          </p:nvSpPr>
          <p:spPr>
            <a:xfrm>
              <a:off x="8845261" y="566836"/>
              <a:ext cx="57438" cy="323443"/>
            </a:xfrm>
            <a:custGeom>
              <a:avLst/>
              <a:gdLst/>
              <a:ahLst/>
              <a:cxnLst/>
              <a:rect l="l" t="t" r="r" b="b"/>
              <a:pathLst>
                <a:path w="507" h="2855" extrusionOk="0">
                  <a:moveTo>
                    <a:pt x="0" y="1"/>
                  </a:moveTo>
                  <a:lnTo>
                    <a:pt x="0" y="2854"/>
                  </a:lnTo>
                  <a:lnTo>
                    <a:pt x="506" y="2854"/>
                  </a:lnTo>
                  <a:lnTo>
                    <a:pt x="50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2" name="Google Shape;2132;p66">
              <a:extLst>
                <a:ext uri="{FF2B5EF4-FFF2-40B4-BE49-F238E27FC236}">
                  <a16:creationId xmlns:a16="http://schemas.microsoft.com/office/drawing/2014/main" id="{AC800970-F828-2B80-9943-5DDED5234E1E}"/>
                </a:ext>
              </a:extLst>
            </p:cNvPr>
            <p:cNvSpPr/>
            <p:nvPr/>
          </p:nvSpPr>
          <p:spPr>
            <a:xfrm>
              <a:off x="8788503" y="542931"/>
              <a:ext cx="57438" cy="347347"/>
            </a:xfrm>
            <a:custGeom>
              <a:avLst/>
              <a:gdLst/>
              <a:ahLst/>
              <a:cxnLst/>
              <a:rect l="l" t="t" r="r" b="b"/>
              <a:pathLst>
                <a:path w="507" h="3066" extrusionOk="0">
                  <a:moveTo>
                    <a:pt x="0" y="0"/>
                  </a:moveTo>
                  <a:lnTo>
                    <a:pt x="0" y="3065"/>
                  </a:lnTo>
                  <a:lnTo>
                    <a:pt x="507" y="3065"/>
                  </a:lnTo>
                  <a:lnTo>
                    <a:pt x="5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3" name="Google Shape;2133;p66">
              <a:extLst>
                <a:ext uri="{FF2B5EF4-FFF2-40B4-BE49-F238E27FC236}">
                  <a16:creationId xmlns:a16="http://schemas.microsoft.com/office/drawing/2014/main" id="{8835EA8F-035D-ABD8-7416-4F61C1FF1117}"/>
                </a:ext>
              </a:extLst>
            </p:cNvPr>
            <p:cNvSpPr/>
            <p:nvPr/>
          </p:nvSpPr>
          <p:spPr>
            <a:xfrm>
              <a:off x="8732085" y="592779"/>
              <a:ext cx="57438" cy="297839"/>
            </a:xfrm>
            <a:custGeom>
              <a:avLst/>
              <a:gdLst/>
              <a:ahLst/>
              <a:cxnLst/>
              <a:rect l="l" t="t" r="r" b="b"/>
              <a:pathLst>
                <a:path w="507" h="2629" extrusionOk="0">
                  <a:moveTo>
                    <a:pt x="0" y="0"/>
                  </a:moveTo>
                  <a:lnTo>
                    <a:pt x="0" y="2628"/>
                  </a:lnTo>
                  <a:lnTo>
                    <a:pt x="507" y="2628"/>
                  </a:lnTo>
                  <a:lnTo>
                    <a:pt x="50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4" name="Google Shape;2134;p66">
              <a:extLst>
                <a:ext uri="{FF2B5EF4-FFF2-40B4-BE49-F238E27FC236}">
                  <a16:creationId xmlns:a16="http://schemas.microsoft.com/office/drawing/2014/main" id="{6903CC9C-DF08-B114-4F68-C579EA9158ED}"/>
                </a:ext>
              </a:extLst>
            </p:cNvPr>
            <p:cNvSpPr/>
            <p:nvPr/>
          </p:nvSpPr>
          <p:spPr>
            <a:xfrm>
              <a:off x="8674987" y="521066"/>
              <a:ext cx="57438" cy="369212"/>
            </a:xfrm>
            <a:custGeom>
              <a:avLst/>
              <a:gdLst/>
              <a:ahLst/>
              <a:cxnLst/>
              <a:rect l="l" t="t" r="r" b="b"/>
              <a:pathLst>
                <a:path w="507" h="3259" extrusionOk="0">
                  <a:moveTo>
                    <a:pt x="1" y="0"/>
                  </a:moveTo>
                  <a:lnTo>
                    <a:pt x="1" y="3258"/>
                  </a:lnTo>
                  <a:lnTo>
                    <a:pt x="507" y="3258"/>
                  </a:lnTo>
                  <a:lnTo>
                    <a:pt x="50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5" name="Google Shape;2135;p66">
              <a:extLst>
                <a:ext uri="{FF2B5EF4-FFF2-40B4-BE49-F238E27FC236}">
                  <a16:creationId xmlns:a16="http://schemas.microsoft.com/office/drawing/2014/main" id="{176FBF7B-9133-C275-60E6-7B68311DCA5E}"/>
                </a:ext>
              </a:extLst>
            </p:cNvPr>
            <p:cNvSpPr/>
            <p:nvPr/>
          </p:nvSpPr>
          <p:spPr>
            <a:xfrm>
              <a:off x="8483640" y="524805"/>
              <a:ext cx="190554" cy="363887"/>
            </a:xfrm>
            <a:custGeom>
              <a:avLst/>
              <a:gdLst/>
              <a:ahLst/>
              <a:cxnLst/>
              <a:rect l="l" t="t" r="r" b="b"/>
              <a:pathLst>
                <a:path w="1682" h="3212" extrusionOk="0">
                  <a:moveTo>
                    <a:pt x="1211" y="0"/>
                  </a:moveTo>
                  <a:lnTo>
                    <a:pt x="0" y="3025"/>
                  </a:lnTo>
                  <a:lnTo>
                    <a:pt x="471" y="3212"/>
                  </a:lnTo>
                  <a:lnTo>
                    <a:pt x="1681" y="188"/>
                  </a:lnTo>
                  <a:lnTo>
                    <a:pt x="121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6" name="Google Shape;2136;p66">
              <a:extLst>
                <a:ext uri="{FF2B5EF4-FFF2-40B4-BE49-F238E27FC236}">
                  <a16:creationId xmlns:a16="http://schemas.microsoft.com/office/drawing/2014/main" id="{D536D6B6-A69C-B9C9-64DF-D9651AF5241F}"/>
                </a:ext>
              </a:extLst>
            </p:cNvPr>
            <p:cNvSpPr/>
            <p:nvPr/>
          </p:nvSpPr>
          <p:spPr>
            <a:xfrm>
              <a:off x="8201775" y="620762"/>
              <a:ext cx="224541" cy="270423"/>
            </a:xfrm>
            <a:custGeom>
              <a:avLst/>
              <a:gdLst/>
              <a:ahLst/>
              <a:cxnLst/>
              <a:rect l="l" t="t" r="r" b="b"/>
              <a:pathLst>
                <a:path w="1982" h="2387" extrusionOk="0">
                  <a:moveTo>
                    <a:pt x="1" y="1"/>
                  </a:moveTo>
                  <a:lnTo>
                    <a:pt x="1" y="1814"/>
                  </a:lnTo>
                  <a:cubicBezTo>
                    <a:pt x="1" y="2131"/>
                    <a:pt x="254" y="2387"/>
                    <a:pt x="567" y="2387"/>
                  </a:cubicBezTo>
                  <a:lnTo>
                    <a:pt x="1412" y="2387"/>
                  </a:lnTo>
                  <a:cubicBezTo>
                    <a:pt x="1726" y="2387"/>
                    <a:pt x="1982" y="2128"/>
                    <a:pt x="1982" y="1814"/>
                  </a:cubicBezTo>
                  <a:lnTo>
                    <a:pt x="198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137" name="Google Shape;2137;p66">
            <a:extLst>
              <a:ext uri="{FF2B5EF4-FFF2-40B4-BE49-F238E27FC236}">
                <a16:creationId xmlns:a16="http://schemas.microsoft.com/office/drawing/2014/main" id="{25AA5D1C-4135-146F-EBF3-C14747E78918}"/>
              </a:ext>
            </a:extLst>
          </p:cNvPr>
          <p:cNvGrpSpPr/>
          <p:nvPr/>
        </p:nvGrpSpPr>
        <p:grpSpPr>
          <a:xfrm>
            <a:off x="7134744" y="2882785"/>
            <a:ext cx="4555265" cy="3261879"/>
            <a:chOff x="5351057" y="2162088"/>
            <a:chExt cx="3416449" cy="2446409"/>
          </a:xfrm>
        </p:grpSpPr>
        <p:grpSp>
          <p:nvGrpSpPr>
            <p:cNvPr id="2138" name="Google Shape;2138;p66">
              <a:extLst>
                <a:ext uri="{FF2B5EF4-FFF2-40B4-BE49-F238E27FC236}">
                  <a16:creationId xmlns:a16="http://schemas.microsoft.com/office/drawing/2014/main" id="{3F46D271-9D21-0C35-FE2A-1C8ACA498619}"/>
                </a:ext>
              </a:extLst>
            </p:cNvPr>
            <p:cNvGrpSpPr/>
            <p:nvPr/>
          </p:nvGrpSpPr>
          <p:grpSpPr>
            <a:xfrm>
              <a:off x="5351057" y="2162088"/>
              <a:ext cx="2701956" cy="2446405"/>
              <a:chOff x="5726950" y="2162088"/>
              <a:chExt cx="2701956" cy="2446405"/>
            </a:xfrm>
          </p:grpSpPr>
          <p:grpSp>
            <p:nvGrpSpPr>
              <p:cNvPr id="2139" name="Google Shape;2139;p66">
                <a:extLst>
                  <a:ext uri="{FF2B5EF4-FFF2-40B4-BE49-F238E27FC236}">
                    <a16:creationId xmlns:a16="http://schemas.microsoft.com/office/drawing/2014/main" id="{BE89AC15-6874-92D4-0928-893431D0644A}"/>
                  </a:ext>
                </a:extLst>
              </p:cNvPr>
              <p:cNvGrpSpPr/>
              <p:nvPr/>
            </p:nvGrpSpPr>
            <p:grpSpPr>
              <a:xfrm>
                <a:off x="7908353" y="2209911"/>
                <a:ext cx="240671" cy="1060357"/>
                <a:chOff x="7908353" y="2209911"/>
                <a:chExt cx="240671" cy="1060357"/>
              </a:xfrm>
            </p:grpSpPr>
            <p:sp>
              <p:nvSpPr>
                <p:cNvPr id="2140" name="Google Shape;2140;p66">
                  <a:extLst>
                    <a:ext uri="{FF2B5EF4-FFF2-40B4-BE49-F238E27FC236}">
                      <a16:creationId xmlns:a16="http://schemas.microsoft.com/office/drawing/2014/main" id="{2FBA66F3-D9C0-2E89-74FB-25E7B1BF35F8}"/>
                    </a:ext>
                  </a:extLst>
                </p:cNvPr>
                <p:cNvSpPr/>
                <p:nvPr/>
              </p:nvSpPr>
              <p:spPr>
                <a:xfrm>
                  <a:off x="8050416" y="2394769"/>
                  <a:ext cx="80646" cy="3959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3" h="3108" fill="none" extrusionOk="0">
                      <a:moveTo>
                        <a:pt x="1" y="3107"/>
                      </a:moveTo>
                      <a:lnTo>
                        <a:pt x="632" y="0"/>
                      </a:lnTo>
                    </a:path>
                  </a:pathLst>
                </a:custGeom>
                <a:noFill/>
                <a:ln w="725" cap="flat" cmpd="sng">
                  <a:solidFill>
                    <a:schemeClr val="accent4"/>
                  </a:solidFill>
                  <a:prstDash val="solid"/>
                  <a:miter lim="3608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41" name="Google Shape;2141;p66">
                  <a:extLst>
                    <a:ext uri="{FF2B5EF4-FFF2-40B4-BE49-F238E27FC236}">
                      <a16:creationId xmlns:a16="http://schemas.microsoft.com/office/drawing/2014/main" id="{66AC1798-FDA8-6DD1-C91C-06E8918A5BE4}"/>
                    </a:ext>
                  </a:extLst>
                </p:cNvPr>
                <p:cNvSpPr/>
                <p:nvPr/>
              </p:nvSpPr>
              <p:spPr>
                <a:xfrm>
                  <a:off x="8009138" y="2209911"/>
                  <a:ext cx="50197" cy="5656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" h="4440" fill="none" extrusionOk="0">
                      <a:moveTo>
                        <a:pt x="0" y="4439"/>
                      </a:moveTo>
                      <a:cubicBezTo>
                        <a:pt x="0" y="4389"/>
                        <a:pt x="393" y="0"/>
                        <a:pt x="393" y="0"/>
                      </a:cubicBezTo>
                    </a:path>
                  </a:pathLst>
                </a:custGeom>
                <a:noFill/>
                <a:ln w="725" cap="flat" cmpd="sng">
                  <a:solidFill>
                    <a:schemeClr val="accent4"/>
                  </a:solidFill>
                  <a:prstDash val="solid"/>
                  <a:miter lim="3608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42" name="Google Shape;2142;p66">
                  <a:extLst>
                    <a:ext uri="{FF2B5EF4-FFF2-40B4-BE49-F238E27FC236}">
                      <a16:creationId xmlns:a16="http://schemas.microsoft.com/office/drawing/2014/main" id="{CC622A40-B813-9279-C245-A0BCED3280A2}"/>
                    </a:ext>
                  </a:extLst>
                </p:cNvPr>
                <p:cNvSpPr/>
                <p:nvPr/>
              </p:nvSpPr>
              <p:spPr>
                <a:xfrm>
                  <a:off x="7947985" y="2440761"/>
                  <a:ext cx="19875" cy="3302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" h="2592" fill="none" extrusionOk="0">
                      <a:moveTo>
                        <a:pt x="155" y="2591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725" cap="flat" cmpd="sng">
                  <a:solidFill>
                    <a:schemeClr val="accent4"/>
                  </a:solidFill>
                  <a:prstDash val="solid"/>
                  <a:miter lim="3608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43" name="Google Shape;2143;p66">
                  <a:extLst>
                    <a:ext uri="{FF2B5EF4-FFF2-40B4-BE49-F238E27FC236}">
                      <a16:creationId xmlns:a16="http://schemas.microsoft.com/office/drawing/2014/main" id="{5D54AF93-7638-8D21-4063-F0AF63E48F4D}"/>
                    </a:ext>
                  </a:extLst>
                </p:cNvPr>
                <p:cNvSpPr/>
                <p:nvPr/>
              </p:nvSpPr>
              <p:spPr>
                <a:xfrm>
                  <a:off x="7908353" y="2728553"/>
                  <a:ext cx="195563" cy="5417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" h="4252" extrusionOk="0">
                      <a:moveTo>
                        <a:pt x="1" y="0"/>
                      </a:moveTo>
                      <a:lnTo>
                        <a:pt x="398" y="3883"/>
                      </a:lnTo>
                      <a:lnTo>
                        <a:pt x="130" y="4251"/>
                      </a:lnTo>
                      <a:lnTo>
                        <a:pt x="1350" y="4197"/>
                      </a:lnTo>
                      <a:lnTo>
                        <a:pt x="1029" y="3829"/>
                      </a:lnTo>
                      <a:lnTo>
                        <a:pt x="1534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44" name="Google Shape;2144;p66">
                  <a:extLst>
                    <a:ext uri="{FF2B5EF4-FFF2-40B4-BE49-F238E27FC236}">
                      <a16:creationId xmlns:a16="http://schemas.microsoft.com/office/drawing/2014/main" id="{97E99729-6388-CEDA-C9CB-DE862BF27040}"/>
                    </a:ext>
                  </a:extLst>
                </p:cNvPr>
                <p:cNvSpPr/>
                <p:nvPr/>
              </p:nvSpPr>
              <p:spPr>
                <a:xfrm>
                  <a:off x="7935500" y="2667406"/>
                  <a:ext cx="20894" cy="207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" h="163" extrusionOk="0">
                      <a:moveTo>
                        <a:pt x="84" y="0"/>
                      </a:moveTo>
                      <a:cubicBezTo>
                        <a:pt x="37" y="0"/>
                        <a:pt x="1" y="36"/>
                        <a:pt x="1" y="83"/>
                      </a:cubicBezTo>
                      <a:cubicBezTo>
                        <a:pt x="1" y="126"/>
                        <a:pt x="37" y="163"/>
                        <a:pt x="84" y="163"/>
                      </a:cubicBezTo>
                      <a:cubicBezTo>
                        <a:pt x="127" y="163"/>
                        <a:pt x="163" y="126"/>
                        <a:pt x="163" y="83"/>
                      </a:cubicBezTo>
                      <a:cubicBezTo>
                        <a:pt x="163" y="36"/>
                        <a:pt x="127" y="0"/>
                        <a:pt x="8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45" name="Google Shape;2145;p66">
                  <a:extLst>
                    <a:ext uri="{FF2B5EF4-FFF2-40B4-BE49-F238E27FC236}">
                      <a16:creationId xmlns:a16="http://schemas.microsoft.com/office/drawing/2014/main" id="{9A2DF036-9FDA-8CF6-DC40-8F95CF0F1F84}"/>
                    </a:ext>
                  </a:extLst>
                </p:cNvPr>
                <p:cNvSpPr/>
                <p:nvPr/>
              </p:nvSpPr>
              <p:spPr>
                <a:xfrm>
                  <a:off x="7932697" y="2622816"/>
                  <a:ext cx="20894" cy="207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" h="163" extrusionOk="0">
                      <a:moveTo>
                        <a:pt x="80" y="0"/>
                      </a:moveTo>
                      <a:cubicBezTo>
                        <a:pt x="37" y="0"/>
                        <a:pt x="1" y="36"/>
                        <a:pt x="1" y="80"/>
                      </a:cubicBezTo>
                      <a:cubicBezTo>
                        <a:pt x="1" y="126"/>
                        <a:pt x="37" y="163"/>
                        <a:pt x="80" y="163"/>
                      </a:cubicBezTo>
                      <a:cubicBezTo>
                        <a:pt x="127" y="163"/>
                        <a:pt x="163" y="126"/>
                        <a:pt x="163" y="80"/>
                      </a:cubicBezTo>
                      <a:cubicBezTo>
                        <a:pt x="163" y="36"/>
                        <a:pt x="127" y="0"/>
                        <a:pt x="8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46" name="Google Shape;2146;p66">
                  <a:extLst>
                    <a:ext uri="{FF2B5EF4-FFF2-40B4-BE49-F238E27FC236}">
                      <a16:creationId xmlns:a16="http://schemas.microsoft.com/office/drawing/2014/main" id="{928C0D4A-73AD-F033-12A5-AFB511FD44E5}"/>
                    </a:ext>
                  </a:extLst>
                </p:cNvPr>
                <p:cNvSpPr/>
                <p:nvPr/>
              </p:nvSpPr>
              <p:spPr>
                <a:xfrm>
                  <a:off x="7930404" y="2577716"/>
                  <a:ext cx="20894" cy="207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" h="163" extrusionOk="0">
                      <a:moveTo>
                        <a:pt x="80" y="0"/>
                      </a:moveTo>
                      <a:cubicBezTo>
                        <a:pt x="37" y="0"/>
                        <a:pt x="1" y="37"/>
                        <a:pt x="1" y="83"/>
                      </a:cubicBezTo>
                      <a:cubicBezTo>
                        <a:pt x="1" y="127"/>
                        <a:pt x="37" y="163"/>
                        <a:pt x="80" y="163"/>
                      </a:cubicBezTo>
                      <a:cubicBezTo>
                        <a:pt x="127" y="163"/>
                        <a:pt x="163" y="127"/>
                        <a:pt x="163" y="83"/>
                      </a:cubicBezTo>
                      <a:cubicBezTo>
                        <a:pt x="163" y="37"/>
                        <a:pt x="127" y="0"/>
                        <a:pt x="8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47" name="Google Shape;2147;p66">
                  <a:extLst>
                    <a:ext uri="{FF2B5EF4-FFF2-40B4-BE49-F238E27FC236}">
                      <a16:creationId xmlns:a16="http://schemas.microsoft.com/office/drawing/2014/main" id="{6F99F127-4BFD-64B3-3B2D-33F25C78D609}"/>
                    </a:ext>
                  </a:extLst>
                </p:cNvPr>
                <p:cNvSpPr/>
                <p:nvPr/>
              </p:nvSpPr>
              <p:spPr>
                <a:xfrm>
                  <a:off x="7927729" y="2533126"/>
                  <a:ext cx="20767" cy="207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" h="163" extrusionOk="0">
                      <a:moveTo>
                        <a:pt x="80" y="0"/>
                      </a:moveTo>
                      <a:cubicBezTo>
                        <a:pt x="36" y="0"/>
                        <a:pt x="0" y="37"/>
                        <a:pt x="0" y="80"/>
                      </a:cubicBezTo>
                      <a:cubicBezTo>
                        <a:pt x="0" y="127"/>
                        <a:pt x="36" y="163"/>
                        <a:pt x="80" y="163"/>
                      </a:cubicBezTo>
                      <a:cubicBezTo>
                        <a:pt x="123" y="163"/>
                        <a:pt x="163" y="127"/>
                        <a:pt x="163" y="80"/>
                      </a:cubicBezTo>
                      <a:cubicBezTo>
                        <a:pt x="163" y="37"/>
                        <a:pt x="123" y="0"/>
                        <a:pt x="8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48" name="Google Shape;2148;p66">
                  <a:extLst>
                    <a:ext uri="{FF2B5EF4-FFF2-40B4-BE49-F238E27FC236}">
                      <a16:creationId xmlns:a16="http://schemas.microsoft.com/office/drawing/2014/main" id="{D2E13EA2-53B3-1973-23D4-A508ED34FBB0}"/>
                    </a:ext>
                  </a:extLst>
                </p:cNvPr>
                <p:cNvSpPr/>
                <p:nvPr/>
              </p:nvSpPr>
              <p:spPr>
                <a:xfrm>
                  <a:off x="7924926" y="2488027"/>
                  <a:ext cx="20894" cy="20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" h="164" extrusionOk="0">
                      <a:moveTo>
                        <a:pt x="84" y="1"/>
                      </a:moveTo>
                      <a:cubicBezTo>
                        <a:pt x="40" y="1"/>
                        <a:pt x="1" y="37"/>
                        <a:pt x="1" y="84"/>
                      </a:cubicBezTo>
                      <a:cubicBezTo>
                        <a:pt x="1" y="127"/>
                        <a:pt x="40" y="163"/>
                        <a:pt x="84" y="163"/>
                      </a:cubicBezTo>
                      <a:cubicBezTo>
                        <a:pt x="127" y="163"/>
                        <a:pt x="163" y="127"/>
                        <a:pt x="163" y="84"/>
                      </a:cubicBezTo>
                      <a:cubicBezTo>
                        <a:pt x="163" y="37"/>
                        <a:pt x="127" y="1"/>
                        <a:pt x="8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49" name="Google Shape;2149;p66">
                  <a:extLst>
                    <a:ext uri="{FF2B5EF4-FFF2-40B4-BE49-F238E27FC236}">
                      <a16:creationId xmlns:a16="http://schemas.microsoft.com/office/drawing/2014/main" id="{A815AA9F-7A4C-ADAB-EAFE-16E5651CD44B}"/>
                    </a:ext>
                  </a:extLst>
                </p:cNvPr>
                <p:cNvSpPr/>
                <p:nvPr/>
              </p:nvSpPr>
              <p:spPr>
                <a:xfrm>
                  <a:off x="7922123" y="2443436"/>
                  <a:ext cx="20894" cy="20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" h="164" extrusionOk="0">
                      <a:moveTo>
                        <a:pt x="84" y="1"/>
                      </a:moveTo>
                      <a:cubicBezTo>
                        <a:pt x="37" y="1"/>
                        <a:pt x="1" y="37"/>
                        <a:pt x="1" y="80"/>
                      </a:cubicBezTo>
                      <a:cubicBezTo>
                        <a:pt x="1" y="127"/>
                        <a:pt x="37" y="163"/>
                        <a:pt x="84" y="163"/>
                      </a:cubicBezTo>
                      <a:cubicBezTo>
                        <a:pt x="127" y="163"/>
                        <a:pt x="163" y="127"/>
                        <a:pt x="163" y="80"/>
                      </a:cubicBezTo>
                      <a:cubicBezTo>
                        <a:pt x="163" y="37"/>
                        <a:pt x="127" y="1"/>
                        <a:pt x="8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50" name="Google Shape;2150;p66">
                  <a:extLst>
                    <a:ext uri="{FF2B5EF4-FFF2-40B4-BE49-F238E27FC236}">
                      <a16:creationId xmlns:a16="http://schemas.microsoft.com/office/drawing/2014/main" id="{E710B198-2D99-83E2-31BB-0656D40562A3}"/>
                    </a:ext>
                  </a:extLst>
                </p:cNvPr>
                <p:cNvSpPr/>
                <p:nvPr/>
              </p:nvSpPr>
              <p:spPr>
                <a:xfrm>
                  <a:off x="7967223" y="2683968"/>
                  <a:ext cx="20894" cy="207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" h="163" extrusionOk="0">
                      <a:moveTo>
                        <a:pt x="80" y="0"/>
                      </a:moveTo>
                      <a:cubicBezTo>
                        <a:pt x="37" y="0"/>
                        <a:pt x="1" y="40"/>
                        <a:pt x="1" y="83"/>
                      </a:cubicBezTo>
                      <a:cubicBezTo>
                        <a:pt x="1" y="126"/>
                        <a:pt x="37" y="163"/>
                        <a:pt x="80" y="163"/>
                      </a:cubicBezTo>
                      <a:cubicBezTo>
                        <a:pt x="127" y="163"/>
                        <a:pt x="163" y="126"/>
                        <a:pt x="163" y="83"/>
                      </a:cubicBezTo>
                      <a:cubicBezTo>
                        <a:pt x="163" y="40"/>
                        <a:pt x="127" y="0"/>
                        <a:pt x="8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51" name="Google Shape;2151;p66">
                  <a:extLst>
                    <a:ext uri="{FF2B5EF4-FFF2-40B4-BE49-F238E27FC236}">
                      <a16:creationId xmlns:a16="http://schemas.microsoft.com/office/drawing/2014/main" id="{2EC38AFB-CFB1-EAE9-8CDD-BDA9F191AA68}"/>
                    </a:ext>
                  </a:extLst>
                </p:cNvPr>
                <p:cNvSpPr/>
                <p:nvPr/>
              </p:nvSpPr>
              <p:spPr>
                <a:xfrm>
                  <a:off x="7964930" y="2639378"/>
                  <a:ext cx="20767" cy="207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" h="163" extrusionOk="0">
                      <a:moveTo>
                        <a:pt x="80" y="0"/>
                      </a:moveTo>
                      <a:cubicBezTo>
                        <a:pt x="37" y="0"/>
                        <a:pt x="1" y="36"/>
                        <a:pt x="1" y="83"/>
                      </a:cubicBezTo>
                      <a:cubicBezTo>
                        <a:pt x="1" y="126"/>
                        <a:pt x="37" y="162"/>
                        <a:pt x="80" y="162"/>
                      </a:cubicBezTo>
                      <a:cubicBezTo>
                        <a:pt x="127" y="162"/>
                        <a:pt x="163" y="126"/>
                        <a:pt x="163" y="83"/>
                      </a:cubicBezTo>
                      <a:cubicBezTo>
                        <a:pt x="163" y="36"/>
                        <a:pt x="127" y="0"/>
                        <a:pt x="8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52" name="Google Shape;2152;p66">
                  <a:extLst>
                    <a:ext uri="{FF2B5EF4-FFF2-40B4-BE49-F238E27FC236}">
                      <a16:creationId xmlns:a16="http://schemas.microsoft.com/office/drawing/2014/main" id="{129C8F0C-9997-6DBD-FF63-EA60597EE186}"/>
                    </a:ext>
                  </a:extLst>
                </p:cNvPr>
                <p:cNvSpPr/>
                <p:nvPr/>
              </p:nvSpPr>
              <p:spPr>
                <a:xfrm>
                  <a:off x="7962127" y="2594788"/>
                  <a:ext cx="20894" cy="207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" h="163" extrusionOk="0">
                      <a:moveTo>
                        <a:pt x="80" y="0"/>
                      </a:moveTo>
                      <a:cubicBezTo>
                        <a:pt x="37" y="0"/>
                        <a:pt x="1" y="36"/>
                        <a:pt x="1" y="79"/>
                      </a:cubicBezTo>
                      <a:cubicBezTo>
                        <a:pt x="1" y="123"/>
                        <a:pt x="37" y="162"/>
                        <a:pt x="80" y="162"/>
                      </a:cubicBezTo>
                      <a:cubicBezTo>
                        <a:pt x="124" y="162"/>
                        <a:pt x="163" y="123"/>
                        <a:pt x="163" y="79"/>
                      </a:cubicBezTo>
                      <a:cubicBezTo>
                        <a:pt x="163" y="36"/>
                        <a:pt x="124" y="0"/>
                        <a:pt x="8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53" name="Google Shape;2153;p66">
                  <a:extLst>
                    <a:ext uri="{FF2B5EF4-FFF2-40B4-BE49-F238E27FC236}">
                      <a16:creationId xmlns:a16="http://schemas.microsoft.com/office/drawing/2014/main" id="{1FA73167-3675-1D08-033D-F6C2C35B2327}"/>
                    </a:ext>
                  </a:extLst>
                </p:cNvPr>
                <p:cNvSpPr/>
                <p:nvPr/>
              </p:nvSpPr>
              <p:spPr>
                <a:xfrm>
                  <a:off x="7959452" y="2549688"/>
                  <a:ext cx="20767" cy="207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" h="163" extrusionOk="0">
                      <a:moveTo>
                        <a:pt x="83" y="0"/>
                      </a:moveTo>
                      <a:cubicBezTo>
                        <a:pt x="40" y="0"/>
                        <a:pt x="0" y="36"/>
                        <a:pt x="0" y="80"/>
                      </a:cubicBezTo>
                      <a:cubicBezTo>
                        <a:pt x="0" y="127"/>
                        <a:pt x="40" y="163"/>
                        <a:pt x="83" y="163"/>
                      </a:cubicBezTo>
                      <a:cubicBezTo>
                        <a:pt x="127" y="163"/>
                        <a:pt x="163" y="127"/>
                        <a:pt x="163" y="80"/>
                      </a:cubicBezTo>
                      <a:cubicBezTo>
                        <a:pt x="163" y="36"/>
                        <a:pt x="127" y="0"/>
                        <a:pt x="8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54" name="Google Shape;2154;p66">
                  <a:extLst>
                    <a:ext uri="{FF2B5EF4-FFF2-40B4-BE49-F238E27FC236}">
                      <a16:creationId xmlns:a16="http://schemas.microsoft.com/office/drawing/2014/main" id="{ED145466-C0BE-1245-B69F-80AE0D0398F5}"/>
                    </a:ext>
                  </a:extLst>
                </p:cNvPr>
                <p:cNvSpPr/>
                <p:nvPr/>
              </p:nvSpPr>
              <p:spPr>
                <a:xfrm>
                  <a:off x="7957541" y="2505098"/>
                  <a:ext cx="20894" cy="207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" h="163" extrusionOk="0">
                      <a:moveTo>
                        <a:pt x="80" y="0"/>
                      </a:moveTo>
                      <a:cubicBezTo>
                        <a:pt x="37" y="0"/>
                        <a:pt x="1" y="36"/>
                        <a:pt x="1" y="80"/>
                      </a:cubicBezTo>
                      <a:cubicBezTo>
                        <a:pt x="1" y="123"/>
                        <a:pt x="37" y="163"/>
                        <a:pt x="80" y="163"/>
                      </a:cubicBezTo>
                      <a:cubicBezTo>
                        <a:pt x="124" y="163"/>
                        <a:pt x="163" y="123"/>
                        <a:pt x="163" y="80"/>
                      </a:cubicBezTo>
                      <a:cubicBezTo>
                        <a:pt x="163" y="36"/>
                        <a:pt x="124" y="0"/>
                        <a:pt x="8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55" name="Google Shape;2155;p66">
                  <a:extLst>
                    <a:ext uri="{FF2B5EF4-FFF2-40B4-BE49-F238E27FC236}">
                      <a16:creationId xmlns:a16="http://schemas.microsoft.com/office/drawing/2014/main" id="{A926586D-1E85-A758-9B7A-4395EAE48A66}"/>
                    </a:ext>
                  </a:extLst>
                </p:cNvPr>
                <p:cNvSpPr/>
                <p:nvPr/>
              </p:nvSpPr>
              <p:spPr>
                <a:xfrm>
                  <a:off x="7954356" y="2459998"/>
                  <a:ext cx="20767" cy="20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" h="164" extrusionOk="0">
                      <a:moveTo>
                        <a:pt x="84" y="1"/>
                      </a:moveTo>
                      <a:cubicBezTo>
                        <a:pt x="37" y="1"/>
                        <a:pt x="1" y="37"/>
                        <a:pt x="1" y="80"/>
                      </a:cubicBezTo>
                      <a:cubicBezTo>
                        <a:pt x="1" y="127"/>
                        <a:pt x="37" y="163"/>
                        <a:pt x="84" y="163"/>
                      </a:cubicBezTo>
                      <a:cubicBezTo>
                        <a:pt x="127" y="163"/>
                        <a:pt x="163" y="127"/>
                        <a:pt x="163" y="80"/>
                      </a:cubicBezTo>
                      <a:cubicBezTo>
                        <a:pt x="163" y="37"/>
                        <a:pt x="127" y="1"/>
                        <a:pt x="8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56" name="Google Shape;2156;p66">
                  <a:extLst>
                    <a:ext uri="{FF2B5EF4-FFF2-40B4-BE49-F238E27FC236}">
                      <a16:creationId xmlns:a16="http://schemas.microsoft.com/office/drawing/2014/main" id="{63BF1389-98FA-EB37-20D6-C5BEE53B9E4B}"/>
                    </a:ext>
                  </a:extLst>
                </p:cNvPr>
                <p:cNvSpPr/>
                <p:nvPr/>
              </p:nvSpPr>
              <p:spPr>
                <a:xfrm>
                  <a:off x="8011813" y="2442035"/>
                  <a:ext cx="20894" cy="20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" h="164" extrusionOk="0">
                      <a:moveTo>
                        <a:pt x="84" y="1"/>
                      </a:moveTo>
                      <a:cubicBezTo>
                        <a:pt x="37" y="1"/>
                        <a:pt x="1" y="37"/>
                        <a:pt x="1" y="84"/>
                      </a:cubicBezTo>
                      <a:cubicBezTo>
                        <a:pt x="1" y="127"/>
                        <a:pt x="37" y="163"/>
                        <a:pt x="84" y="163"/>
                      </a:cubicBezTo>
                      <a:cubicBezTo>
                        <a:pt x="127" y="163"/>
                        <a:pt x="163" y="127"/>
                        <a:pt x="163" y="84"/>
                      </a:cubicBezTo>
                      <a:cubicBezTo>
                        <a:pt x="163" y="37"/>
                        <a:pt x="127" y="1"/>
                        <a:pt x="8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57" name="Google Shape;2157;p66">
                  <a:extLst>
                    <a:ext uri="{FF2B5EF4-FFF2-40B4-BE49-F238E27FC236}">
                      <a16:creationId xmlns:a16="http://schemas.microsoft.com/office/drawing/2014/main" id="{7776EF11-7818-5E20-65D4-277E38512CDD}"/>
                    </a:ext>
                  </a:extLst>
                </p:cNvPr>
                <p:cNvSpPr/>
                <p:nvPr/>
              </p:nvSpPr>
              <p:spPr>
                <a:xfrm>
                  <a:off x="8015508" y="2397445"/>
                  <a:ext cx="20767" cy="20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" h="164" extrusionOk="0">
                      <a:moveTo>
                        <a:pt x="80" y="1"/>
                      </a:moveTo>
                      <a:cubicBezTo>
                        <a:pt x="37" y="1"/>
                        <a:pt x="1" y="37"/>
                        <a:pt x="1" y="80"/>
                      </a:cubicBezTo>
                      <a:cubicBezTo>
                        <a:pt x="1" y="127"/>
                        <a:pt x="37" y="163"/>
                        <a:pt x="80" y="163"/>
                      </a:cubicBezTo>
                      <a:cubicBezTo>
                        <a:pt x="127" y="163"/>
                        <a:pt x="163" y="127"/>
                        <a:pt x="163" y="80"/>
                      </a:cubicBezTo>
                      <a:cubicBezTo>
                        <a:pt x="163" y="37"/>
                        <a:pt x="127" y="1"/>
                        <a:pt x="8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58" name="Google Shape;2158;p66">
                  <a:extLst>
                    <a:ext uri="{FF2B5EF4-FFF2-40B4-BE49-F238E27FC236}">
                      <a16:creationId xmlns:a16="http://schemas.microsoft.com/office/drawing/2014/main" id="{81A01311-83FF-EF44-AA9C-65147D60CA9A}"/>
                    </a:ext>
                  </a:extLst>
                </p:cNvPr>
                <p:cNvSpPr/>
                <p:nvPr/>
              </p:nvSpPr>
              <p:spPr>
                <a:xfrm>
                  <a:off x="8019712" y="2353364"/>
                  <a:ext cx="20767" cy="207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" h="163" extrusionOk="0">
                      <a:moveTo>
                        <a:pt x="79" y="0"/>
                      </a:moveTo>
                      <a:cubicBezTo>
                        <a:pt x="36" y="0"/>
                        <a:pt x="0" y="36"/>
                        <a:pt x="0" y="80"/>
                      </a:cubicBezTo>
                      <a:cubicBezTo>
                        <a:pt x="0" y="123"/>
                        <a:pt x="36" y="163"/>
                        <a:pt x="79" y="163"/>
                      </a:cubicBezTo>
                      <a:cubicBezTo>
                        <a:pt x="123" y="163"/>
                        <a:pt x="162" y="123"/>
                        <a:pt x="162" y="80"/>
                      </a:cubicBezTo>
                      <a:cubicBezTo>
                        <a:pt x="162" y="36"/>
                        <a:pt x="123" y="0"/>
                        <a:pt x="7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59" name="Google Shape;2159;p66">
                  <a:extLst>
                    <a:ext uri="{FF2B5EF4-FFF2-40B4-BE49-F238E27FC236}">
                      <a16:creationId xmlns:a16="http://schemas.microsoft.com/office/drawing/2014/main" id="{E087961C-83E0-84E4-E783-665AE28203DE}"/>
                    </a:ext>
                  </a:extLst>
                </p:cNvPr>
                <p:cNvSpPr/>
                <p:nvPr/>
              </p:nvSpPr>
              <p:spPr>
                <a:xfrm>
                  <a:off x="8022897" y="2308265"/>
                  <a:ext cx="20767" cy="20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" h="164" extrusionOk="0">
                      <a:moveTo>
                        <a:pt x="80" y="1"/>
                      </a:moveTo>
                      <a:cubicBezTo>
                        <a:pt x="36" y="1"/>
                        <a:pt x="0" y="37"/>
                        <a:pt x="0" y="80"/>
                      </a:cubicBezTo>
                      <a:cubicBezTo>
                        <a:pt x="0" y="127"/>
                        <a:pt x="36" y="163"/>
                        <a:pt x="80" y="163"/>
                      </a:cubicBezTo>
                      <a:cubicBezTo>
                        <a:pt x="127" y="163"/>
                        <a:pt x="163" y="127"/>
                        <a:pt x="163" y="80"/>
                      </a:cubicBezTo>
                      <a:cubicBezTo>
                        <a:pt x="163" y="37"/>
                        <a:pt x="127" y="1"/>
                        <a:pt x="8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60" name="Google Shape;2160;p66">
                  <a:extLst>
                    <a:ext uri="{FF2B5EF4-FFF2-40B4-BE49-F238E27FC236}">
                      <a16:creationId xmlns:a16="http://schemas.microsoft.com/office/drawing/2014/main" id="{82AABE3C-A801-3970-A1DD-1C61C0CB7EA3}"/>
                    </a:ext>
                  </a:extLst>
                </p:cNvPr>
                <p:cNvSpPr/>
                <p:nvPr/>
              </p:nvSpPr>
              <p:spPr>
                <a:xfrm>
                  <a:off x="8026974" y="2263674"/>
                  <a:ext cx="20894" cy="20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" h="164" extrusionOk="0">
                      <a:moveTo>
                        <a:pt x="80" y="1"/>
                      </a:moveTo>
                      <a:cubicBezTo>
                        <a:pt x="37" y="1"/>
                        <a:pt x="1" y="37"/>
                        <a:pt x="1" y="80"/>
                      </a:cubicBezTo>
                      <a:cubicBezTo>
                        <a:pt x="1" y="123"/>
                        <a:pt x="37" y="163"/>
                        <a:pt x="80" y="163"/>
                      </a:cubicBezTo>
                      <a:cubicBezTo>
                        <a:pt x="127" y="163"/>
                        <a:pt x="163" y="123"/>
                        <a:pt x="163" y="80"/>
                      </a:cubicBezTo>
                      <a:cubicBezTo>
                        <a:pt x="163" y="37"/>
                        <a:pt x="127" y="1"/>
                        <a:pt x="8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61" name="Google Shape;2161;p66">
                  <a:extLst>
                    <a:ext uri="{FF2B5EF4-FFF2-40B4-BE49-F238E27FC236}">
                      <a16:creationId xmlns:a16="http://schemas.microsoft.com/office/drawing/2014/main" id="{CFD7BC38-39EC-A6A9-B5D1-BBFB7672B976}"/>
                    </a:ext>
                  </a:extLst>
                </p:cNvPr>
                <p:cNvSpPr/>
                <p:nvPr/>
              </p:nvSpPr>
              <p:spPr>
                <a:xfrm>
                  <a:off x="8030286" y="2218702"/>
                  <a:ext cx="20767" cy="207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" h="163" extrusionOk="0">
                      <a:moveTo>
                        <a:pt x="83" y="0"/>
                      </a:moveTo>
                      <a:cubicBezTo>
                        <a:pt x="36" y="0"/>
                        <a:pt x="0" y="36"/>
                        <a:pt x="0" y="79"/>
                      </a:cubicBezTo>
                      <a:cubicBezTo>
                        <a:pt x="0" y="126"/>
                        <a:pt x="36" y="162"/>
                        <a:pt x="83" y="162"/>
                      </a:cubicBezTo>
                      <a:cubicBezTo>
                        <a:pt x="126" y="162"/>
                        <a:pt x="162" y="126"/>
                        <a:pt x="162" y="79"/>
                      </a:cubicBezTo>
                      <a:cubicBezTo>
                        <a:pt x="162" y="36"/>
                        <a:pt x="126" y="0"/>
                        <a:pt x="8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62" name="Google Shape;2162;p66">
                  <a:extLst>
                    <a:ext uri="{FF2B5EF4-FFF2-40B4-BE49-F238E27FC236}">
                      <a16:creationId xmlns:a16="http://schemas.microsoft.com/office/drawing/2014/main" id="{41EA2F6E-F506-22FA-CE08-9CAE4B1ACE5D}"/>
                    </a:ext>
                  </a:extLst>
                </p:cNvPr>
                <p:cNvSpPr/>
                <p:nvPr/>
              </p:nvSpPr>
              <p:spPr>
                <a:xfrm>
                  <a:off x="8041243" y="2463183"/>
                  <a:ext cx="20894" cy="20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" h="164" extrusionOk="0">
                      <a:moveTo>
                        <a:pt x="80" y="1"/>
                      </a:moveTo>
                      <a:cubicBezTo>
                        <a:pt x="37" y="1"/>
                        <a:pt x="1" y="41"/>
                        <a:pt x="1" y="84"/>
                      </a:cubicBezTo>
                      <a:cubicBezTo>
                        <a:pt x="1" y="127"/>
                        <a:pt x="37" y="163"/>
                        <a:pt x="80" y="163"/>
                      </a:cubicBezTo>
                      <a:cubicBezTo>
                        <a:pt x="127" y="163"/>
                        <a:pt x="163" y="127"/>
                        <a:pt x="163" y="84"/>
                      </a:cubicBezTo>
                      <a:cubicBezTo>
                        <a:pt x="163" y="41"/>
                        <a:pt x="127" y="1"/>
                        <a:pt x="8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63" name="Google Shape;2163;p66">
                  <a:extLst>
                    <a:ext uri="{FF2B5EF4-FFF2-40B4-BE49-F238E27FC236}">
                      <a16:creationId xmlns:a16="http://schemas.microsoft.com/office/drawing/2014/main" id="{A36C1380-A5CF-8173-1D8E-6DBD4C0F7112}"/>
                    </a:ext>
                  </a:extLst>
                </p:cNvPr>
                <p:cNvSpPr/>
                <p:nvPr/>
              </p:nvSpPr>
              <p:spPr>
                <a:xfrm>
                  <a:off x="8044937" y="2418593"/>
                  <a:ext cx="20384" cy="20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" h="164" extrusionOk="0">
                      <a:moveTo>
                        <a:pt x="80" y="1"/>
                      </a:moveTo>
                      <a:cubicBezTo>
                        <a:pt x="37" y="1"/>
                        <a:pt x="1" y="37"/>
                        <a:pt x="1" y="84"/>
                      </a:cubicBezTo>
                      <a:cubicBezTo>
                        <a:pt x="1" y="127"/>
                        <a:pt x="37" y="163"/>
                        <a:pt x="80" y="163"/>
                      </a:cubicBezTo>
                      <a:cubicBezTo>
                        <a:pt x="123" y="163"/>
                        <a:pt x="159" y="127"/>
                        <a:pt x="159" y="84"/>
                      </a:cubicBezTo>
                      <a:cubicBezTo>
                        <a:pt x="159" y="37"/>
                        <a:pt x="123" y="1"/>
                        <a:pt x="8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64" name="Google Shape;2164;p66">
                  <a:extLst>
                    <a:ext uri="{FF2B5EF4-FFF2-40B4-BE49-F238E27FC236}">
                      <a16:creationId xmlns:a16="http://schemas.microsoft.com/office/drawing/2014/main" id="{191C0178-97D7-D21C-2CDB-6DC537D0B748}"/>
                    </a:ext>
                  </a:extLst>
                </p:cNvPr>
                <p:cNvSpPr/>
                <p:nvPr/>
              </p:nvSpPr>
              <p:spPr>
                <a:xfrm>
                  <a:off x="8048632" y="2373621"/>
                  <a:ext cx="20767" cy="207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" h="163" extrusionOk="0">
                      <a:moveTo>
                        <a:pt x="83" y="0"/>
                      </a:moveTo>
                      <a:cubicBezTo>
                        <a:pt x="36" y="0"/>
                        <a:pt x="0" y="40"/>
                        <a:pt x="0" y="83"/>
                      </a:cubicBezTo>
                      <a:cubicBezTo>
                        <a:pt x="0" y="126"/>
                        <a:pt x="36" y="163"/>
                        <a:pt x="83" y="163"/>
                      </a:cubicBezTo>
                      <a:cubicBezTo>
                        <a:pt x="127" y="163"/>
                        <a:pt x="163" y="126"/>
                        <a:pt x="163" y="83"/>
                      </a:cubicBezTo>
                      <a:cubicBezTo>
                        <a:pt x="163" y="40"/>
                        <a:pt x="127" y="0"/>
                        <a:pt x="8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65" name="Google Shape;2165;p66">
                  <a:extLst>
                    <a:ext uri="{FF2B5EF4-FFF2-40B4-BE49-F238E27FC236}">
                      <a16:creationId xmlns:a16="http://schemas.microsoft.com/office/drawing/2014/main" id="{7E155EAD-DA66-4DFE-21C3-59C55352BBA5}"/>
                    </a:ext>
                  </a:extLst>
                </p:cNvPr>
                <p:cNvSpPr/>
                <p:nvPr/>
              </p:nvSpPr>
              <p:spPr>
                <a:xfrm>
                  <a:off x="8052327" y="2329031"/>
                  <a:ext cx="20767" cy="207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" h="163" extrusionOk="0">
                      <a:moveTo>
                        <a:pt x="80" y="0"/>
                      </a:moveTo>
                      <a:cubicBezTo>
                        <a:pt x="36" y="0"/>
                        <a:pt x="0" y="36"/>
                        <a:pt x="0" y="83"/>
                      </a:cubicBezTo>
                      <a:cubicBezTo>
                        <a:pt x="0" y="126"/>
                        <a:pt x="36" y="163"/>
                        <a:pt x="80" y="163"/>
                      </a:cubicBezTo>
                      <a:cubicBezTo>
                        <a:pt x="127" y="163"/>
                        <a:pt x="163" y="126"/>
                        <a:pt x="163" y="83"/>
                      </a:cubicBezTo>
                      <a:cubicBezTo>
                        <a:pt x="163" y="36"/>
                        <a:pt x="127" y="0"/>
                        <a:pt x="8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66" name="Google Shape;2166;p66">
                  <a:extLst>
                    <a:ext uri="{FF2B5EF4-FFF2-40B4-BE49-F238E27FC236}">
                      <a16:creationId xmlns:a16="http://schemas.microsoft.com/office/drawing/2014/main" id="{4519EEEB-A3A1-12DB-7DA0-EAEECC55B145}"/>
                    </a:ext>
                  </a:extLst>
                </p:cNvPr>
                <p:cNvSpPr/>
                <p:nvPr/>
              </p:nvSpPr>
              <p:spPr>
                <a:xfrm>
                  <a:off x="8056403" y="2284441"/>
                  <a:ext cx="20384" cy="207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" h="163" extrusionOk="0">
                      <a:moveTo>
                        <a:pt x="80" y="0"/>
                      </a:moveTo>
                      <a:cubicBezTo>
                        <a:pt x="37" y="0"/>
                        <a:pt x="1" y="36"/>
                        <a:pt x="1" y="79"/>
                      </a:cubicBezTo>
                      <a:cubicBezTo>
                        <a:pt x="1" y="123"/>
                        <a:pt x="37" y="162"/>
                        <a:pt x="80" y="162"/>
                      </a:cubicBezTo>
                      <a:cubicBezTo>
                        <a:pt x="123" y="162"/>
                        <a:pt x="160" y="123"/>
                        <a:pt x="160" y="79"/>
                      </a:cubicBezTo>
                      <a:cubicBezTo>
                        <a:pt x="160" y="36"/>
                        <a:pt x="123" y="0"/>
                        <a:pt x="8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67" name="Google Shape;2167;p66">
                  <a:extLst>
                    <a:ext uri="{FF2B5EF4-FFF2-40B4-BE49-F238E27FC236}">
                      <a16:creationId xmlns:a16="http://schemas.microsoft.com/office/drawing/2014/main" id="{C402A3A0-E4E9-16DC-A04A-6FC4D501445C}"/>
                    </a:ext>
                  </a:extLst>
                </p:cNvPr>
                <p:cNvSpPr/>
                <p:nvPr/>
              </p:nvSpPr>
              <p:spPr>
                <a:xfrm>
                  <a:off x="8059588" y="2239851"/>
                  <a:ext cx="20894" cy="207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" h="163" extrusionOk="0">
                      <a:moveTo>
                        <a:pt x="84" y="0"/>
                      </a:moveTo>
                      <a:cubicBezTo>
                        <a:pt x="37" y="0"/>
                        <a:pt x="1" y="36"/>
                        <a:pt x="1" y="83"/>
                      </a:cubicBezTo>
                      <a:cubicBezTo>
                        <a:pt x="1" y="126"/>
                        <a:pt x="37" y="162"/>
                        <a:pt x="84" y="162"/>
                      </a:cubicBezTo>
                      <a:cubicBezTo>
                        <a:pt x="127" y="162"/>
                        <a:pt x="163" y="126"/>
                        <a:pt x="163" y="83"/>
                      </a:cubicBezTo>
                      <a:cubicBezTo>
                        <a:pt x="163" y="36"/>
                        <a:pt x="127" y="0"/>
                        <a:pt x="8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68" name="Google Shape;2168;p66">
                  <a:extLst>
                    <a:ext uri="{FF2B5EF4-FFF2-40B4-BE49-F238E27FC236}">
                      <a16:creationId xmlns:a16="http://schemas.microsoft.com/office/drawing/2014/main" id="{F4F02AB7-42E1-F337-BB83-10676471E40C}"/>
                    </a:ext>
                  </a:extLst>
                </p:cNvPr>
                <p:cNvSpPr/>
                <p:nvPr/>
              </p:nvSpPr>
              <p:spPr>
                <a:xfrm>
                  <a:off x="8056403" y="2623708"/>
                  <a:ext cx="20384" cy="207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" h="163" extrusionOk="0">
                      <a:moveTo>
                        <a:pt x="80" y="0"/>
                      </a:moveTo>
                      <a:cubicBezTo>
                        <a:pt x="37" y="0"/>
                        <a:pt x="1" y="36"/>
                        <a:pt x="1" y="83"/>
                      </a:cubicBezTo>
                      <a:cubicBezTo>
                        <a:pt x="1" y="127"/>
                        <a:pt x="37" y="163"/>
                        <a:pt x="80" y="163"/>
                      </a:cubicBezTo>
                      <a:cubicBezTo>
                        <a:pt x="123" y="163"/>
                        <a:pt x="160" y="127"/>
                        <a:pt x="160" y="83"/>
                      </a:cubicBezTo>
                      <a:cubicBezTo>
                        <a:pt x="160" y="36"/>
                        <a:pt x="123" y="0"/>
                        <a:pt x="8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69" name="Google Shape;2169;p66">
                  <a:extLst>
                    <a:ext uri="{FF2B5EF4-FFF2-40B4-BE49-F238E27FC236}">
                      <a16:creationId xmlns:a16="http://schemas.microsoft.com/office/drawing/2014/main" id="{431073F5-DB35-7FA6-6299-0670D2DDD367}"/>
                    </a:ext>
                  </a:extLst>
                </p:cNvPr>
                <p:cNvSpPr/>
                <p:nvPr/>
              </p:nvSpPr>
              <p:spPr>
                <a:xfrm>
                  <a:off x="8065576" y="2580010"/>
                  <a:ext cx="20894" cy="207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" h="163" extrusionOk="0">
                      <a:moveTo>
                        <a:pt x="80" y="1"/>
                      </a:moveTo>
                      <a:cubicBezTo>
                        <a:pt x="37" y="1"/>
                        <a:pt x="1" y="37"/>
                        <a:pt x="1" y="84"/>
                      </a:cubicBezTo>
                      <a:cubicBezTo>
                        <a:pt x="1" y="127"/>
                        <a:pt x="37" y="163"/>
                        <a:pt x="80" y="163"/>
                      </a:cubicBezTo>
                      <a:cubicBezTo>
                        <a:pt x="124" y="163"/>
                        <a:pt x="163" y="127"/>
                        <a:pt x="163" y="84"/>
                      </a:cubicBezTo>
                      <a:cubicBezTo>
                        <a:pt x="163" y="37"/>
                        <a:pt x="124" y="1"/>
                        <a:pt x="8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70" name="Google Shape;2170;p66">
                  <a:extLst>
                    <a:ext uri="{FF2B5EF4-FFF2-40B4-BE49-F238E27FC236}">
                      <a16:creationId xmlns:a16="http://schemas.microsoft.com/office/drawing/2014/main" id="{BCE24395-F189-C35E-DE01-D9A49F1897A2}"/>
                    </a:ext>
                  </a:extLst>
                </p:cNvPr>
                <p:cNvSpPr/>
                <p:nvPr/>
              </p:nvSpPr>
              <p:spPr>
                <a:xfrm>
                  <a:off x="8073857" y="2535929"/>
                  <a:ext cx="20894" cy="207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" h="163" extrusionOk="0">
                      <a:moveTo>
                        <a:pt x="84" y="0"/>
                      </a:moveTo>
                      <a:cubicBezTo>
                        <a:pt x="37" y="0"/>
                        <a:pt x="1" y="36"/>
                        <a:pt x="1" y="83"/>
                      </a:cubicBezTo>
                      <a:cubicBezTo>
                        <a:pt x="1" y="126"/>
                        <a:pt x="37" y="162"/>
                        <a:pt x="84" y="162"/>
                      </a:cubicBezTo>
                      <a:cubicBezTo>
                        <a:pt x="127" y="162"/>
                        <a:pt x="163" y="126"/>
                        <a:pt x="163" y="83"/>
                      </a:cubicBezTo>
                      <a:cubicBezTo>
                        <a:pt x="163" y="36"/>
                        <a:pt x="127" y="0"/>
                        <a:pt x="8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71" name="Google Shape;2171;p66">
                  <a:extLst>
                    <a:ext uri="{FF2B5EF4-FFF2-40B4-BE49-F238E27FC236}">
                      <a16:creationId xmlns:a16="http://schemas.microsoft.com/office/drawing/2014/main" id="{1DA889A3-4F1A-481E-A661-2B95BCFEB3A5}"/>
                    </a:ext>
                  </a:extLst>
                </p:cNvPr>
                <p:cNvSpPr/>
                <p:nvPr/>
              </p:nvSpPr>
              <p:spPr>
                <a:xfrm>
                  <a:off x="8083157" y="2492231"/>
                  <a:ext cx="20767" cy="207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" h="163" extrusionOk="0">
                      <a:moveTo>
                        <a:pt x="83" y="0"/>
                      </a:moveTo>
                      <a:cubicBezTo>
                        <a:pt x="36" y="0"/>
                        <a:pt x="0" y="36"/>
                        <a:pt x="0" y="80"/>
                      </a:cubicBezTo>
                      <a:cubicBezTo>
                        <a:pt x="0" y="127"/>
                        <a:pt x="36" y="163"/>
                        <a:pt x="83" y="163"/>
                      </a:cubicBezTo>
                      <a:cubicBezTo>
                        <a:pt x="126" y="163"/>
                        <a:pt x="162" y="127"/>
                        <a:pt x="162" y="80"/>
                      </a:cubicBezTo>
                      <a:cubicBezTo>
                        <a:pt x="162" y="36"/>
                        <a:pt x="126" y="0"/>
                        <a:pt x="8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72" name="Google Shape;2172;p66">
                  <a:extLst>
                    <a:ext uri="{FF2B5EF4-FFF2-40B4-BE49-F238E27FC236}">
                      <a16:creationId xmlns:a16="http://schemas.microsoft.com/office/drawing/2014/main" id="{3415653D-966B-4459-3ABB-3409AECAAD16}"/>
                    </a:ext>
                  </a:extLst>
                </p:cNvPr>
                <p:cNvSpPr/>
                <p:nvPr/>
              </p:nvSpPr>
              <p:spPr>
                <a:xfrm>
                  <a:off x="8092330" y="2448023"/>
                  <a:ext cx="20767" cy="20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" h="164" extrusionOk="0">
                      <a:moveTo>
                        <a:pt x="83" y="1"/>
                      </a:moveTo>
                      <a:cubicBezTo>
                        <a:pt x="36" y="1"/>
                        <a:pt x="0" y="37"/>
                        <a:pt x="0" y="80"/>
                      </a:cubicBezTo>
                      <a:cubicBezTo>
                        <a:pt x="0" y="127"/>
                        <a:pt x="36" y="163"/>
                        <a:pt x="83" y="163"/>
                      </a:cubicBezTo>
                      <a:cubicBezTo>
                        <a:pt x="127" y="163"/>
                        <a:pt x="163" y="127"/>
                        <a:pt x="163" y="80"/>
                      </a:cubicBezTo>
                      <a:cubicBezTo>
                        <a:pt x="163" y="37"/>
                        <a:pt x="127" y="1"/>
                        <a:pt x="8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73" name="Google Shape;2173;p66">
                  <a:extLst>
                    <a:ext uri="{FF2B5EF4-FFF2-40B4-BE49-F238E27FC236}">
                      <a16:creationId xmlns:a16="http://schemas.microsoft.com/office/drawing/2014/main" id="{B2A6062D-31DA-D308-E15A-1447D5B17BE3}"/>
                    </a:ext>
                  </a:extLst>
                </p:cNvPr>
                <p:cNvSpPr/>
                <p:nvPr/>
              </p:nvSpPr>
              <p:spPr>
                <a:xfrm>
                  <a:off x="8101503" y="2404324"/>
                  <a:ext cx="20767" cy="20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" h="164" extrusionOk="0">
                      <a:moveTo>
                        <a:pt x="83" y="1"/>
                      </a:moveTo>
                      <a:cubicBezTo>
                        <a:pt x="36" y="1"/>
                        <a:pt x="0" y="37"/>
                        <a:pt x="0" y="80"/>
                      </a:cubicBezTo>
                      <a:cubicBezTo>
                        <a:pt x="0" y="127"/>
                        <a:pt x="36" y="163"/>
                        <a:pt x="83" y="163"/>
                      </a:cubicBezTo>
                      <a:cubicBezTo>
                        <a:pt x="127" y="163"/>
                        <a:pt x="163" y="127"/>
                        <a:pt x="163" y="80"/>
                      </a:cubicBezTo>
                      <a:cubicBezTo>
                        <a:pt x="163" y="37"/>
                        <a:pt x="127" y="1"/>
                        <a:pt x="8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74" name="Google Shape;2174;p66">
                  <a:extLst>
                    <a:ext uri="{FF2B5EF4-FFF2-40B4-BE49-F238E27FC236}">
                      <a16:creationId xmlns:a16="http://schemas.microsoft.com/office/drawing/2014/main" id="{7BF0FCC7-E719-31C8-BF48-D640AFF7BAAA}"/>
                    </a:ext>
                  </a:extLst>
                </p:cNvPr>
                <p:cNvSpPr/>
                <p:nvPr/>
              </p:nvSpPr>
              <p:spPr>
                <a:xfrm>
                  <a:off x="8082648" y="2648551"/>
                  <a:ext cx="20767" cy="207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" h="163" extrusionOk="0">
                      <a:moveTo>
                        <a:pt x="83" y="0"/>
                      </a:moveTo>
                      <a:cubicBezTo>
                        <a:pt x="37" y="0"/>
                        <a:pt x="0" y="36"/>
                        <a:pt x="0" y="83"/>
                      </a:cubicBezTo>
                      <a:cubicBezTo>
                        <a:pt x="0" y="127"/>
                        <a:pt x="37" y="163"/>
                        <a:pt x="83" y="163"/>
                      </a:cubicBezTo>
                      <a:cubicBezTo>
                        <a:pt x="127" y="163"/>
                        <a:pt x="163" y="127"/>
                        <a:pt x="163" y="83"/>
                      </a:cubicBezTo>
                      <a:cubicBezTo>
                        <a:pt x="163" y="36"/>
                        <a:pt x="127" y="0"/>
                        <a:pt x="8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75" name="Google Shape;2175;p66">
                  <a:extLst>
                    <a:ext uri="{FF2B5EF4-FFF2-40B4-BE49-F238E27FC236}">
                      <a16:creationId xmlns:a16="http://schemas.microsoft.com/office/drawing/2014/main" id="{861B685A-6434-4D83-EE5D-88309530FB5D}"/>
                    </a:ext>
                  </a:extLst>
                </p:cNvPr>
                <p:cNvSpPr/>
                <p:nvPr/>
              </p:nvSpPr>
              <p:spPr>
                <a:xfrm>
                  <a:off x="8091821" y="2604343"/>
                  <a:ext cx="20894" cy="20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" h="164" extrusionOk="0">
                      <a:moveTo>
                        <a:pt x="80" y="1"/>
                      </a:moveTo>
                      <a:cubicBezTo>
                        <a:pt x="37" y="1"/>
                        <a:pt x="1" y="37"/>
                        <a:pt x="1" y="80"/>
                      </a:cubicBezTo>
                      <a:cubicBezTo>
                        <a:pt x="1" y="127"/>
                        <a:pt x="37" y="163"/>
                        <a:pt x="80" y="163"/>
                      </a:cubicBezTo>
                      <a:cubicBezTo>
                        <a:pt x="127" y="163"/>
                        <a:pt x="163" y="127"/>
                        <a:pt x="163" y="80"/>
                      </a:cubicBezTo>
                      <a:cubicBezTo>
                        <a:pt x="163" y="37"/>
                        <a:pt x="127" y="1"/>
                        <a:pt x="8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76" name="Google Shape;2176;p66">
                  <a:extLst>
                    <a:ext uri="{FF2B5EF4-FFF2-40B4-BE49-F238E27FC236}">
                      <a16:creationId xmlns:a16="http://schemas.microsoft.com/office/drawing/2014/main" id="{9B37A42D-B275-559C-7851-60AE2E6719A0}"/>
                    </a:ext>
                  </a:extLst>
                </p:cNvPr>
                <p:cNvSpPr/>
                <p:nvPr/>
              </p:nvSpPr>
              <p:spPr>
                <a:xfrm>
                  <a:off x="8100994" y="2560645"/>
                  <a:ext cx="20894" cy="20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" h="164" extrusionOk="0">
                      <a:moveTo>
                        <a:pt x="84" y="1"/>
                      </a:moveTo>
                      <a:cubicBezTo>
                        <a:pt x="37" y="1"/>
                        <a:pt x="1" y="37"/>
                        <a:pt x="1" y="80"/>
                      </a:cubicBezTo>
                      <a:cubicBezTo>
                        <a:pt x="1" y="127"/>
                        <a:pt x="37" y="163"/>
                        <a:pt x="84" y="163"/>
                      </a:cubicBezTo>
                      <a:cubicBezTo>
                        <a:pt x="127" y="163"/>
                        <a:pt x="163" y="127"/>
                        <a:pt x="163" y="80"/>
                      </a:cubicBezTo>
                      <a:cubicBezTo>
                        <a:pt x="163" y="37"/>
                        <a:pt x="127" y="1"/>
                        <a:pt x="8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77" name="Google Shape;2177;p66">
                  <a:extLst>
                    <a:ext uri="{FF2B5EF4-FFF2-40B4-BE49-F238E27FC236}">
                      <a16:creationId xmlns:a16="http://schemas.microsoft.com/office/drawing/2014/main" id="{D63B3C24-D252-C01F-39A3-16527BC0FD2B}"/>
                    </a:ext>
                  </a:extLst>
                </p:cNvPr>
                <p:cNvSpPr/>
                <p:nvPr/>
              </p:nvSpPr>
              <p:spPr>
                <a:xfrm>
                  <a:off x="8110166" y="2516564"/>
                  <a:ext cx="20894" cy="207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" h="163" extrusionOk="0">
                      <a:moveTo>
                        <a:pt x="80" y="1"/>
                      </a:moveTo>
                      <a:cubicBezTo>
                        <a:pt x="37" y="1"/>
                        <a:pt x="1" y="37"/>
                        <a:pt x="1" y="80"/>
                      </a:cubicBezTo>
                      <a:cubicBezTo>
                        <a:pt x="1" y="123"/>
                        <a:pt x="37" y="163"/>
                        <a:pt x="80" y="163"/>
                      </a:cubicBezTo>
                      <a:cubicBezTo>
                        <a:pt x="127" y="163"/>
                        <a:pt x="163" y="123"/>
                        <a:pt x="163" y="80"/>
                      </a:cubicBezTo>
                      <a:cubicBezTo>
                        <a:pt x="163" y="37"/>
                        <a:pt x="127" y="1"/>
                        <a:pt x="8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78" name="Google Shape;2178;p66">
                  <a:extLst>
                    <a:ext uri="{FF2B5EF4-FFF2-40B4-BE49-F238E27FC236}">
                      <a16:creationId xmlns:a16="http://schemas.microsoft.com/office/drawing/2014/main" id="{4A724C2E-B12C-6900-A5B7-526F5EC80EA3}"/>
                    </a:ext>
                  </a:extLst>
                </p:cNvPr>
                <p:cNvSpPr/>
                <p:nvPr/>
              </p:nvSpPr>
              <p:spPr>
                <a:xfrm>
                  <a:off x="8118957" y="2472866"/>
                  <a:ext cx="20767" cy="203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" h="160" extrusionOk="0">
                      <a:moveTo>
                        <a:pt x="80" y="1"/>
                      </a:moveTo>
                      <a:cubicBezTo>
                        <a:pt x="37" y="1"/>
                        <a:pt x="1" y="37"/>
                        <a:pt x="1" y="80"/>
                      </a:cubicBezTo>
                      <a:cubicBezTo>
                        <a:pt x="1" y="123"/>
                        <a:pt x="37" y="159"/>
                        <a:pt x="80" y="159"/>
                      </a:cubicBezTo>
                      <a:cubicBezTo>
                        <a:pt x="127" y="159"/>
                        <a:pt x="163" y="123"/>
                        <a:pt x="163" y="80"/>
                      </a:cubicBezTo>
                      <a:cubicBezTo>
                        <a:pt x="163" y="37"/>
                        <a:pt x="127" y="1"/>
                        <a:pt x="8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79" name="Google Shape;2179;p66">
                  <a:extLst>
                    <a:ext uri="{FF2B5EF4-FFF2-40B4-BE49-F238E27FC236}">
                      <a16:creationId xmlns:a16="http://schemas.microsoft.com/office/drawing/2014/main" id="{9E4A4C26-0334-B88D-DBE4-13190FD84DB0}"/>
                    </a:ext>
                  </a:extLst>
                </p:cNvPr>
                <p:cNvSpPr/>
                <p:nvPr/>
              </p:nvSpPr>
              <p:spPr>
                <a:xfrm>
                  <a:off x="8128130" y="2428276"/>
                  <a:ext cx="20894" cy="20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" h="164" extrusionOk="0">
                      <a:moveTo>
                        <a:pt x="80" y="1"/>
                      </a:moveTo>
                      <a:cubicBezTo>
                        <a:pt x="37" y="1"/>
                        <a:pt x="1" y="37"/>
                        <a:pt x="1" y="84"/>
                      </a:cubicBezTo>
                      <a:cubicBezTo>
                        <a:pt x="1" y="127"/>
                        <a:pt x="37" y="163"/>
                        <a:pt x="80" y="163"/>
                      </a:cubicBezTo>
                      <a:cubicBezTo>
                        <a:pt x="127" y="163"/>
                        <a:pt x="163" y="127"/>
                        <a:pt x="163" y="84"/>
                      </a:cubicBezTo>
                      <a:cubicBezTo>
                        <a:pt x="163" y="37"/>
                        <a:pt x="127" y="1"/>
                        <a:pt x="8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80" name="Google Shape;2180;p66">
                  <a:extLst>
                    <a:ext uri="{FF2B5EF4-FFF2-40B4-BE49-F238E27FC236}">
                      <a16:creationId xmlns:a16="http://schemas.microsoft.com/office/drawing/2014/main" id="{FF922342-1A6B-58CA-0537-57CE92095214}"/>
                    </a:ext>
                  </a:extLst>
                </p:cNvPr>
                <p:cNvSpPr/>
                <p:nvPr/>
              </p:nvSpPr>
              <p:spPr>
                <a:xfrm>
                  <a:off x="7992576" y="2665113"/>
                  <a:ext cx="20767" cy="207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" h="163" extrusionOk="0">
                      <a:moveTo>
                        <a:pt x="80" y="0"/>
                      </a:moveTo>
                      <a:cubicBezTo>
                        <a:pt x="36" y="0"/>
                        <a:pt x="0" y="36"/>
                        <a:pt x="0" y="83"/>
                      </a:cubicBezTo>
                      <a:cubicBezTo>
                        <a:pt x="0" y="126"/>
                        <a:pt x="36" y="163"/>
                        <a:pt x="80" y="163"/>
                      </a:cubicBezTo>
                      <a:cubicBezTo>
                        <a:pt x="126" y="163"/>
                        <a:pt x="163" y="126"/>
                        <a:pt x="163" y="83"/>
                      </a:cubicBezTo>
                      <a:cubicBezTo>
                        <a:pt x="163" y="36"/>
                        <a:pt x="126" y="0"/>
                        <a:pt x="8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81" name="Google Shape;2181;p66">
                  <a:extLst>
                    <a:ext uri="{FF2B5EF4-FFF2-40B4-BE49-F238E27FC236}">
                      <a16:creationId xmlns:a16="http://schemas.microsoft.com/office/drawing/2014/main" id="{6072C6A0-176F-DD06-6589-808D910B141F}"/>
                    </a:ext>
                  </a:extLst>
                </p:cNvPr>
                <p:cNvSpPr/>
                <p:nvPr/>
              </p:nvSpPr>
              <p:spPr>
                <a:xfrm>
                  <a:off x="7995761" y="2620523"/>
                  <a:ext cx="20767" cy="207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" h="163" extrusionOk="0">
                      <a:moveTo>
                        <a:pt x="83" y="0"/>
                      </a:moveTo>
                      <a:cubicBezTo>
                        <a:pt x="36" y="0"/>
                        <a:pt x="0" y="36"/>
                        <a:pt x="0" y="79"/>
                      </a:cubicBezTo>
                      <a:cubicBezTo>
                        <a:pt x="0" y="126"/>
                        <a:pt x="36" y="162"/>
                        <a:pt x="83" y="162"/>
                      </a:cubicBezTo>
                      <a:cubicBezTo>
                        <a:pt x="127" y="162"/>
                        <a:pt x="163" y="126"/>
                        <a:pt x="163" y="79"/>
                      </a:cubicBezTo>
                      <a:cubicBezTo>
                        <a:pt x="163" y="36"/>
                        <a:pt x="127" y="0"/>
                        <a:pt x="8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82" name="Google Shape;2182;p66">
                  <a:extLst>
                    <a:ext uri="{FF2B5EF4-FFF2-40B4-BE49-F238E27FC236}">
                      <a16:creationId xmlns:a16="http://schemas.microsoft.com/office/drawing/2014/main" id="{8E28E970-E855-BA1B-1254-8F8A6A9259D4}"/>
                    </a:ext>
                  </a:extLst>
                </p:cNvPr>
                <p:cNvSpPr/>
                <p:nvPr/>
              </p:nvSpPr>
              <p:spPr>
                <a:xfrm>
                  <a:off x="7999838" y="2575423"/>
                  <a:ext cx="20894" cy="207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" h="163" extrusionOk="0">
                      <a:moveTo>
                        <a:pt x="80" y="0"/>
                      </a:moveTo>
                      <a:cubicBezTo>
                        <a:pt x="37" y="0"/>
                        <a:pt x="1" y="37"/>
                        <a:pt x="1" y="83"/>
                      </a:cubicBezTo>
                      <a:cubicBezTo>
                        <a:pt x="1" y="127"/>
                        <a:pt x="37" y="163"/>
                        <a:pt x="80" y="163"/>
                      </a:cubicBezTo>
                      <a:cubicBezTo>
                        <a:pt x="127" y="163"/>
                        <a:pt x="163" y="127"/>
                        <a:pt x="163" y="83"/>
                      </a:cubicBezTo>
                      <a:cubicBezTo>
                        <a:pt x="163" y="37"/>
                        <a:pt x="127" y="0"/>
                        <a:pt x="8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83" name="Google Shape;2183;p66">
                  <a:extLst>
                    <a:ext uri="{FF2B5EF4-FFF2-40B4-BE49-F238E27FC236}">
                      <a16:creationId xmlns:a16="http://schemas.microsoft.com/office/drawing/2014/main" id="{98A9666D-55A3-1B11-3CDC-3331EB947C22}"/>
                    </a:ext>
                  </a:extLst>
                </p:cNvPr>
                <p:cNvSpPr/>
                <p:nvPr/>
              </p:nvSpPr>
              <p:spPr>
                <a:xfrm>
                  <a:off x="8003532" y="2530833"/>
                  <a:ext cx="20894" cy="207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" h="163" extrusionOk="0">
                      <a:moveTo>
                        <a:pt x="80" y="0"/>
                      </a:moveTo>
                      <a:cubicBezTo>
                        <a:pt x="37" y="0"/>
                        <a:pt x="1" y="36"/>
                        <a:pt x="1" y="80"/>
                      </a:cubicBezTo>
                      <a:cubicBezTo>
                        <a:pt x="1" y="127"/>
                        <a:pt x="37" y="163"/>
                        <a:pt x="80" y="163"/>
                      </a:cubicBezTo>
                      <a:cubicBezTo>
                        <a:pt x="123" y="163"/>
                        <a:pt x="163" y="127"/>
                        <a:pt x="163" y="80"/>
                      </a:cubicBezTo>
                      <a:cubicBezTo>
                        <a:pt x="163" y="36"/>
                        <a:pt x="123" y="0"/>
                        <a:pt x="8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84" name="Google Shape;2184;p66">
                  <a:extLst>
                    <a:ext uri="{FF2B5EF4-FFF2-40B4-BE49-F238E27FC236}">
                      <a16:creationId xmlns:a16="http://schemas.microsoft.com/office/drawing/2014/main" id="{5B07E588-6059-77DF-940F-23541918AE83}"/>
                    </a:ext>
                  </a:extLst>
                </p:cNvPr>
                <p:cNvSpPr/>
                <p:nvPr/>
              </p:nvSpPr>
              <p:spPr>
                <a:xfrm>
                  <a:off x="8007227" y="2485733"/>
                  <a:ext cx="20767" cy="20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" h="164" extrusionOk="0">
                      <a:moveTo>
                        <a:pt x="84" y="1"/>
                      </a:moveTo>
                      <a:cubicBezTo>
                        <a:pt x="37" y="1"/>
                        <a:pt x="1" y="37"/>
                        <a:pt x="1" y="84"/>
                      </a:cubicBezTo>
                      <a:cubicBezTo>
                        <a:pt x="1" y="127"/>
                        <a:pt x="37" y="163"/>
                        <a:pt x="84" y="163"/>
                      </a:cubicBezTo>
                      <a:cubicBezTo>
                        <a:pt x="127" y="163"/>
                        <a:pt x="163" y="127"/>
                        <a:pt x="163" y="84"/>
                      </a:cubicBezTo>
                      <a:cubicBezTo>
                        <a:pt x="163" y="37"/>
                        <a:pt x="127" y="1"/>
                        <a:pt x="8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85" name="Google Shape;2185;p66">
                  <a:extLst>
                    <a:ext uri="{FF2B5EF4-FFF2-40B4-BE49-F238E27FC236}">
                      <a16:creationId xmlns:a16="http://schemas.microsoft.com/office/drawing/2014/main" id="{CDC2F6AD-EC8A-26E7-B2AF-EA910C3F28F4}"/>
                    </a:ext>
                  </a:extLst>
                </p:cNvPr>
                <p:cNvSpPr/>
                <p:nvPr/>
              </p:nvSpPr>
              <p:spPr>
                <a:xfrm>
                  <a:off x="8022005" y="2685752"/>
                  <a:ext cx="20257" cy="207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" h="163" extrusionOk="0">
                      <a:moveTo>
                        <a:pt x="79" y="1"/>
                      </a:moveTo>
                      <a:cubicBezTo>
                        <a:pt x="36" y="1"/>
                        <a:pt x="0" y="37"/>
                        <a:pt x="0" y="84"/>
                      </a:cubicBezTo>
                      <a:cubicBezTo>
                        <a:pt x="0" y="127"/>
                        <a:pt x="36" y="163"/>
                        <a:pt x="79" y="163"/>
                      </a:cubicBezTo>
                      <a:cubicBezTo>
                        <a:pt x="123" y="163"/>
                        <a:pt x="159" y="127"/>
                        <a:pt x="159" y="84"/>
                      </a:cubicBezTo>
                      <a:cubicBezTo>
                        <a:pt x="159" y="37"/>
                        <a:pt x="123" y="1"/>
                        <a:pt x="7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86" name="Google Shape;2186;p66">
                  <a:extLst>
                    <a:ext uri="{FF2B5EF4-FFF2-40B4-BE49-F238E27FC236}">
                      <a16:creationId xmlns:a16="http://schemas.microsoft.com/office/drawing/2014/main" id="{83186F79-81BF-4B58-B909-BD60642D59E3}"/>
                    </a:ext>
                  </a:extLst>
                </p:cNvPr>
                <p:cNvSpPr/>
                <p:nvPr/>
              </p:nvSpPr>
              <p:spPr>
                <a:xfrm>
                  <a:off x="8025572" y="2641162"/>
                  <a:ext cx="20894" cy="207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" h="163" extrusionOk="0">
                      <a:moveTo>
                        <a:pt x="84" y="0"/>
                      </a:moveTo>
                      <a:cubicBezTo>
                        <a:pt x="37" y="0"/>
                        <a:pt x="1" y="37"/>
                        <a:pt x="1" y="80"/>
                      </a:cubicBezTo>
                      <a:cubicBezTo>
                        <a:pt x="1" y="127"/>
                        <a:pt x="37" y="163"/>
                        <a:pt x="84" y="163"/>
                      </a:cubicBezTo>
                      <a:cubicBezTo>
                        <a:pt x="127" y="163"/>
                        <a:pt x="163" y="127"/>
                        <a:pt x="163" y="80"/>
                      </a:cubicBezTo>
                      <a:cubicBezTo>
                        <a:pt x="163" y="37"/>
                        <a:pt x="127" y="0"/>
                        <a:pt x="8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87" name="Google Shape;2187;p66">
                  <a:extLst>
                    <a:ext uri="{FF2B5EF4-FFF2-40B4-BE49-F238E27FC236}">
                      <a16:creationId xmlns:a16="http://schemas.microsoft.com/office/drawing/2014/main" id="{8DB38E14-0058-8E75-5D4E-456EA6189DD8}"/>
                    </a:ext>
                  </a:extLst>
                </p:cNvPr>
                <p:cNvSpPr/>
                <p:nvPr/>
              </p:nvSpPr>
              <p:spPr>
                <a:xfrm>
                  <a:off x="8029267" y="2597081"/>
                  <a:ext cx="20894" cy="207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" h="163" extrusionOk="0">
                      <a:moveTo>
                        <a:pt x="80" y="0"/>
                      </a:moveTo>
                      <a:cubicBezTo>
                        <a:pt x="37" y="0"/>
                        <a:pt x="1" y="36"/>
                        <a:pt x="1" y="79"/>
                      </a:cubicBezTo>
                      <a:cubicBezTo>
                        <a:pt x="1" y="123"/>
                        <a:pt x="37" y="162"/>
                        <a:pt x="80" y="162"/>
                      </a:cubicBezTo>
                      <a:cubicBezTo>
                        <a:pt x="127" y="162"/>
                        <a:pt x="163" y="123"/>
                        <a:pt x="163" y="79"/>
                      </a:cubicBezTo>
                      <a:cubicBezTo>
                        <a:pt x="163" y="36"/>
                        <a:pt x="127" y="0"/>
                        <a:pt x="8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88" name="Google Shape;2188;p66">
                  <a:extLst>
                    <a:ext uri="{FF2B5EF4-FFF2-40B4-BE49-F238E27FC236}">
                      <a16:creationId xmlns:a16="http://schemas.microsoft.com/office/drawing/2014/main" id="{3AD29A22-7D8C-5CFF-C4DF-42482EDADEFB}"/>
                    </a:ext>
                  </a:extLst>
                </p:cNvPr>
                <p:cNvSpPr/>
                <p:nvPr/>
              </p:nvSpPr>
              <p:spPr>
                <a:xfrm>
                  <a:off x="8033471" y="2551982"/>
                  <a:ext cx="20384" cy="207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" h="163" extrusionOk="0">
                      <a:moveTo>
                        <a:pt x="80" y="0"/>
                      </a:moveTo>
                      <a:cubicBezTo>
                        <a:pt x="36" y="0"/>
                        <a:pt x="0" y="36"/>
                        <a:pt x="0" y="80"/>
                      </a:cubicBezTo>
                      <a:cubicBezTo>
                        <a:pt x="0" y="127"/>
                        <a:pt x="36" y="163"/>
                        <a:pt x="80" y="163"/>
                      </a:cubicBezTo>
                      <a:cubicBezTo>
                        <a:pt x="123" y="163"/>
                        <a:pt x="159" y="127"/>
                        <a:pt x="159" y="80"/>
                      </a:cubicBezTo>
                      <a:cubicBezTo>
                        <a:pt x="159" y="36"/>
                        <a:pt x="123" y="0"/>
                        <a:pt x="8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89" name="Google Shape;2189;p66">
                  <a:extLst>
                    <a:ext uri="{FF2B5EF4-FFF2-40B4-BE49-F238E27FC236}">
                      <a16:creationId xmlns:a16="http://schemas.microsoft.com/office/drawing/2014/main" id="{5A1EE673-55B8-1A56-E569-18E3677E7F9A}"/>
                    </a:ext>
                  </a:extLst>
                </p:cNvPr>
                <p:cNvSpPr/>
                <p:nvPr/>
              </p:nvSpPr>
              <p:spPr>
                <a:xfrm>
                  <a:off x="8036656" y="2507391"/>
                  <a:ext cx="20767" cy="203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" h="160" extrusionOk="0">
                      <a:moveTo>
                        <a:pt x="84" y="0"/>
                      </a:moveTo>
                      <a:cubicBezTo>
                        <a:pt x="37" y="0"/>
                        <a:pt x="1" y="36"/>
                        <a:pt x="1" y="80"/>
                      </a:cubicBezTo>
                      <a:cubicBezTo>
                        <a:pt x="1" y="123"/>
                        <a:pt x="37" y="159"/>
                        <a:pt x="84" y="159"/>
                      </a:cubicBezTo>
                      <a:cubicBezTo>
                        <a:pt x="127" y="159"/>
                        <a:pt x="163" y="123"/>
                        <a:pt x="163" y="80"/>
                      </a:cubicBezTo>
                      <a:cubicBezTo>
                        <a:pt x="163" y="36"/>
                        <a:pt x="127" y="0"/>
                        <a:pt x="8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190" name="Google Shape;2190;p66">
                <a:extLst>
                  <a:ext uri="{FF2B5EF4-FFF2-40B4-BE49-F238E27FC236}">
                    <a16:creationId xmlns:a16="http://schemas.microsoft.com/office/drawing/2014/main" id="{5A9B1DC4-6118-668A-E7BB-41CF42800B81}"/>
                  </a:ext>
                </a:extLst>
              </p:cNvPr>
              <p:cNvGrpSpPr/>
              <p:nvPr/>
            </p:nvGrpSpPr>
            <p:grpSpPr>
              <a:xfrm>
                <a:off x="5726950" y="3251425"/>
                <a:ext cx="2701956" cy="1357067"/>
                <a:chOff x="5652100" y="3439200"/>
                <a:chExt cx="2701956" cy="1357067"/>
              </a:xfrm>
            </p:grpSpPr>
            <p:sp>
              <p:nvSpPr>
                <p:cNvPr id="2191" name="Google Shape;2191;p66">
                  <a:extLst>
                    <a:ext uri="{FF2B5EF4-FFF2-40B4-BE49-F238E27FC236}">
                      <a16:creationId xmlns:a16="http://schemas.microsoft.com/office/drawing/2014/main" id="{557CA276-61D1-10A7-FC1D-8F5042A79874}"/>
                    </a:ext>
                  </a:extLst>
                </p:cNvPr>
                <p:cNvSpPr/>
                <p:nvPr/>
              </p:nvSpPr>
              <p:spPr>
                <a:xfrm>
                  <a:off x="7860994" y="3465631"/>
                  <a:ext cx="413145" cy="12954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27" h="14508" extrusionOk="0">
                      <a:moveTo>
                        <a:pt x="0" y="1"/>
                      </a:moveTo>
                      <a:lnTo>
                        <a:pt x="4057" y="14508"/>
                      </a:lnTo>
                      <a:lnTo>
                        <a:pt x="4627" y="14508"/>
                      </a:lnTo>
                      <a:lnTo>
                        <a:pt x="968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92" name="Google Shape;2192;p66">
                  <a:extLst>
                    <a:ext uri="{FF2B5EF4-FFF2-40B4-BE49-F238E27FC236}">
                      <a16:creationId xmlns:a16="http://schemas.microsoft.com/office/drawing/2014/main" id="{90101FBE-9B1E-4328-FF31-1766D378DF58}"/>
                    </a:ext>
                  </a:extLst>
                </p:cNvPr>
                <p:cNvSpPr/>
                <p:nvPr/>
              </p:nvSpPr>
              <p:spPr>
                <a:xfrm>
                  <a:off x="7941178" y="3501080"/>
                  <a:ext cx="412877" cy="12951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24" h="14505" extrusionOk="0">
                      <a:moveTo>
                        <a:pt x="1" y="1"/>
                      </a:moveTo>
                      <a:lnTo>
                        <a:pt x="4057" y="14504"/>
                      </a:lnTo>
                      <a:lnTo>
                        <a:pt x="4624" y="14504"/>
                      </a:lnTo>
                      <a:lnTo>
                        <a:pt x="964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93" name="Google Shape;2193;p66">
                  <a:extLst>
                    <a:ext uri="{FF2B5EF4-FFF2-40B4-BE49-F238E27FC236}">
                      <a16:creationId xmlns:a16="http://schemas.microsoft.com/office/drawing/2014/main" id="{C3D9E15E-3A5B-754D-77F8-E45A03A3901F}"/>
                    </a:ext>
                  </a:extLst>
                </p:cNvPr>
                <p:cNvSpPr/>
                <p:nvPr/>
              </p:nvSpPr>
              <p:spPr>
                <a:xfrm>
                  <a:off x="5652100" y="3474381"/>
                  <a:ext cx="413145" cy="12954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27" h="14508" extrusionOk="0">
                      <a:moveTo>
                        <a:pt x="3660" y="0"/>
                      </a:moveTo>
                      <a:lnTo>
                        <a:pt x="0" y="14507"/>
                      </a:lnTo>
                      <a:lnTo>
                        <a:pt x="570" y="14507"/>
                      </a:lnTo>
                      <a:lnTo>
                        <a:pt x="462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94" name="Google Shape;2194;p66">
                  <a:extLst>
                    <a:ext uri="{FF2B5EF4-FFF2-40B4-BE49-F238E27FC236}">
                      <a16:creationId xmlns:a16="http://schemas.microsoft.com/office/drawing/2014/main" id="{14C2B538-A1F9-3988-13D6-886AC592AB95}"/>
                    </a:ext>
                  </a:extLst>
                </p:cNvPr>
                <p:cNvSpPr/>
                <p:nvPr/>
              </p:nvSpPr>
              <p:spPr>
                <a:xfrm>
                  <a:off x="5703353" y="3501080"/>
                  <a:ext cx="413502" cy="12951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31" h="14505" extrusionOk="0">
                      <a:moveTo>
                        <a:pt x="3663" y="1"/>
                      </a:moveTo>
                      <a:lnTo>
                        <a:pt x="0" y="14504"/>
                      </a:lnTo>
                      <a:lnTo>
                        <a:pt x="574" y="14504"/>
                      </a:lnTo>
                      <a:lnTo>
                        <a:pt x="4630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95" name="Google Shape;2195;p66">
                  <a:extLst>
                    <a:ext uri="{FF2B5EF4-FFF2-40B4-BE49-F238E27FC236}">
                      <a16:creationId xmlns:a16="http://schemas.microsoft.com/office/drawing/2014/main" id="{19F0E197-EBAC-FB40-FF16-20CD7EC9D030}"/>
                    </a:ext>
                  </a:extLst>
                </p:cNvPr>
                <p:cNvSpPr/>
                <p:nvPr/>
              </p:nvSpPr>
              <p:spPr>
                <a:xfrm>
                  <a:off x="5708443" y="3439200"/>
                  <a:ext cx="2556373" cy="758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630" h="849" extrusionOk="0">
                      <a:moveTo>
                        <a:pt x="1" y="1"/>
                      </a:moveTo>
                      <a:lnTo>
                        <a:pt x="1" y="849"/>
                      </a:lnTo>
                      <a:lnTo>
                        <a:pt x="28629" y="849"/>
                      </a:lnTo>
                      <a:lnTo>
                        <a:pt x="28629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196" name="Google Shape;2196;p66">
                <a:extLst>
                  <a:ext uri="{FF2B5EF4-FFF2-40B4-BE49-F238E27FC236}">
                    <a16:creationId xmlns:a16="http://schemas.microsoft.com/office/drawing/2014/main" id="{FF4902C4-709A-9984-1943-ECE7AC0B049D}"/>
                  </a:ext>
                </a:extLst>
              </p:cNvPr>
              <p:cNvGrpSpPr/>
              <p:nvPr/>
            </p:nvGrpSpPr>
            <p:grpSpPr>
              <a:xfrm flipH="1">
                <a:off x="5793334" y="2162088"/>
                <a:ext cx="730865" cy="1089336"/>
                <a:chOff x="6545234" y="1616113"/>
                <a:chExt cx="730865" cy="1089336"/>
              </a:xfrm>
            </p:grpSpPr>
            <p:sp>
              <p:nvSpPr>
                <p:cNvPr id="2197" name="Google Shape;2197;p66">
                  <a:extLst>
                    <a:ext uri="{FF2B5EF4-FFF2-40B4-BE49-F238E27FC236}">
                      <a16:creationId xmlns:a16="http://schemas.microsoft.com/office/drawing/2014/main" id="{E9BB6205-74BA-5FCB-B80F-95BF824EC1F4}"/>
                    </a:ext>
                  </a:extLst>
                </p:cNvPr>
                <p:cNvSpPr/>
                <p:nvPr/>
              </p:nvSpPr>
              <p:spPr>
                <a:xfrm>
                  <a:off x="7080947" y="2093710"/>
                  <a:ext cx="195153" cy="6117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5" h="7821" fill="none" extrusionOk="0">
                      <a:moveTo>
                        <a:pt x="1" y="7799"/>
                      </a:moveTo>
                      <a:lnTo>
                        <a:pt x="1946" y="0"/>
                      </a:lnTo>
                      <a:lnTo>
                        <a:pt x="2495" y="383"/>
                      </a:lnTo>
                      <a:lnTo>
                        <a:pt x="625" y="7820"/>
                      </a:lnTo>
                    </a:path>
                  </a:pathLst>
                </a:custGeom>
                <a:noFill/>
                <a:ln w="9525" cap="flat" cmpd="sng">
                  <a:solidFill>
                    <a:schemeClr val="dk1"/>
                  </a:solidFill>
                  <a:prstDash val="solid"/>
                  <a:miter lim="3608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98" name="Google Shape;2198;p66">
                  <a:extLst>
                    <a:ext uri="{FF2B5EF4-FFF2-40B4-BE49-F238E27FC236}">
                      <a16:creationId xmlns:a16="http://schemas.microsoft.com/office/drawing/2014/main" id="{E49E20FD-4285-D775-D570-F28BD0063A9F}"/>
                    </a:ext>
                  </a:extLst>
                </p:cNvPr>
                <p:cNvSpPr/>
                <p:nvPr/>
              </p:nvSpPr>
              <p:spPr>
                <a:xfrm>
                  <a:off x="6865614" y="1849827"/>
                  <a:ext cx="410485" cy="3150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48" h="4028" fill="none" extrusionOk="0">
                      <a:moveTo>
                        <a:pt x="5248" y="3501"/>
                      </a:moveTo>
                      <a:lnTo>
                        <a:pt x="332" y="0"/>
                      </a:lnTo>
                      <a:lnTo>
                        <a:pt x="0" y="433"/>
                      </a:lnTo>
                      <a:lnTo>
                        <a:pt x="5107" y="4028"/>
                      </a:lnTo>
                    </a:path>
                  </a:pathLst>
                </a:custGeom>
                <a:noFill/>
                <a:ln w="9525" cap="flat" cmpd="sng">
                  <a:solidFill>
                    <a:schemeClr val="dk1"/>
                  </a:solidFill>
                  <a:prstDash val="solid"/>
                  <a:miter lim="3608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99" name="Google Shape;2199;p66">
                  <a:extLst>
                    <a:ext uri="{FF2B5EF4-FFF2-40B4-BE49-F238E27FC236}">
                      <a16:creationId xmlns:a16="http://schemas.microsoft.com/office/drawing/2014/main" id="{39E06B0F-0711-8046-9BE4-276B89C4B762}"/>
                    </a:ext>
                  </a:extLst>
                </p:cNvPr>
                <p:cNvSpPr/>
                <p:nvPr/>
              </p:nvSpPr>
              <p:spPr>
                <a:xfrm>
                  <a:off x="6865614" y="1849827"/>
                  <a:ext cx="38483" cy="438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2" h="560" extrusionOk="0">
                      <a:moveTo>
                        <a:pt x="332" y="0"/>
                      </a:moveTo>
                      <a:lnTo>
                        <a:pt x="0" y="433"/>
                      </a:lnTo>
                      <a:lnTo>
                        <a:pt x="184" y="560"/>
                      </a:lnTo>
                      <a:lnTo>
                        <a:pt x="491" y="127"/>
                      </a:lnTo>
                      <a:lnTo>
                        <a:pt x="332" y="0"/>
                      </a:lnTo>
                      <a:close/>
                    </a:path>
                  </a:pathLst>
                </a:custGeom>
                <a:solidFill>
                  <a:srgbClr val="35353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00" name="Google Shape;2200;p66">
                  <a:extLst>
                    <a:ext uri="{FF2B5EF4-FFF2-40B4-BE49-F238E27FC236}">
                      <a16:creationId xmlns:a16="http://schemas.microsoft.com/office/drawing/2014/main" id="{D3FA6392-C2EC-6D59-255C-60F3401CE8C1}"/>
                    </a:ext>
                  </a:extLst>
                </p:cNvPr>
                <p:cNvSpPr/>
                <p:nvPr/>
              </p:nvSpPr>
              <p:spPr>
                <a:xfrm>
                  <a:off x="6841054" y="1834262"/>
                  <a:ext cx="43567" cy="381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" h="488" extrusionOk="0">
                      <a:moveTo>
                        <a:pt x="138" y="1"/>
                      </a:moveTo>
                      <a:lnTo>
                        <a:pt x="0" y="196"/>
                      </a:lnTo>
                      <a:lnTo>
                        <a:pt x="437" y="488"/>
                      </a:lnTo>
                      <a:lnTo>
                        <a:pt x="556" y="297"/>
                      </a:lnTo>
                      <a:lnTo>
                        <a:pt x="138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01" name="Google Shape;2201;p66">
                  <a:extLst>
                    <a:ext uri="{FF2B5EF4-FFF2-40B4-BE49-F238E27FC236}">
                      <a16:creationId xmlns:a16="http://schemas.microsoft.com/office/drawing/2014/main" id="{61729103-4335-D08D-E888-881EA0A09841}"/>
                    </a:ext>
                  </a:extLst>
                </p:cNvPr>
                <p:cNvSpPr/>
                <p:nvPr/>
              </p:nvSpPr>
              <p:spPr>
                <a:xfrm>
                  <a:off x="6545234" y="1616113"/>
                  <a:ext cx="371846" cy="247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54" h="3166" extrusionOk="0">
                      <a:moveTo>
                        <a:pt x="1717" y="1"/>
                      </a:moveTo>
                      <a:cubicBezTo>
                        <a:pt x="708" y="1"/>
                        <a:pt x="0" y="837"/>
                        <a:pt x="0" y="837"/>
                      </a:cubicBezTo>
                      <a:lnTo>
                        <a:pt x="3714" y="3165"/>
                      </a:lnTo>
                      <a:cubicBezTo>
                        <a:pt x="3714" y="3122"/>
                        <a:pt x="4753" y="1974"/>
                        <a:pt x="3147" y="592"/>
                      </a:cubicBezTo>
                      <a:cubicBezTo>
                        <a:pt x="2637" y="154"/>
                        <a:pt x="2149" y="1"/>
                        <a:pt x="171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02" name="Google Shape;2202;p66">
                  <a:extLst>
                    <a:ext uri="{FF2B5EF4-FFF2-40B4-BE49-F238E27FC236}">
                      <a16:creationId xmlns:a16="http://schemas.microsoft.com/office/drawing/2014/main" id="{DF82D35B-427F-1A9C-0D29-295667158961}"/>
                    </a:ext>
                  </a:extLst>
                </p:cNvPr>
                <p:cNvSpPr/>
                <p:nvPr/>
              </p:nvSpPr>
              <p:spPr>
                <a:xfrm>
                  <a:off x="7057247" y="2686634"/>
                  <a:ext cx="110756" cy="181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6" h="232" extrusionOk="0">
                      <a:moveTo>
                        <a:pt x="228" y="0"/>
                      </a:moveTo>
                      <a:cubicBezTo>
                        <a:pt x="102" y="0"/>
                        <a:pt x="1" y="105"/>
                        <a:pt x="1" y="231"/>
                      </a:cubicBezTo>
                      <a:lnTo>
                        <a:pt x="1415" y="231"/>
                      </a:lnTo>
                      <a:cubicBezTo>
                        <a:pt x="1415" y="105"/>
                        <a:pt x="1311" y="0"/>
                        <a:pt x="118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2203" name="Google Shape;2203;p66">
              <a:extLst>
                <a:ext uri="{FF2B5EF4-FFF2-40B4-BE49-F238E27FC236}">
                  <a16:creationId xmlns:a16="http://schemas.microsoft.com/office/drawing/2014/main" id="{B648A283-82A9-FBD0-8B09-D5A2604E4F00}"/>
                </a:ext>
              </a:extLst>
            </p:cNvPr>
            <p:cNvGrpSpPr/>
            <p:nvPr/>
          </p:nvGrpSpPr>
          <p:grpSpPr>
            <a:xfrm rot="5400000">
              <a:off x="5897641" y="2718408"/>
              <a:ext cx="486105" cy="587466"/>
              <a:chOff x="861675" y="2622250"/>
              <a:chExt cx="416971" cy="503873"/>
            </a:xfrm>
          </p:grpSpPr>
          <p:sp>
            <p:nvSpPr>
              <p:cNvPr id="2204" name="Google Shape;2204;p66">
                <a:extLst>
                  <a:ext uri="{FF2B5EF4-FFF2-40B4-BE49-F238E27FC236}">
                    <a16:creationId xmlns:a16="http://schemas.microsoft.com/office/drawing/2014/main" id="{50D5FA85-6D92-99F6-6893-E2A6FEE93198}"/>
                  </a:ext>
                </a:extLst>
              </p:cNvPr>
              <p:cNvSpPr/>
              <p:nvPr/>
            </p:nvSpPr>
            <p:spPr>
              <a:xfrm>
                <a:off x="861675" y="2622250"/>
                <a:ext cx="104449" cy="503873"/>
              </a:xfrm>
              <a:custGeom>
                <a:avLst/>
                <a:gdLst/>
                <a:ahLst/>
                <a:cxnLst/>
                <a:rect l="l" t="t" r="r" b="b"/>
                <a:pathLst>
                  <a:path w="631" h="3044" extrusionOk="0">
                    <a:moveTo>
                      <a:pt x="1" y="0"/>
                    </a:moveTo>
                    <a:lnTo>
                      <a:pt x="1" y="3043"/>
                    </a:lnTo>
                    <a:lnTo>
                      <a:pt x="631" y="3043"/>
                    </a:lnTo>
                    <a:lnTo>
                      <a:pt x="63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05" name="Google Shape;2205;p66">
                <a:extLst>
                  <a:ext uri="{FF2B5EF4-FFF2-40B4-BE49-F238E27FC236}">
                    <a16:creationId xmlns:a16="http://schemas.microsoft.com/office/drawing/2014/main" id="{0A959EA8-DE97-A652-4573-DAA5852B5904}"/>
                  </a:ext>
                </a:extLst>
              </p:cNvPr>
              <p:cNvSpPr/>
              <p:nvPr/>
            </p:nvSpPr>
            <p:spPr>
              <a:xfrm>
                <a:off x="879883" y="2639465"/>
                <a:ext cx="68529" cy="369960"/>
              </a:xfrm>
              <a:custGeom>
                <a:avLst/>
                <a:gdLst/>
                <a:ahLst/>
                <a:cxnLst/>
                <a:rect l="l" t="t" r="r" b="b"/>
                <a:pathLst>
                  <a:path w="414" h="2235" extrusionOk="0">
                    <a:moveTo>
                      <a:pt x="1" y="1"/>
                    </a:moveTo>
                    <a:lnTo>
                      <a:pt x="1" y="2235"/>
                    </a:lnTo>
                    <a:lnTo>
                      <a:pt x="413" y="2235"/>
                    </a:lnTo>
                    <a:lnTo>
                      <a:pt x="413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06" name="Google Shape;2206;p66">
                <a:extLst>
                  <a:ext uri="{FF2B5EF4-FFF2-40B4-BE49-F238E27FC236}">
                    <a16:creationId xmlns:a16="http://schemas.microsoft.com/office/drawing/2014/main" id="{A4C1C4BE-C1B3-C4AB-EC10-292AC984EE02}"/>
                  </a:ext>
                </a:extLst>
              </p:cNvPr>
              <p:cNvSpPr/>
              <p:nvPr/>
            </p:nvSpPr>
            <p:spPr>
              <a:xfrm>
                <a:off x="892629" y="3053788"/>
                <a:ext cx="43369" cy="32775"/>
              </a:xfrm>
              <a:custGeom>
                <a:avLst/>
                <a:gdLst/>
                <a:ahLst/>
                <a:cxnLst/>
                <a:rect l="l" t="t" r="r" b="b"/>
                <a:pathLst>
                  <a:path w="262" h="198" extrusionOk="0">
                    <a:moveTo>
                      <a:pt x="131" y="1"/>
                    </a:moveTo>
                    <a:cubicBezTo>
                      <a:pt x="55" y="1"/>
                      <a:pt x="0" y="86"/>
                      <a:pt x="50" y="164"/>
                    </a:cubicBezTo>
                    <a:cubicBezTo>
                      <a:pt x="56" y="167"/>
                      <a:pt x="59" y="175"/>
                      <a:pt x="64" y="178"/>
                    </a:cubicBezTo>
                    <a:cubicBezTo>
                      <a:pt x="86" y="192"/>
                      <a:pt x="108" y="198"/>
                      <a:pt x="129" y="198"/>
                    </a:cubicBezTo>
                    <a:cubicBezTo>
                      <a:pt x="206" y="198"/>
                      <a:pt x="262" y="113"/>
                      <a:pt x="210" y="35"/>
                    </a:cubicBezTo>
                    <a:lnTo>
                      <a:pt x="196" y="21"/>
                    </a:lnTo>
                    <a:cubicBezTo>
                      <a:pt x="174" y="7"/>
                      <a:pt x="152" y="1"/>
                      <a:pt x="13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07" name="Google Shape;2207;p66">
                <a:extLst>
                  <a:ext uri="{FF2B5EF4-FFF2-40B4-BE49-F238E27FC236}">
                    <a16:creationId xmlns:a16="http://schemas.microsoft.com/office/drawing/2014/main" id="{E9F982CE-864B-2B67-95C4-2EFA81EEE7B5}"/>
                  </a:ext>
                </a:extLst>
              </p:cNvPr>
              <p:cNvSpPr/>
              <p:nvPr/>
            </p:nvSpPr>
            <p:spPr>
              <a:xfrm>
                <a:off x="965959" y="2622250"/>
                <a:ext cx="104118" cy="503873"/>
              </a:xfrm>
              <a:custGeom>
                <a:avLst/>
                <a:gdLst/>
                <a:ahLst/>
                <a:cxnLst/>
                <a:rect l="l" t="t" r="r" b="b"/>
                <a:pathLst>
                  <a:path w="629" h="3044" extrusionOk="0">
                    <a:moveTo>
                      <a:pt x="1" y="0"/>
                    </a:moveTo>
                    <a:lnTo>
                      <a:pt x="1" y="3043"/>
                    </a:lnTo>
                    <a:lnTo>
                      <a:pt x="628" y="3043"/>
                    </a:lnTo>
                    <a:lnTo>
                      <a:pt x="62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08" name="Google Shape;2208;p66">
                <a:extLst>
                  <a:ext uri="{FF2B5EF4-FFF2-40B4-BE49-F238E27FC236}">
                    <a16:creationId xmlns:a16="http://schemas.microsoft.com/office/drawing/2014/main" id="{6F4D5B42-3076-186D-3401-99FF2E7AA726}"/>
                  </a:ext>
                </a:extLst>
              </p:cNvPr>
              <p:cNvSpPr/>
              <p:nvPr/>
            </p:nvSpPr>
            <p:spPr>
              <a:xfrm>
                <a:off x="984168" y="2639465"/>
                <a:ext cx="68529" cy="369960"/>
              </a:xfrm>
              <a:custGeom>
                <a:avLst/>
                <a:gdLst/>
                <a:ahLst/>
                <a:cxnLst/>
                <a:rect l="l" t="t" r="r" b="b"/>
                <a:pathLst>
                  <a:path w="414" h="2235" extrusionOk="0">
                    <a:moveTo>
                      <a:pt x="1" y="1"/>
                    </a:moveTo>
                    <a:lnTo>
                      <a:pt x="1" y="2235"/>
                    </a:lnTo>
                    <a:lnTo>
                      <a:pt x="414" y="2235"/>
                    </a:lnTo>
                    <a:lnTo>
                      <a:pt x="41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09" name="Google Shape;2209;p66">
                <a:extLst>
                  <a:ext uri="{FF2B5EF4-FFF2-40B4-BE49-F238E27FC236}">
                    <a16:creationId xmlns:a16="http://schemas.microsoft.com/office/drawing/2014/main" id="{DF10865E-B6F7-D7C9-D6E4-E3FAB4FF0BEE}"/>
                  </a:ext>
                </a:extLst>
              </p:cNvPr>
              <p:cNvSpPr/>
              <p:nvPr/>
            </p:nvSpPr>
            <p:spPr>
              <a:xfrm>
                <a:off x="996086" y="3053788"/>
                <a:ext cx="43369" cy="32775"/>
              </a:xfrm>
              <a:custGeom>
                <a:avLst/>
                <a:gdLst/>
                <a:ahLst/>
                <a:cxnLst/>
                <a:rect l="l" t="t" r="r" b="b"/>
                <a:pathLst>
                  <a:path w="262" h="198" extrusionOk="0">
                    <a:moveTo>
                      <a:pt x="132" y="1"/>
                    </a:moveTo>
                    <a:cubicBezTo>
                      <a:pt x="56" y="1"/>
                      <a:pt x="1" y="86"/>
                      <a:pt x="53" y="164"/>
                    </a:cubicBezTo>
                    <a:cubicBezTo>
                      <a:pt x="55" y="167"/>
                      <a:pt x="58" y="175"/>
                      <a:pt x="66" y="178"/>
                    </a:cubicBezTo>
                    <a:cubicBezTo>
                      <a:pt x="88" y="192"/>
                      <a:pt x="110" y="198"/>
                      <a:pt x="130" y="198"/>
                    </a:cubicBezTo>
                    <a:cubicBezTo>
                      <a:pt x="206" y="198"/>
                      <a:pt x="262" y="113"/>
                      <a:pt x="210" y="35"/>
                    </a:cubicBezTo>
                    <a:cubicBezTo>
                      <a:pt x="207" y="29"/>
                      <a:pt x="204" y="24"/>
                      <a:pt x="196" y="21"/>
                    </a:cubicBezTo>
                    <a:cubicBezTo>
                      <a:pt x="174" y="7"/>
                      <a:pt x="153" y="1"/>
                      <a:pt x="1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10" name="Google Shape;2210;p66">
                <a:extLst>
                  <a:ext uri="{FF2B5EF4-FFF2-40B4-BE49-F238E27FC236}">
                    <a16:creationId xmlns:a16="http://schemas.microsoft.com/office/drawing/2014/main" id="{161E66D1-E970-198F-EE25-A878A2163E12}"/>
                  </a:ext>
                </a:extLst>
              </p:cNvPr>
              <p:cNvSpPr/>
              <p:nvPr/>
            </p:nvSpPr>
            <p:spPr>
              <a:xfrm>
                <a:off x="1070243" y="2622250"/>
                <a:ext cx="104118" cy="503873"/>
              </a:xfrm>
              <a:custGeom>
                <a:avLst/>
                <a:gdLst/>
                <a:ahLst/>
                <a:cxnLst/>
                <a:rect l="l" t="t" r="r" b="b"/>
                <a:pathLst>
                  <a:path w="629" h="3044" extrusionOk="0">
                    <a:moveTo>
                      <a:pt x="1" y="0"/>
                    </a:moveTo>
                    <a:lnTo>
                      <a:pt x="1" y="3043"/>
                    </a:lnTo>
                    <a:lnTo>
                      <a:pt x="628" y="3043"/>
                    </a:lnTo>
                    <a:lnTo>
                      <a:pt x="62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11" name="Google Shape;2211;p66">
                <a:extLst>
                  <a:ext uri="{FF2B5EF4-FFF2-40B4-BE49-F238E27FC236}">
                    <a16:creationId xmlns:a16="http://schemas.microsoft.com/office/drawing/2014/main" id="{48E365AE-214E-9CD9-6F2E-7E11D217580A}"/>
                  </a:ext>
                </a:extLst>
              </p:cNvPr>
              <p:cNvSpPr/>
              <p:nvPr/>
            </p:nvSpPr>
            <p:spPr>
              <a:xfrm>
                <a:off x="1087624" y="2639465"/>
                <a:ext cx="68529" cy="369960"/>
              </a:xfrm>
              <a:custGeom>
                <a:avLst/>
                <a:gdLst/>
                <a:ahLst/>
                <a:cxnLst/>
                <a:rect l="l" t="t" r="r" b="b"/>
                <a:pathLst>
                  <a:path w="414" h="2235" extrusionOk="0">
                    <a:moveTo>
                      <a:pt x="1" y="1"/>
                    </a:moveTo>
                    <a:lnTo>
                      <a:pt x="1" y="2235"/>
                    </a:lnTo>
                    <a:lnTo>
                      <a:pt x="413" y="2235"/>
                    </a:lnTo>
                    <a:lnTo>
                      <a:pt x="413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12" name="Google Shape;2212;p66">
                <a:extLst>
                  <a:ext uri="{FF2B5EF4-FFF2-40B4-BE49-F238E27FC236}">
                    <a16:creationId xmlns:a16="http://schemas.microsoft.com/office/drawing/2014/main" id="{C9F3C853-4BD5-42D5-F31D-01F5F6DF0668}"/>
                  </a:ext>
                </a:extLst>
              </p:cNvPr>
              <p:cNvSpPr/>
              <p:nvPr/>
            </p:nvSpPr>
            <p:spPr>
              <a:xfrm>
                <a:off x="1100370" y="3053788"/>
                <a:ext cx="43369" cy="32775"/>
              </a:xfrm>
              <a:custGeom>
                <a:avLst/>
                <a:gdLst/>
                <a:ahLst/>
                <a:cxnLst/>
                <a:rect l="l" t="t" r="r" b="b"/>
                <a:pathLst>
                  <a:path w="262" h="198" extrusionOk="0">
                    <a:moveTo>
                      <a:pt x="132" y="1"/>
                    </a:moveTo>
                    <a:cubicBezTo>
                      <a:pt x="57" y="1"/>
                      <a:pt x="1" y="86"/>
                      <a:pt x="53" y="164"/>
                    </a:cubicBezTo>
                    <a:cubicBezTo>
                      <a:pt x="56" y="167"/>
                      <a:pt x="58" y="175"/>
                      <a:pt x="67" y="178"/>
                    </a:cubicBezTo>
                    <a:cubicBezTo>
                      <a:pt x="88" y="192"/>
                      <a:pt x="110" y="198"/>
                      <a:pt x="130" y="198"/>
                    </a:cubicBezTo>
                    <a:cubicBezTo>
                      <a:pt x="206" y="198"/>
                      <a:pt x="262" y="113"/>
                      <a:pt x="210" y="35"/>
                    </a:cubicBezTo>
                    <a:cubicBezTo>
                      <a:pt x="207" y="29"/>
                      <a:pt x="204" y="24"/>
                      <a:pt x="196" y="21"/>
                    </a:cubicBezTo>
                    <a:cubicBezTo>
                      <a:pt x="174" y="7"/>
                      <a:pt x="153" y="1"/>
                      <a:pt x="1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13" name="Google Shape;2213;p66">
                <a:extLst>
                  <a:ext uri="{FF2B5EF4-FFF2-40B4-BE49-F238E27FC236}">
                    <a16:creationId xmlns:a16="http://schemas.microsoft.com/office/drawing/2014/main" id="{EBE351E8-24C9-D33F-BBE3-BD827EB6EB01}"/>
                  </a:ext>
                </a:extLst>
              </p:cNvPr>
              <p:cNvSpPr/>
              <p:nvPr/>
            </p:nvSpPr>
            <p:spPr>
              <a:xfrm>
                <a:off x="1174197" y="2622250"/>
                <a:ext cx="104449" cy="503873"/>
              </a:xfrm>
              <a:custGeom>
                <a:avLst/>
                <a:gdLst/>
                <a:ahLst/>
                <a:cxnLst/>
                <a:rect l="l" t="t" r="r" b="b"/>
                <a:pathLst>
                  <a:path w="631" h="3044" extrusionOk="0">
                    <a:moveTo>
                      <a:pt x="0" y="0"/>
                    </a:moveTo>
                    <a:lnTo>
                      <a:pt x="0" y="3043"/>
                    </a:lnTo>
                    <a:lnTo>
                      <a:pt x="630" y="3043"/>
                    </a:lnTo>
                    <a:lnTo>
                      <a:pt x="63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14" name="Google Shape;2214;p66">
                <a:extLst>
                  <a:ext uri="{FF2B5EF4-FFF2-40B4-BE49-F238E27FC236}">
                    <a16:creationId xmlns:a16="http://schemas.microsoft.com/office/drawing/2014/main" id="{4B53C5CF-FCA2-2F45-813C-43132E33C1AA}"/>
                  </a:ext>
                </a:extLst>
              </p:cNvPr>
              <p:cNvSpPr/>
              <p:nvPr/>
            </p:nvSpPr>
            <p:spPr>
              <a:xfrm>
                <a:off x="1191908" y="2639465"/>
                <a:ext cx="68529" cy="369960"/>
              </a:xfrm>
              <a:custGeom>
                <a:avLst/>
                <a:gdLst/>
                <a:ahLst/>
                <a:cxnLst/>
                <a:rect l="l" t="t" r="r" b="b"/>
                <a:pathLst>
                  <a:path w="414" h="2235" extrusionOk="0">
                    <a:moveTo>
                      <a:pt x="1" y="1"/>
                    </a:moveTo>
                    <a:lnTo>
                      <a:pt x="1" y="2235"/>
                    </a:lnTo>
                    <a:lnTo>
                      <a:pt x="413" y="2235"/>
                    </a:lnTo>
                    <a:lnTo>
                      <a:pt x="413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15" name="Google Shape;2215;p66">
                <a:extLst>
                  <a:ext uri="{FF2B5EF4-FFF2-40B4-BE49-F238E27FC236}">
                    <a16:creationId xmlns:a16="http://schemas.microsoft.com/office/drawing/2014/main" id="{27C14AA8-934D-E88C-67EC-2061422706A9}"/>
                  </a:ext>
                </a:extLst>
              </p:cNvPr>
              <p:cNvSpPr/>
              <p:nvPr/>
            </p:nvSpPr>
            <p:spPr>
              <a:xfrm>
                <a:off x="1209620" y="3053457"/>
                <a:ext cx="33106" cy="32940"/>
              </a:xfrm>
              <a:custGeom>
                <a:avLst/>
                <a:gdLst/>
                <a:ahLst/>
                <a:cxnLst/>
                <a:rect l="l" t="t" r="r" b="b"/>
                <a:pathLst>
                  <a:path w="200" h="199" extrusionOk="0">
                    <a:moveTo>
                      <a:pt x="100" y="1"/>
                    </a:moveTo>
                    <a:cubicBezTo>
                      <a:pt x="45" y="1"/>
                      <a:pt x="1" y="45"/>
                      <a:pt x="1" y="100"/>
                    </a:cubicBezTo>
                    <a:cubicBezTo>
                      <a:pt x="1" y="155"/>
                      <a:pt x="45" y="199"/>
                      <a:pt x="100" y="199"/>
                    </a:cubicBezTo>
                    <a:cubicBezTo>
                      <a:pt x="155" y="199"/>
                      <a:pt x="199" y="155"/>
                      <a:pt x="199" y="100"/>
                    </a:cubicBezTo>
                    <a:cubicBezTo>
                      <a:pt x="199" y="45"/>
                      <a:pt x="155" y="1"/>
                      <a:pt x="10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2216" name="Google Shape;2216;p66">
              <a:extLst>
                <a:ext uri="{FF2B5EF4-FFF2-40B4-BE49-F238E27FC236}">
                  <a16:creationId xmlns:a16="http://schemas.microsoft.com/office/drawing/2014/main" id="{E26FDFD4-89F2-2C2F-331A-7036FC8EF306}"/>
                </a:ext>
              </a:extLst>
            </p:cNvPr>
            <p:cNvGrpSpPr/>
            <p:nvPr/>
          </p:nvGrpSpPr>
          <p:grpSpPr>
            <a:xfrm flipH="1">
              <a:off x="6784793" y="2986151"/>
              <a:ext cx="271844" cy="269041"/>
              <a:chOff x="12438923" y="3256856"/>
              <a:chExt cx="312969" cy="309741"/>
            </a:xfrm>
          </p:grpSpPr>
          <p:sp>
            <p:nvSpPr>
              <p:cNvPr id="2217" name="Google Shape;2217;p66">
                <a:extLst>
                  <a:ext uri="{FF2B5EF4-FFF2-40B4-BE49-F238E27FC236}">
                    <a16:creationId xmlns:a16="http://schemas.microsoft.com/office/drawing/2014/main" id="{E51B615A-79CE-B926-A9B9-9AA5FD1EC65B}"/>
                  </a:ext>
                </a:extLst>
              </p:cNvPr>
              <p:cNvSpPr/>
              <p:nvPr/>
            </p:nvSpPr>
            <p:spPr>
              <a:xfrm>
                <a:off x="12438923" y="3256856"/>
                <a:ext cx="253131" cy="309741"/>
              </a:xfrm>
              <a:custGeom>
                <a:avLst/>
                <a:gdLst/>
                <a:ahLst/>
                <a:cxnLst/>
                <a:rect l="l" t="t" r="r" b="b"/>
                <a:pathLst>
                  <a:path w="1726" h="2112" extrusionOk="0">
                    <a:moveTo>
                      <a:pt x="37" y="0"/>
                    </a:moveTo>
                    <a:cubicBezTo>
                      <a:pt x="19" y="0"/>
                      <a:pt x="1" y="14"/>
                      <a:pt x="1" y="36"/>
                    </a:cubicBezTo>
                    <a:lnTo>
                      <a:pt x="1" y="2111"/>
                    </a:lnTo>
                    <a:lnTo>
                      <a:pt x="1726" y="2111"/>
                    </a:lnTo>
                    <a:lnTo>
                      <a:pt x="1726" y="36"/>
                    </a:lnTo>
                    <a:cubicBezTo>
                      <a:pt x="1726" y="18"/>
                      <a:pt x="1711" y="0"/>
                      <a:pt x="169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18" name="Google Shape;2218;p66">
                <a:extLst>
                  <a:ext uri="{FF2B5EF4-FFF2-40B4-BE49-F238E27FC236}">
                    <a16:creationId xmlns:a16="http://schemas.microsoft.com/office/drawing/2014/main" id="{0E9ECC73-BF8D-C8BB-BE59-3F91A6CEDC6A}"/>
                  </a:ext>
                </a:extLst>
              </p:cNvPr>
              <p:cNvSpPr/>
              <p:nvPr/>
            </p:nvSpPr>
            <p:spPr>
              <a:xfrm>
                <a:off x="12666097" y="3338251"/>
                <a:ext cx="85795" cy="140498"/>
              </a:xfrm>
              <a:custGeom>
                <a:avLst/>
                <a:gdLst/>
                <a:ahLst/>
                <a:cxnLst/>
                <a:rect l="l" t="t" r="r" b="b"/>
                <a:pathLst>
                  <a:path w="585" h="958" fill="none" extrusionOk="0">
                    <a:moveTo>
                      <a:pt x="130" y="1"/>
                    </a:moveTo>
                    <a:lnTo>
                      <a:pt x="437" y="1"/>
                    </a:lnTo>
                    <a:cubicBezTo>
                      <a:pt x="520" y="1"/>
                      <a:pt x="585" y="69"/>
                      <a:pt x="585" y="149"/>
                    </a:cubicBezTo>
                    <a:lnTo>
                      <a:pt x="585" y="806"/>
                    </a:lnTo>
                    <a:cubicBezTo>
                      <a:pt x="585" y="889"/>
                      <a:pt x="520" y="957"/>
                      <a:pt x="437" y="957"/>
                    </a:cubicBezTo>
                    <a:lnTo>
                      <a:pt x="0" y="957"/>
                    </a:lnTo>
                  </a:path>
                </a:pathLst>
              </a:custGeom>
              <a:solidFill>
                <a:schemeClr val="accent3"/>
              </a:solidFill>
              <a:ln w="19050" cap="flat" cmpd="sng">
                <a:solidFill>
                  <a:schemeClr val="accent3"/>
                </a:solidFill>
                <a:prstDash val="solid"/>
                <a:miter lim="3608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2219" name="Google Shape;2219;p66">
              <a:extLst>
                <a:ext uri="{FF2B5EF4-FFF2-40B4-BE49-F238E27FC236}">
                  <a16:creationId xmlns:a16="http://schemas.microsoft.com/office/drawing/2014/main" id="{F46D44EB-0835-B1B5-4AB8-36646318882A}"/>
                </a:ext>
              </a:extLst>
            </p:cNvPr>
            <p:cNvGrpSpPr/>
            <p:nvPr/>
          </p:nvGrpSpPr>
          <p:grpSpPr>
            <a:xfrm flipH="1">
              <a:off x="8090304" y="3699345"/>
              <a:ext cx="677202" cy="909152"/>
              <a:chOff x="4504350" y="3581675"/>
              <a:chExt cx="764854" cy="1026827"/>
            </a:xfrm>
          </p:grpSpPr>
          <p:sp>
            <p:nvSpPr>
              <p:cNvPr id="2220" name="Google Shape;2220;p66">
                <a:extLst>
                  <a:ext uri="{FF2B5EF4-FFF2-40B4-BE49-F238E27FC236}">
                    <a16:creationId xmlns:a16="http://schemas.microsoft.com/office/drawing/2014/main" id="{D19804C2-DB14-D519-5F06-F3788D00CD8D}"/>
                  </a:ext>
                </a:extLst>
              </p:cNvPr>
              <p:cNvSpPr/>
              <p:nvPr/>
            </p:nvSpPr>
            <p:spPr>
              <a:xfrm>
                <a:off x="4504350" y="3581675"/>
                <a:ext cx="764854" cy="1026827"/>
              </a:xfrm>
              <a:custGeom>
                <a:avLst/>
                <a:gdLst/>
                <a:ahLst/>
                <a:cxnLst/>
                <a:rect l="l" t="t" r="r" b="b"/>
                <a:pathLst>
                  <a:path w="7734" h="10383" extrusionOk="0">
                    <a:moveTo>
                      <a:pt x="3865" y="1"/>
                    </a:moveTo>
                    <a:cubicBezTo>
                      <a:pt x="1733" y="1"/>
                      <a:pt x="0" y="149"/>
                      <a:pt x="0" y="329"/>
                    </a:cubicBezTo>
                    <a:lnTo>
                      <a:pt x="704" y="10116"/>
                    </a:lnTo>
                    <a:cubicBezTo>
                      <a:pt x="704" y="10264"/>
                      <a:pt x="2122" y="10383"/>
                      <a:pt x="3865" y="10383"/>
                    </a:cubicBezTo>
                    <a:cubicBezTo>
                      <a:pt x="5612" y="10383"/>
                      <a:pt x="7030" y="10260"/>
                      <a:pt x="7030" y="10116"/>
                    </a:cubicBezTo>
                    <a:lnTo>
                      <a:pt x="7734" y="329"/>
                    </a:lnTo>
                    <a:cubicBezTo>
                      <a:pt x="7734" y="145"/>
                      <a:pt x="6002" y="1"/>
                      <a:pt x="3865" y="1"/>
                    </a:cubicBezTo>
                    <a:close/>
                  </a:path>
                </a:pathLst>
              </a:custGeom>
              <a:solidFill>
                <a:srgbClr val="B7CBA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21" name="Google Shape;2221;p66">
                <a:extLst>
                  <a:ext uri="{FF2B5EF4-FFF2-40B4-BE49-F238E27FC236}">
                    <a16:creationId xmlns:a16="http://schemas.microsoft.com/office/drawing/2014/main" id="{1E14E03A-118A-2F60-2BD1-1C314E145C1C}"/>
                  </a:ext>
                </a:extLst>
              </p:cNvPr>
              <p:cNvSpPr/>
              <p:nvPr/>
            </p:nvSpPr>
            <p:spPr>
              <a:xfrm>
                <a:off x="4523931" y="3589883"/>
                <a:ext cx="725296" cy="54689"/>
              </a:xfrm>
              <a:custGeom>
                <a:avLst/>
                <a:gdLst/>
                <a:ahLst/>
                <a:cxnLst/>
                <a:rect l="l" t="t" r="r" b="b"/>
                <a:pathLst>
                  <a:path w="7334" h="553" extrusionOk="0">
                    <a:moveTo>
                      <a:pt x="3667" y="1"/>
                    </a:moveTo>
                    <a:cubicBezTo>
                      <a:pt x="1643" y="1"/>
                      <a:pt x="1" y="123"/>
                      <a:pt x="1" y="278"/>
                    </a:cubicBezTo>
                    <a:cubicBezTo>
                      <a:pt x="1" y="430"/>
                      <a:pt x="1643" y="553"/>
                      <a:pt x="3667" y="553"/>
                    </a:cubicBezTo>
                    <a:cubicBezTo>
                      <a:pt x="5696" y="553"/>
                      <a:pt x="7334" y="430"/>
                      <a:pt x="7334" y="278"/>
                    </a:cubicBezTo>
                    <a:cubicBezTo>
                      <a:pt x="7334" y="123"/>
                      <a:pt x="5696" y="1"/>
                      <a:pt x="3667" y="1"/>
                    </a:cubicBezTo>
                    <a:close/>
                  </a:path>
                </a:pathLst>
              </a:custGeom>
              <a:solidFill>
                <a:srgbClr val="97AF8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93809225"/>
      </p:ext>
    </p:extLst>
  </p:cSld>
  <p:clrMapOvr>
    <a:masterClrMapping/>
  </p:clrMapOvr>
  <p:transition spd="med">
    <p:random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rao thuong_Beethoven Viru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51986" y="4064998"/>
            <a:ext cx="233699" cy="23369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-224586" y="2302286"/>
            <a:ext cx="12721388" cy="3046988"/>
          </a:xfrm>
          <a:prstGeom prst="rect">
            <a:avLst/>
          </a:prstGeom>
          <a:noFill/>
        </p:spPr>
        <p:txBody>
          <a:bodyPr wrap="square" lIns="90279" tIns="45203" rIns="90279" bIns="45203">
            <a:spAutoFit/>
          </a:bodyPr>
          <a:lstStyle/>
          <a:p>
            <a:pPr marL="0" marR="0" lvl="0" indent="0" algn="ctr" defTabSz="9029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 w="9525">
                  <a:noFill/>
                  <a:prstDash val="solid"/>
                </a:ln>
                <a:solidFill>
                  <a:prstClr val="white"/>
                </a:solidFill>
                <a:effectLst>
                  <a:glow rad="228600">
                    <a:srgbClr val="4472C4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enida" panose="02040603050506020204" pitchFamily="18" charset="0"/>
                <a:ea typeface="+mn-ea"/>
                <a:cs typeface="+mn-cs"/>
              </a:rPr>
              <a:t>ĐƯỜNG LÊN ĐỈNH</a:t>
            </a:r>
          </a:p>
          <a:p>
            <a:pPr marL="0" marR="0" lvl="0" indent="0" algn="ctr" defTabSz="9029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 w="9525">
                  <a:noFill/>
                  <a:prstDash val="solid"/>
                </a:ln>
                <a:solidFill>
                  <a:prstClr val="white"/>
                </a:solidFill>
                <a:effectLst>
                  <a:glow rad="228600">
                    <a:srgbClr val="4472C4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enida" panose="02040603050506020204" pitchFamily="18" charset="0"/>
                <a:ea typeface="+mn-ea"/>
                <a:cs typeface="+mn-cs"/>
              </a:rPr>
              <a:t>OLYMPIA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1472" y="0"/>
            <a:ext cx="3182119" cy="23907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9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500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/>
        </p:nvSpPr>
        <p:spPr>
          <a:xfrm>
            <a:off x="2142661" y="787511"/>
            <a:ext cx="9662106" cy="2885460"/>
          </a:xfrm>
          <a:prstGeom prst="rect">
            <a:avLst/>
          </a:prstGeom>
          <a:solidFill>
            <a:srgbClr val="008C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fr-FR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fr-FR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fr-FR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fr-FR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fr-FR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THPT </a:t>
            </a:r>
            <a:r>
              <a:rPr lang="fr-FR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fr-FR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fr-FR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fr-FR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280 </a:t>
            </a:r>
            <a:r>
              <a:rPr lang="fr-FR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fr-FR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fr-FR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fr-FR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fr-FR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325 </a:t>
            </a:r>
            <a:r>
              <a:rPr lang="fr-FR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fr-FR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fr-FR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fr-FR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fr-FR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fr-FR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fr-FR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fr-FR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fr-FR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fr-FR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fr-FR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fr-FR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fr-FR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fr-FR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fr-FR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fr-FR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fr-FR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</a:t>
            </a:r>
            <a:r>
              <a:rPr lang="fr-FR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fr-FR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fr-FR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fr-FR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fr-FR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fr-FR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fr-FR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fr-FR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fr-FR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fr-FR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fr-FR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fr-FR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fr-FR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fr-FR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fr-FR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fr-FR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2400" b="1" dirty="0">
              <a:solidFill>
                <a:srgbClr val="FFFF00"/>
              </a:solidFill>
              <a:latin typeface="Calibri" panose="020F0502020204030204"/>
            </a:endParaRPr>
          </a:p>
        </p:txBody>
      </p:sp>
      <p:grpSp>
        <p:nvGrpSpPr>
          <p:cNvPr id="61" name="Group 60"/>
          <p:cNvGrpSpPr/>
          <p:nvPr/>
        </p:nvGrpSpPr>
        <p:grpSpPr>
          <a:xfrm>
            <a:off x="1918565" y="840766"/>
            <a:ext cx="387790" cy="3124609"/>
            <a:chOff x="1322576" y="181189"/>
            <a:chExt cx="387790" cy="2666783"/>
          </a:xfrm>
        </p:grpSpPr>
        <p:grpSp>
          <p:nvGrpSpPr>
            <p:cNvPr id="53" name="Group 52"/>
            <p:cNvGrpSpPr/>
            <p:nvPr/>
          </p:nvGrpSpPr>
          <p:grpSpPr>
            <a:xfrm>
              <a:off x="1322576" y="1379570"/>
              <a:ext cx="286946" cy="286946"/>
              <a:chOff x="505017" y="3662327"/>
              <a:chExt cx="286946" cy="286946"/>
            </a:xfrm>
          </p:grpSpPr>
          <p:sp>
            <p:nvSpPr>
              <p:cNvPr id="54" name="Oval 53"/>
              <p:cNvSpPr/>
              <p:nvPr/>
            </p:nvSpPr>
            <p:spPr>
              <a:xfrm>
                <a:off x="505017" y="3662327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587032" y="3741662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57" name="Left Bracket 56"/>
            <p:cNvSpPr/>
            <p:nvPr/>
          </p:nvSpPr>
          <p:spPr>
            <a:xfrm>
              <a:off x="1461286" y="181189"/>
              <a:ext cx="249080" cy="2666783"/>
            </a:xfrm>
            <a:prstGeom prst="leftBracket">
              <a:avLst/>
            </a:prstGeom>
            <a:ln w="38100">
              <a:solidFill>
                <a:srgbClr val="008C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58" name="Left Bracket 57"/>
          <p:cNvSpPr/>
          <p:nvPr/>
        </p:nvSpPr>
        <p:spPr>
          <a:xfrm flipH="1">
            <a:off x="11590597" y="682577"/>
            <a:ext cx="214170" cy="3124609"/>
          </a:xfrm>
          <a:prstGeom prst="leftBracket">
            <a:avLst/>
          </a:prstGeom>
          <a:ln w="38100">
            <a:solidFill>
              <a:srgbClr val="008C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220046" y="1282371"/>
            <a:ext cx="455948" cy="3383525"/>
            <a:chOff x="393013" y="903729"/>
            <a:chExt cx="455948" cy="3383525"/>
          </a:xfrm>
        </p:grpSpPr>
        <p:cxnSp>
          <p:nvCxnSpPr>
            <p:cNvPr id="13" name="Straight Connector 12"/>
            <p:cNvCxnSpPr>
              <a:cxnSpLocks/>
              <a:stCxn id="33" idx="2"/>
              <a:endCxn id="64" idx="0"/>
            </p:cNvCxnSpPr>
            <p:nvPr/>
          </p:nvCxnSpPr>
          <p:spPr>
            <a:xfrm flipH="1">
              <a:off x="620987" y="903729"/>
              <a:ext cx="35113" cy="2927577"/>
            </a:xfrm>
            <a:prstGeom prst="line">
              <a:avLst/>
            </a:prstGeom>
            <a:ln w="12700"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" name="Group 4"/>
            <p:cNvGrpSpPr/>
            <p:nvPr/>
          </p:nvGrpSpPr>
          <p:grpSpPr>
            <a:xfrm>
              <a:off x="393013" y="3831306"/>
              <a:ext cx="455948" cy="455948"/>
              <a:chOff x="268476" y="3198923"/>
              <a:chExt cx="286946" cy="286946"/>
            </a:xfrm>
          </p:grpSpPr>
          <p:sp>
            <p:nvSpPr>
              <p:cNvPr id="64" name="Oval 63"/>
              <p:cNvSpPr/>
              <p:nvPr/>
            </p:nvSpPr>
            <p:spPr>
              <a:xfrm>
                <a:off x="268476" y="3198923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65" name="Oval 64"/>
              <p:cNvSpPr/>
              <p:nvPr/>
            </p:nvSpPr>
            <p:spPr>
              <a:xfrm>
                <a:off x="350491" y="3278258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</p:grpSp>
      <p:grpSp>
        <p:nvGrpSpPr>
          <p:cNvPr id="31" name="Group 30"/>
          <p:cNvGrpSpPr/>
          <p:nvPr/>
        </p:nvGrpSpPr>
        <p:grpSpPr>
          <a:xfrm>
            <a:off x="1580786" y="4211334"/>
            <a:ext cx="9544414" cy="2069354"/>
            <a:chOff x="560434" y="3549113"/>
            <a:chExt cx="7672438" cy="2654675"/>
          </a:xfrm>
        </p:grpSpPr>
        <p:grpSp>
          <p:nvGrpSpPr>
            <p:cNvPr id="23" name="Group 22"/>
            <p:cNvGrpSpPr/>
            <p:nvPr/>
          </p:nvGrpSpPr>
          <p:grpSpPr>
            <a:xfrm>
              <a:off x="620986" y="3549113"/>
              <a:ext cx="7597821" cy="2654675"/>
              <a:chOff x="1139780" y="2611241"/>
              <a:chExt cx="4733934" cy="2462475"/>
            </a:xfrm>
          </p:grpSpPr>
          <p:sp>
            <p:nvSpPr>
              <p:cNvPr id="18" name="Parallelogram 17"/>
              <p:cNvSpPr/>
              <p:nvPr/>
            </p:nvSpPr>
            <p:spPr>
              <a:xfrm>
                <a:off x="1139780" y="3102581"/>
                <a:ext cx="4733934" cy="1874096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20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" name="Parallelogram 6"/>
              <p:cNvSpPr/>
              <p:nvPr/>
            </p:nvSpPr>
            <p:spPr>
              <a:xfrm flipH="1">
                <a:off x="1357102" y="2611241"/>
                <a:ext cx="1403156" cy="534468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ĐÁP ÁN</a:t>
                </a: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1418483" y="4847084"/>
                <a:ext cx="3113455" cy="226632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cxnSp>
          <p:nvCxnSpPr>
            <p:cNvPr id="75" name="Straight Connector 74"/>
            <p:cNvCxnSpPr>
              <a:stCxn id="15" idx="3"/>
              <a:endCxn id="15" idx="1"/>
            </p:cNvCxnSpPr>
            <p:nvPr/>
          </p:nvCxnSpPr>
          <p:spPr>
            <a:xfrm>
              <a:off x="3221801" y="4031549"/>
              <a:ext cx="4997003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>
              <a:off x="878650" y="6032145"/>
              <a:ext cx="5519746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Parallelogram 29"/>
            <p:cNvSpPr/>
            <p:nvPr/>
          </p:nvSpPr>
          <p:spPr>
            <a:xfrm>
              <a:off x="560434" y="4031549"/>
              <a:ext cx="7672438" cy="2067626"/>
            </a:xfrm>
            <a:prstGeom prst="parallelogram">
              <a:avLst/>
            </a:prstGeom>
            <a:solidFill>
              <a:srgbClr val="008CF5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Nhà</a:t>
              </a:r>
              <a:r>
                <a:rPr lang="en-US" sz="3200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trường</a:t>
              </a:r>
              <a:r>
                <a:rPr lang="en-US" sz="3200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3200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605 </a:t>
              </a:r>
              <a:r>
                <a:rPr lang="en-US" sz="3200" b="1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sz="3200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chọn</a:t>
              </a:r>
              <a:r>
                <a:rPr lang="en-US" sz="3200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0800000">
              <a:off x="3221801" y="3879674"/>
              <a:ext cx="4997003" cy="303750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937649" y="246495"/>
            <a:ext cx="1082288" cy="1082288"/>
            <a:chOff x="83662" y="159259"/>
            <a:chExt cx="1082288" cy="1082288"/>
          </a:xfrm>
        </p:grpSpPr>
        <p:sp>
          <p:nvSpPr>
            <p:cNvPr id="29" name="Oval 28"/>
            <p:cNvSpPr/>
            <p:nvPr/>
          </p:nvSpPr>
          <p:spPr>
            <a:xfrm>
              <a:off x="91433" y="170721"/>
              <a:ext cx="1059109" cy="1059109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b="1" dirty="0">
                <a:solidFill>
                  <a:srgbClr val="008CF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3662" y="159259"/>
              <a:ext cx="1082288" cy="1082288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40649" y="240741"/>
              <a:ext cx="757177" cy="937456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354551" y="277250"/>
              <a:ext cx="540533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5000" b="1" dirty="0">
                  <a:solidFill>
                    <a:srgbClr val="00FF4E"/>
                  </a:solidFill>
                  <a:effectLst>
                    <a:glow rad="88900">
                      <a:srgbClr val="00FF4E">
                        <a:alpha val="60000"/>
                      </a:srgb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35" name="Parallelogram 34"/>
          <p:cNvSpPr/>
          <p:nvPr/>
        </p:nvSpPr>
        <p:spPr>
          <a:xfrm flipH="1">
            <a:off x="9339263" y="6650834"/>
            <a:ext cx="633410" cy="207169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</a:t>
            </a:r>
          </a:p>
        </p:txBody>
      </p:sp>
      <p:sp>
        <p:nvSpPr>
          <p:cNvPr id="37" name="Parallelogram 36">
            <a:hlinkClick r:id="rId8" action="ppaction://hlinksldjump"/>
          </p:cNvPr>
          <p:cNvSpPr/>
          <p:nvPr/>
        </p:nvSpPr>
        <p:spPr>
          <a:xfrm flipH="1">
            <a:off x="9972672" y="6650834"/>
            <a:ext cx="657224" cy="207169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</a:t>
            </a:r>
          </a:p>
        </p:txBody>
      </p:sp>
      <p:pic>
        <p:nvPicPr>
          <p:cNvPr id="42" name="Picture 41">
            <a:hlinkHover r:id="rId10" highlightClick="1">
              <a:snd r:embed="rId9" name="applause.wav"/>
            </a:hlinkHover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886" y="5542065"/>
            <a:ext cx="1374162" cy="1315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469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2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3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"/>
                            </p:stCondLst>
                            <p:childTnLst>
                              <p:par>
                                <p:cTn id="29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ins__success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60" grpId="0" animBg="1"/>
      <p:bldP spid="5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333355-B4FC-C448-03F5-51B0C61F70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>
            <a:extLst>
              <a:ext uri="{FF2B5EF4-FFF2-40B4-BE49-F238E27FC236}">
                <a16:creationId xmlns:a16="http://schemas.microsoft.com/office/drawing/2014/main" id="{BDD4879E-4C06-5CDB-BB8F-655FB95ACACD}"/>
              </a:ext>
            </a:extLst>
          </p:cNvPr>
          <p:cNvSpPr/>
          <p:nvPr/>
        </p:nvSpPr>
        <p:spPr>
          <a:xfrm>
            <a:off x="1983343" y="891327"/>
            <a:ext cx="10077757" cy="2885460"/>
          </a:xfrm>
          <a:prstGeom prst="rect">
            <a:avLst/>
          </a:prstGeom>
          <a:solidFill>
            <a:srgbClr val="008C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 2: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10B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26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nam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18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nữ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Giáo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viên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nhiệm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chọn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nam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nữ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tham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xung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kích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bao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nhiêu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chọn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endParaRPr lang="en-US" sz="2400" b="1" dirty="0">
              <a:solidFill>
                <a:srgbClr val="FFFF00"/>
              </a:solidFill>
              <a:latin typeface="Calibri" panose="020F0502020204030204"/>
            </a:endParaRP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96372C54-5F0E-D456-3930-171E75A4211F}"/>
              </a:ext>
            </a:extLst>
          </p:cNvPr>
          <p:cNvGrpSpPr/>
          <p:nvPr/>
        </p:nvGrpSpPr>
        <p:grpSpPr>
          <a:xfrm>
            <a:off x="1778414" y="756418"/>
            <a:ext cx="387790" cy="3124609"/>
            <a:chOff x="1322576" y="181189"/>
            <a:chExt cx="387790" cy="2666783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4B5E8899-7E73-BD02-047B-DA418E45CA87}"/>
                </a:ext>
              </a:extLst>
            </p:cNvPr>
            <p:cNvGrpSpPr/>
            <p:nvPr/>
          </p:nvGrpSpPr>
          <p:grpSpPr>
            <a:xfrm>
              <a:off x="1322576" y="1379570"/>
              <a:ext cx="286946" cy="286946"/>
              <a:chOff x="505017" y="3662327"/>
              <a:chExt cx="286946" cy="286946"/>
            </a:xfrm>
          </p:grpSpPr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776FE085-A63A-EF4E-0440-4715E06FA177}"/>
                  </a:ext>
                </a:extLst>
              </p:cNvPr>
              <p:cNvSpPr/>
              <p:nvPr/>
            </p:nvSpPr>
            <p:spPr>
              <a:xfrm>
                <a:off x="505017" y="3662327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53E583D6-5B9C-4DEE-A1C4-A668E1C845D5}"/>
                  </a:ext>
                </a:extLst>
              </p:cNvPr>
              <p:cNvSpPr/>
              <p:nvPr/>
            </p:nvSpPr>
            <p:spPr>
              <a:xfrm>
                <a:off x="587032" y="3741662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57" name="Left Bracket 56">
              <a:extLst>
                <a:ext uri="{FF2B5EF4-FFF2-40B4-BE49-F238E27FC236}">
                  <a16:creationId xmlns:a16="http://schemas.microsoft.com/office/drawing/2014/main" id="{389F7A8D-FD24-8F0F-B8D2-F772C4B199E0}"/>
                </a:ext>
              </a:extLst>
            </p:cNvPr>
            <p:cNvSpPr/>
            <p:nvPr/>
          </p:nvSpPr>
          <p:spPr>
            <a:xfrm>
              <a:off x="1461286" y="181189"/>
              <a:ext cx="249080" cy="2666783"/>
            </a:xfrm>
            <a:prstGeom prst="leftBracket">
              <a:avLst/>
            </a:prstGeom>
            <a:ln w="38100">
              <a:solidFill>
                <a:srgbClr val="008C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58" name="Left Bracket 57">
            <a:extLst>
              <a:ext uri="{FF2B5EF4-FFF2-40B4-BE49-F238E27FC236}">
                <a16:creationId xmlns:a16="http://schemas.microsoft.com/office/drawing/2014/main" id="{67B61CD5-49F1-BBA1-5FF4-9D2E15AC1136}"/>
              </a:ext>
            </a:extLst>
          </p:cNvPr>
          <p:cNvSpPr/>
          <p:nvPr/>
        </p:nvSpPr>
        <p:spPr>
          <a:xfrm flipH="1">
            <a:off x="11790823" y="855447"/>
            <a:ext cx="280390" cy="3124609"/>
          </a:xfrm>
          <a:prstGeom prst="leftBracket">
            <a:avLst/>
          </a:prstGeom>
          <a:ln w="38100">
            <a:solidFill>
              <a:srgbClr val="008C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76D280A-A0F7-DB94-CDDE-9D0E2A9193A8}"/>
              </a:ext>
            </a:extLst>
          </p:cNvPr>
          <p:cNvGrpSpPr/>
          <p:nvPr/>
        </p:nvGrpSpPr>
        <p:grpSpPr>
          <a:xfrm>
            <a:off x="843860" y="1328655"/>
            <a:ext cx="455948" cy="3312444"/>
            <a:chOff x="393013" y="974810"/>
            <a:chExt cx="455948" cy="3312444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585CA201-2607-01A6-FF50-31D68081BB44}"/>
                </a:ext>
              </a:extLst>
            </p:cNvPr>
            <p:cNvCxnSpPr>
              <a:cxnSpLocks/>
              <a:stCxn id="32" idx="2"/>
              <a:endCxn id="64" idx="0"/>
            </p:cNvCxnSpPr>
            <p:nvPr/>
          </p:nvCxnSpPr>
          <p:spPr>
            <a:xfrm flipH="1">
              <a:off x="620987" y="974810"/>
              <a:ext cx="94267" cy="2856496"/>
            </a:xfrm>
            <a:prstGeom prst="line">
              <a:avLst/>
            </a:prstGeom>
            <a:ln w="12700"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629AE1D2-41CE-7976-FBC5-64643D9986E6}"/>
                </a:ext>
              </a:extLst>
            </p:cNvPr>
            <p:cNvGrpSpPr/>
            <p:nvPr/>
          </p:nvGrpSpPr>
          <p:grpSpPr>
            <a:xfrm>
              <a:off x="393013" y="3831306"/>
              <a:ext cx="455948" cy="455948"/>
              <a:chOff x="268476" y="3198923"/>
              <a:chExt cx="286946" cy="286946"/>
            </a:xfrm>
          </p:grpSpPr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39B5DD00-0BEA-DACB-CF70-B7378AA1CC35}"/>
                  </a:ext>
                </a:extLst>
              </p:cNvPr>
              <p:cNvSpPr/>
              <p:nvPr/>
            </p:nvSpPr>
            <p:spPr>
              <a:xfrm>
                <a:off x="268476" y="3198923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C88CC7A8-9D7C-5CB5-799B-6EA16FA49F4F}"/>
                  </a:ext>
                </a:extLst>
              </p:cNvPr>
              <p:cNvSpPr/>
              <p:nvPr/>
            </p:nvSpPr>
            <p:spPr>
              <a:xfrm>
                <a:off x="350491" y="3278258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16206C4-AE57-8288-D8DF-00AC71413483}"/>
              </a:ext>
            </a:extLst>
          </p:cNvPr>
          <p:cNvGrpSpPr/>
          <p:nvPr/>
        </p:nvGrpSpPr>
        <p:grpSpPr>
          <a:xfrm>
            <a:off x="1580786" y="4211334"/>
            <a:ext cx="9544414" cy="2069354"/>
            <a:chOff x="560434" y="3549113"/>
            <a:chExt cx="7672438" cy="2654675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38AF579F-45C1-B54D-763C-C287D09223A1}"/>
                </a:ext>
              </a:extLst>
            </p:cNvPr>
            <p:cNvGrpSpPr/>
            <p:nvPr/>
          </p:nvGrpSpPr>
          <p:grpSpPr>
            <a:xfrm>
              <a:off x="620986" y="3549113"/>
              <a:ext cx="7597821" cy="2654675"/>
              <a:chOff x="1139780" y="2611241"/>
              <a:chExt cx="4733934" cy="2462475"/>
            </a:xfrm>
          </p:grpSpPr>
          <p:sp>
            <p:nvSpPr>
              <p:cNvPr id="18" name="Parallelogram 17">
                <a:extLst>
                  <a:ext uri="{FF2B5EF4-FFF2-40B4-BE49-F238E27FC236}">
                    <a16:creationId xmlns:a16="http://schemas.microsoft.com/office/drawing/2014/main" id="{7F987E7A-2993-DE6F-0AED-B3EA311D04E0}"/>
                  </a:ext>
                </a:extLst>
              </p:cNvPr>
              <p:cNvSpPr/>
              <p:nvPr/>
            </p:nvSpPr>
            <p:spPr>
              <a:xfrm>
                <a:off x="1139780" y="3102581"/>
                <a:ext cx="4733934" cy="1874096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20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" name="Parallelogram 6">
                <a:extLst>
                  <a:ext uri="{FF2B5EF4-FFF2-40B4-BE49-F238E27FC236}">
                    <a16:creationId xmlns:a16="http://schemas.microsoft.com/office/drawing/2014/main" id="{A4137596-B722-A016-CF62-61B650C8C0AE}"/>
                  </a:ext>
                </a:extLst>
              </p:cNvPr>
              <p:cNvSpPr/>
              <p:nvPr/>
            </p:nvSpPr>
            <p:spPr>
              <a:xfrm flipH="1">
                <a:off x="1357102" y="2611241"/>
                <a:ext cx="1403156" cy="534468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ĐÁP ÁN</a:t>
                </a: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8E9E16CC-E509-83D6-82A2-CB238D89B8B5}"/>
                  </a:ext>
                </a:extLst>
              </p:cNvPr>
              <p:cNvSpPr/>
              <p:nvPr/>
            </p:nvSpPr>
            <p:spPr>
              <a:xfrm>
                <a:off x="1418483" y="4847084"/>
                <a:ext cx="3113455" cy="226632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909AEDAE-CBC5-F4A3-576C-E63EEB472269}"/>
                </a:ext>
              </a:extLst>
            </p:cNvPr>
            <p:cNvCxnSpPr>
              <a:stCxn id="15" idx="3"/>
              <a:endCxn id="15" idx="1"/>
            </p:cNvCxnSpPr>
            <p:nvPr/>
          </p:nvCxnSpPr>
          <p:spPr>
            <a:xfrm>
              <a:off x="3221801" y="4031549"/>
              <a:ext cx="4997003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656DCDEE-6147-E082-BFEC-90EB05355A0D}"/>
                </a:ext>
              </a:extLst>
            </p:cNvPr>
            <p:cNvCxnSpPr/>
            <p:nvPr/>
          </p:nvCxnSpPr>
          <p:spPr>
            <a:xfrm>
              <a:off x="878650" y="6032145"/>
              <a:ext cx="5519746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Parallelogram 29">
              <a:extLst>
                <a:ext uri="{FF2B5EF4-FFF2-40B4-BE49-F238E27FC236}">
                  <a16:creationId xmlns:a16="http://schemas.microsoft.com/office/drawing/2014/main" id="{F2C94AA8-C335-E211-17AC-22353C598099}"/>
                </a:ext>
              </a:extLst>
            </p:cNvPr>
            <p:cNvSpPr/>
            <p:nvPr/>
          </p:nvSpPr>
          <p:spPr>
            <a:xfrm>
              <a:off x="560434" y="4031549"/>
              <a:ext cx="7672438" cy="2067626"/>
            </a:xfrm>
            <a:prstGeom prst="parallelogram">
              <a:avLst/>
            </a:prstGeom>
            <a:solidFill>
              <a:srgbClr val="008CF5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Giáo</a:t>
              </a:r>
              <a:r>
                <a:rPr lang="en-US" sz="3200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viên</a:t>
              </a:r>
              <a:r>
                <a:rPr lang="en-US" sz="3200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chủ</a:t>
              </a:r>
              <a:r>
                <a:rPr lang="en-US" sz="3200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nhiệm</a:t>
              </a:r>
              <a:r>
                <a:rPr lang="en-US" sz="3200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3200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468 </a:t>
              </a:r>
              <a:r>
                <a:rPr lang="en-US" sz="3200" b="1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sz="3200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chọn</a:t>
              </a:r>
              <a:r>
                <a:rPr lang="en-US" sz="3200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8DFF4D5C-CF86-8015-CB8D-D4F9D5ADC73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0800000">
              <a:off x="3221801" y="3879674"/>
              <a:ext cx="4997003" cy="303750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A853BF5-56E6-C70B-304B-357183C69702}"/>
              </a:ext>
            </a:extLst>
          </p:cNvPr>
          <p:cNvGrpSpPr/>
          <p:nvPr/>
        </p:nvGrpSpPr>
        <p:grpSpPr>
          <a:xfrm>
            <a:off x="624957" y="246367"/>
            <a:ext cx="1082288" cy="1082288"/>
            <a:chOff x="83662" y="159259"/>
            <a:chExt cx="1082288" cy="1082288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B5DDD47F-EE65-5DC8-C5D7-7F9B755A94AE}"/>
                </a:ext>
              </a:extLst>
            </p:cNvPr>
            <p:cNvSpPr/>
            <p:nvPr/>
          </p:nvSpPr>
          <p:spPr>
            <a:xfrm>
              <a:off x="91433" y="170721"/>
              <a:ext cx="1059109" cy="1059109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b="1" dirty="0">
                <a:solidFill>
                  <a:srgbClr val="008CF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E5792E12-E841-1BC6-C410-3D3EEF6703D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3662" y="159259"/>
              <a:ext cx="1082288" cy="1082288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57F2E605-5BB6-F750-EBCB-2F47C1091E3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40649" y="240741"/>
              <a:ext cx="757177" cy="937456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52BE3C5D-A84B-0B11-1B2D-BE5CCBC4D465}"/>
                </a:ext>
              </a:extLst>
            </p:cNvPr>
            <p:cNvSpPr txBox="1"/>
            <p:nvPr/>
          </p:nvSpPr>
          <p:spPr>
            <a:xfrm>
              <a:off x="354551" y="277250"/>
              <a:ext cx="540533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5000" b="1" dirty="0">
                  <a:solidFill>
                    <a:srgbClr val="00FF4E"/>
                  </a:solidFill>
                  <a:effectLst>
                    <a:glow rad="88900">
                      <a:srgbClr val="00FF4E">
                        <a:alpha val="60000"/>
                      </a:srgb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35" name="Parallelogram 34">
            <a:extLst>
              <a:ext uri="{FF2B5EF4-FFF2-40B4-BE49-F238E27FC236}">
                <a16:creationId xmlns:a16="http://schemas.microsoft.com/office/drawing/2014/main" id="{F5C24EC3-DB8B-68AE-8D89-9EE836C326B2}"/>
              </a:ext>
            </a:extLst>
          </p:cNvPr>
          <p:cNvSpPr/>
          <p:nvPr/>
        </p:nvSpPr>
        <p:spPr>
          <a:xfrm flipH="1">
            <a:off x="9339263" y="6650834"/>
            <a:ext cx="633410" cy="207169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</a:t>
            </a:r>
          </a:p>
        </p:txBody>
      </p:sp>
      <p:sp>
        <p:nvSpPr>
          <p:cNvPr id="37" name="Parallelogram 36">
            <a:hlinkClick r:id="rId8" action="ppaction://hlinksldjump"/>
            <a:extLst>
              <a:ext uri="{FF2B5EF4-FFF2-40B4-BE49-F238E27FC236}">
                <a16:creationId xmlns:a16="http://schemas.microsoft.com/office/drawing/2014/main" id="{238DC4C8-EF1F-6072-4BD0-D21D7AB41EDB}"/>
              </a:ext>
            </a:extLst>
          </p:cNvPr>
          <p:cNvSpPr/>
          <p:nvPr/>
        </p:nvSpPr>
        <p:spPr>
          <a:xfrm flipH="1">
            <a:off x="9972672" y="6650834"/>
            <a:ext cx="657224" cy="207169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</a:t>
            </a:r>
          </a:p>
        </p:txBody>
      </p:sp>
      <p:pic>
        <p:nvPicPr>
          <p:cNvPr id="42" name="Picture 41">
            <a:hlinkHover r:id="rId10" highlightClick="1">
              <a:snd r:embed="rId9" name="applause.wav"/>
            </a:hlinkHover>
            <a:extLst>
              <a:ext uri="{FF2B5EF4-FFF2-40B4-BE49-F238E27FC236}">
                <a16:creationId xmlns:a16="http://schemas.microsoft.com/office/drawing/2014/main" id="{F701D092-0DD1-07AD-6239-249E7A7E669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886" y="5542065"/>
            <a:ext cx="1374162" cy="1315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001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2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3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"/>
                            </p:stCondLst>
                            <p:childTnLst>
                              <p:par>
                                <p:cTn id="29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ins__success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60" grpId="0" animBg="1"/>
      <p:bldP spid="5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084F06-CCFE-1C71-5CAD-E8E8F8860D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B567E66B-C7A3-51CA-C298-6ADEA8538A25}"/>
                  </a:ext>
                </a:extLst>
              </p:cNvPr>
              <p:cNvSpPr/>
              <p:nvPr/>
            </p:nvSpPr>
            <p:spPr>
              <a:xfrm>
                <a:off x="1983343" y="891327"/>
                <a:ext cx="10077757" cy="2885460"/>
              </a:xfrm>
              <a:prstGeom prst="rect">
                <a:avLst/>
              </a:prstGeom>
              <a:solidFill>
                <a:srgbClr val="008CF5">
                  <a:alpha val="3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>
                  <a:defRPr/>
                </a:pPr>
                <a:r>
                  <a:rPr lang="vi-VN" sz="3200" b="1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Câu 3: </a:t>
                </a:r>
                <a:r>
                  <a:rPr lang="en-US" sz="3200" b="1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Cho </a:t>
                </a:r>
                <a14:m>
                  <m:oMath xmlns:m="http://schemas.openxmlformats.org/officeDocument/2006/math">
                    <m:r>
                      <a:rPr lang="en-US" sz="3200" b="1" i="1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𝑨</m:t>
                    </m:r>
                    <m:r>
                      <a:rPr lang="en-US" sz="3200" b="1" i="1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US" sz="32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2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sz="32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, </m:t>
                        </m:r>
                        <m:r>
                          <a:rPr lang="en-US" sz="32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sz="32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, </m:t>
                        </m:r>
                        <m:r>
                          <a:rPr lang="en-US" sz="32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sz="32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, </m:t>
                        </m:r>
                        <m:r>
                          <a:rPr lang="en-US" sz="32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𝟒</m:t>
                        </m:r>
                      </m:e>
                    </m:d>
                  </m:oMath>
                </a14:m>
                <a:r>
                  <a:rPr lang="en-US" sz="3200" b="1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3200" b="1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Từ</a:t>
                </a:r>
                <a:r>
                  <a:rPr lang="en-US" sz="3200" b="1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1" i="1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𝑨</m:t>
                    </m:r>
                  </m:oMath>
                </a14:m>
                <a:r>
                  <a:rPr lang="en-US" sz="3200" b="1" i="1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lập</a:t>
                </a:r>
                <a:r>
                  <a:rPr lang="en-US" sz="3200" b="1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3200" b="1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bao </a:t>
                </a:r>
                <a:r>
                  <a:rPr lang="en-US" sz="3200" b="1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nhiêu</a:t>
                </a:r>
                <a:r>
                  <a:rPr lang="en-US" sz="3200" b="1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en-US" sz="3200" b="1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tự</a:t>
                </a:r>
                <a:r>
                  <a:rPr lang="en-US" sz="3200" b="1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nhiên</a:t>
                </a:r>
                <a:r>
                  <a:rPr lang="en-US" sz="3200" b="1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3200" b="1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4 </a:t>
                </a:r>
                <a:r>
                  <a:rPr lang="en-US" sz="3200" b="1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chữ</a:t>
                </a:r>
                <a:r>
                  <a:rPr lang="en-US" sz="3200" b="1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en-US" sz="3200" b="1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đôi</a:t>
                </a:r>
                <a:r>
                  <a:rPr lang="en-US" sz="3200" b="1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một</a:t>
                </a:r>
                <a:r>
                  <a:rPr lang="en-US" sz="3200" b="1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khác</a:t>
                </a:r>
                <a:r>
                  <a:rPr lang="en-US" sz="3200" b="1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nhau</a:t>
                </a:r>
                <a:r>
                  <a:rPr lang="en-US" sz="3200" b="1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? </a:t>
                </a:r>
              </a:p>
            </p:txBody>
          </p:sp>
        </mc:Choice>
        <mc:Fallback xmlns=""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B567E66B-C7A3-51CA-C298-6ADEA8538A2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3343" y="891327"/>
                <a:ext cx="10077757" cy="2885460"/>
              </a:xfrm>
              <a:prstGeom prst="rect">
                <a:avLst/>
              </a:prstGeom>
              <a:blipFill>
                <a:blip r:embed="rId5"/>
                <a:stretch>
                  <a:fillRect l="-121" r="-6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1" name="Group 60">
            <a:extLst>
              <a:ext uri="{FF2B5EF4-FFF2-40B4-BE49-F238E27FC236}">
                <a16:creationId xmlns:a16="http://schemas.microsoft.com/office/drawing/2014/main" id="{DBCCD47D-8F7A-FBF6-2A82-FAE579F4F782}"/>
              </a:ext>
            </a:extLst>
          </p:cNvPr>
          <p:cNvGrpSpPr/>
          <p:nvPr/>
        </p:nvGrpSpPr>
        <p:grpSpPr>
          <a:xfrm>
            <a:off x="1778414" y="756418"/>
            <a:ext cx="387790" cy="3124609"/>
            <a:chOff x="1322576" y="181189"/>
            <a:chExt cx="387790" cy="2666783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F7E7F8D8-EE8D-F9AB-1575-131BE2C158D5}"/>
                </a:ext>
              </a:extLst>
            </p:cNvPr>
            <p:cNvGrpSpPr/>
            <p:nvPr/>
          </p:nvGrpSpPr>
          <p:grpSpPr>
            <a:xfrm>
              <a:off x="1322576" y="1379570"/>
              <a:ext cx="286946" cy="286946"/>
              <a:chOff x="505017" y="3662327"/>
              <a:chExt cx="286946" cy="286946"/>
            </a:xfrm>
          </p:grpSpPr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3F303D78-2389-807A-F97B-C2F4E1411742}"/>
                  </a:ext>
                </a:extLst>
              </p:cNvPr>
              <p:cNvSpPr/>
              <p:nvPr/>
            </p:nvSpPr>
            <p:spPr>
              <a:xfrm>
                <a:off x="505017" y="3662327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CC4CA64A-7DE1-56EF-7BD8-6AACBE05C171}"/>
                  </a:ext>
                </a:extLst>
              </p:cNvPr>
              <p:cNvSpPr/>
              <p:nvPr/>
            </p:nvSpPr>
            <p:spPr>
              <a:xfrm>
                <a:off x="587032" y="3741662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57" name="Left Bracket 56">
              <a:extLst>
                <a:ext uri="{FF2B5EF4-FFF2-40B4-BE49-F238E27FC236}">
                  <a16:creationId xmlns:a16="http://schemas.microsoft.com/office/drawing/2014/main" id="{A7CF1C1C-C5B0-E245-0626-061126A50370}"/>
                </a:ext>
              </a:extLst>
            </p:cNvPr>
            <p:cNvSpPr/>
            <p:nvPr/>
          </p:nvSpPr>
          <p:spPr>
            <a:xfrm>
              <a:off x="1461286" y="181189"/>
              <a:ext cx="249080" cy="2666783"/>
            </a:xfrm>
            <a:prstGeom prst="leftBracket">
              <a:avLst/>
            </a:prstGeom>
            <a:ln w="38100">
              <a:solidFill>
                <a:srgbClr val="008C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58" name="Left Bracket 57">
            <a:extLst>
              <a:ext uri="{FF2B5EF4-FFF2-40B4-BE49-F238E27FC236}">
                <a16:creationId xmlns:a16="http://schemas.microsoft.com/office/drawing/2014/main" id="{13CEC052-30BC-A3F5-BE91-644393F924FE}"/>
              </a:ext>
            </a:extLst>
          </p:cNvPr>
          <p:cNvSpPr/>
          <p:nvPr/>
        </p:nvSpPr>
        <p:spPr>
          <a:xfrm flipH="1">
            <a:off x="11790823" y="855447"/>
            <a:ext cx="280390" cy="3124609"/>
          </a:xfrm>
          <a:prstGeom prst="leftBracket">
            <a:avLst/>
          </a:prstGeom>
          <a:ln w="38100">
            <a:solidFill>
              <a:srgbClr val="008C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DF75D9D-203B-8B53-7849-CF31B0D26476}"/>
              </a:ext>
            </a:extLst>
          </p:cNvPr>
          <p:cNvGrpSpPr/>
          <p:nvPr/>
        </p:nvGrpSpPr>
        <p:grpSpPr>
          <a:xfrm>
            <a:off x="843860" y="1328655"/>
            <a:ext cx="455948" cy="3312444"/>
            <a:chOff x="393013" y="974810"/>
            <a:chExt cx="455948" cy="3312444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D104BBAA-8CBE-8117-C642-1F796C22DCC1}"/>
                </a:ext>
              </a:extLst>
            </p:cNvPr>
            <p:cNvCxnSpPr>
              <a:cxnSpLocks/>
              <a:stCxn id="32" idx="2"/>
              <a:endCxn id="64" idx="0"/>
            </p:cNvCxnSpPr>
            <p:nvPr/>
          </p:nvCxnSpPr>
          <p:spPr>
            <a:xfrm flipH="1">
              <a:off x="620987" y="974810"/>
              <a:ext cx="94267" cy="2856496"/>
            </a:xfrm>
            <a:prstGeom prst="line">
              <a:avLst/>
            </a:prstGeom>
            <a:ln w="12700"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6DCE8FC-A069-9C5D-0250-84B47BF457BE}"/>
                </a:ext>
              </a:extLst>
            </p:cNvPr>
            <p:cNvGrpSpPr/>
            <p:nvPr/>
          </p:nvGrpSpPr>
          <p:grpSpPr>
            <a:xfrm>
              <a:off x="393013" y="3831306"/>
              <a:ext cx="455948" cy="455948"/>
              <a:chOff x="268476" y="3198923"/>
              <a:chExt cx="286946" cy="286946"/>
            </a:xfrm>
          </p:grpSpPr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D46635C2-5AAD-35A7-EF71-AA8DCBC86360}"/>
                  </a:ext>
                </a:extLst>
              </p:cNvPr>
              <p:cNvSpPr/>
              <p:nvPr/>
            </p:nvSpPr>
            <p:spPr>
              <a:xfrm>
                <a:off x="268476" y="3198923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AAFCAD43-AABD-7FD7-4B42-F1E8D7C538CF}"/>
                  </a:ext>
                </a:extLst>
              </p:cNvPr>
              <p:cNvSpPr/>
              <p:nvPr/>
            </p:nvSpPr>
            <p:spPr>
              <a:xfrm>
                <a:off x="350491" y="3278258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F278797-8B2C-B1BF-E41C-BFE0F57B8460}"/>
              </a:ext>
            </a:extLst>
          </p:cNvPr>
          <p:cNvGrpSpPr/>
          <p:nvPr/>
        </p:nvGrpSpPr>
        <p:grpSpPr>
          <a:xfrm>
            <a:off x="1071835" y="4211334"/>
            <a:ext cx="10999378" cy="2069354"/>
            <a:chOff x="560434" y="3549113"/>
            <a:chExt cx="7672438" cy="2654675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AEBA8D3B-DDEB-D73F-8ADF-869888CDBAC8}"/>
                </a:ext>
              </a:extLst>
            </p:cNvPr>
            <p:cNvGrpSpPr/>
            <p:nvPr/>
          </p:nvGrpSpPr>
          <p:grpSpPr>
            <a:xfrm>
              <a:off x="620986" y="3549113"/>
              <a:ext cx="7597821" cy="2654675"/>
              <a:chOff x="1139780" y="2611241"/>
              <a:chExt cx="4733934" cy="2462475"/>
            </a:xfrm>
          </p:grpSpPr>
          <p:sp>
            <p:nvSpPr>
              <p:cNvPr id="18" name="Parallelogram 17">
                <a:extLst>
                  <a:ext uri="{FF2B5EF4-FFF2-40B4-BE49-F238E27FC236}">
                    <a16:creationId xmlns:a16="http://schemas.microsoft.com/office/drawing/2014/main" id="{FF0D4130-3BA4-69F9-74B5-F0CC9568525B}"/>
                  </a:ext>
                </a:extLst>
              </p:cNvPr>
              <p:cNvSpPr/>
              <p:nvPr/>
            </p:nvSpPr>
            <p:spPr>
              <a:xfrm>
                <a:off x="1139780" y="3102581"/>
                <a:ext cx="4733934" cy="1874096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20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" name="Parallelogram 6">
                <a:extLst>
                  <a:ext uri="{FF2B5EF4-FFF2-40B4-BE49-F238E27FC236}">
                    <a16:creationId xmlns:a16="http://schemas.microsoft.com/office/drawing/2014/main" id="{27DED441-09E3-1C29-5363-7E85651AFC8D}"/>
                  </a:ext>
                </a:extLst>
              </p:cNvPr>
              <p:cNvSpPr/>
              <p:nvPr/>
            </p:nvSpPr>
            <p:spPr>
              <a:xfrm flipH="1">
                <a:off x="1357102" y="2611241"/>
                <a:ext cx="1403156" cy="534468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ĐÁP ÁN</a:t>
                </a: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220FD948-EF8D-30D8-BFA9-04A53BC38CB9}"/>
                  </a:ext>
                </a:extLst>
              </p:cNvPr>
              <p:cNvSpPr/>
              <p:nvPr/>
            </p:nvSpPr>
            <p:spPr>
              <a:xfrm>
                <a:off x="1418483" y="4847084"/>
                <a:ext cx="3113455" cy="226632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02FD80D5-36E3-68B6-6834-74E283A836F0}"/>
                </a:ext>
              </a:extLst>
            </p:cNvPr>
            <p:cNvCxnSpPr>
              <a:stCxn id="15" idx="3"/>
              <a:endCxn id="15" idx="1"/>
            </p:cNvCxnSpPr>
            <p:nvPr/>
          </p:nvCxnSpPr>
          <p:spPr>
            <a:xfrm>
              <a:off x="3221801" y="4031549"/>
              <a:ext cx="4997003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52C9B0C3-F7B8-CAE8-264C-5B4E33822D96}"/>
                </a:ext>
              </a:extLst>
            </p:cNvPr>
            <p:cNvCxnSpPr/>
            <p:nvPr/>
          </p:nvCxnSpPr>
          <p:spPr>
            <a:xfrm>
              <a:off x="878650" y="6032145"/>
              <a:ext cx="5519746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Parallelogram 29">
                  <a:extLst>
                    <a:ext uri="{FF2B5EF4-FFF2-40B4-BE49-F238E27FC236}">
                      <a16:creationId xmlns:a16="http://schemas.microsoft.com/office/drawing/2014/main" id="{F8258F0E-179B-16C7-7618-DF11FF934523}"/>
                    </a:ext>
                  </a:extLst>
                </p:cNvPr>
                <p:cNvSpPr/>
                <p:nvPr/>
              </p:nvSpPr>
              <p:spPr>
                <a:xfrm>
                  <a:off x="560434" y="4031549"/>
                  <a:ext cx="7672438" cy="2067627"/>
                </a:xfrm>
                <a:prstGeom prst="parallelogram">
                  <a:avLst/>
                </a:prstGeom>
                <a:solidFill>
                  <a:srgbClr val="008CF5">
                    <a:alpha val="25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3200" b="1" dirty="0">
                      <a:solidFill>
                        <a:prstClr val="white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b="1" dirty="0" err="1">
                      <a:solidFill>
                        <a:prstClr val="white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Từ</a:t>
                  </a:r>
                  <a:r>
                    <a:rPr lang="en-US" sz="3200" b="1" dirty="0">
                      <a:solidFill>
                        <a:prstClr val="white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𝑨</m:t>
                      </m:r>
                    </m:oMath>
                  </a14:m>
                  <a:r>
                    <a:rPr lang="en-US" sz="3200" b="1" dirty="0">
                      <a:solidFill>
                        <a:prstClr val="white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b="1" dirty="0" err="1">
                      <a:solidFill>
                        <a:prstClr val="white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có</a:t>
                  </a:r>
                  <a:r>
                    <a:rPr lang="en-US" sz="3200" b="1" dirty="0">
                      <a:solidFill>
                        <a:prstClr val="white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b="1" dirty="0" err="1">
                      <a:solidFill>
                        <a:prstClr val="white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thể</a:t>
                  </a:r>
                  <a:r>
                    <a:rPr lang="en-US" sz="3200" b="1" dirty="0">
                      <a:solidFill>
                        <a:prstClr val="white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b="1" dirty="0" err="1">
                      <a:solidFill>
                        <a:prstClr val="white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lập</a:t>
                  </a:r>
                  <a:r>
                    <a:rPr lang="en-US" sz="3200" b="1" dirty="0">
                      <a:solidFill>
                        <a:prstClr val="white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b="1" dirty="0" err="1">
                      <a:solidFill>
                        <a:prstClr val="white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được</a:t>
                  </a:r>
                  <a:r>
                    <a:rPr lang="en-US" sz="3200" b="1" dirty="0">
                      <a:solidFill>
                        <a:prstClr val="white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24 </a:t>
                  </a:r>
                  <a:r>
                    <a:rPr lang="en-US" sz="3200" b="1" dirty="0" err="1">
                      <a:solidFill>
                        <a:prstClr val="white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số</a:t>
                  </a:r>
                  <a:r>
                    <a:rPr lang="en-US" sz="3200" b="1" dirty="0">
                      <a:solidFill>
                        <a:prstClr val="white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b="1" dirty="0" err="1">
                      <a:solidFill>
                        <a:prstClr val="white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tự</a:t>
                  </a:r>
                  <a:r>
                    <a:rPr lang="en-US" sz="3200" b="1" dirty="0">
                      <a:solidFill>
                        <a:prstClr val="white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b="1" dirty="0" err="1">
                      <a:solidFill>
                        <a:prstClr val="white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nhiên</a:t>
                  </a:r>
                  <a:r>
                    <a:rPr lang="en-US" sz="3200" b="1" dirty="0">
                      <a:solidFill>
                        <a:prstClr val="white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b="1" dirty="0" err="1">
                      <a:solidFill>
                        <a:prstClr val="white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có</a:t>
                  </a:r>
                  <a:r>
                    <a:rPr lang="en-US" sz="3200" b="1" dirty="0">
                      <a:solidFill>
                        <a:prstClr val="white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4 </a:t>
                  </a:r>
                  <a:r>
                    <a:rPr lang="en-US" sz="3200" b="1" dirty="0" err="1">
                      <a:solidFill>
                        <a:prstClr val="white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chữ</a:t>
                  </a:r>
                  <a:r>
                    <a:rPr lang="en-US" sz="3200" b="1" dirty="0">
                      <a:solidFill>
                        <a:prstClr val="white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b="1" dirty="0" err="1">
                      <a:solidFill>
                        <a:prstClr val="white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số</a:t>
                  </a:r>
                  <a:r>
                    <a:rPr lang="en-US" sz="3200" b="1" dirty="0">
                      <a:solidFill>
                        <a:prstClr val="white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b="1" dirty="0" err="1">
                      <a:solidFill>
                        <a:prstClr val="white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đôi</a:t>
                  </a:r>
                  <a:r>
                    <a:rPr lang="en-US" sz="3200" b="1" dirty="0">
                      <a:solidFill>
                        <a:prstClr val="white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b="1" dirty="0" err="1">
                      <a:solidFill>
                        <a:prstClr val="white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một</a:t>
                  </a:r>
                  <a:r>
                    <a:rPr lang="en-US" sz="3200" b="1" dirty="0">
                      <a:solidFill>
                        <a:prstClr val="white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b="1" dirty="0" err="1">
                      <a:solidFill>
                        <a:prstClr val="white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khác</a:t>
                  </a:r>
                  <a:r>
                    <a:rPr lang="en-US" sz="3200" b="1" dirty="0">
                      <a:solidFill>
                        <a:prstClr val="white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b="1" dirty="0" err="1">
                      <a:solidFill>
                        <a:prstClr val="white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nhau</a:t>
                  </a:r>
                  <a:r>
                    <a:rPr lang="en-US" sz="3200" b="1" dirty="0">
                      <a:solidFill>
                        <a:prstClr val="white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 .</a:t>
                  </a:r>
                </a:p>
              </p:txBody>
            </p:sp>
          </mc:Choice>
          <mc:Fallback xmlns="">
            <p:sp>
              <p:nvSpPr>
                <p:cNvPr id="30" name="Parallelogram 29">
                  <a:extLst>
                    <a:ext uri="{FF2B5EF4-FFF2-40B4-BE49-F238E27FC236}">
                      <a16:creationId xmlns:a16="http://schemas.microsoft.com/office/drawing/2014/main" id="{F8258F0E-179B-16C7-7618-DF11FF93452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0434" y="4031549"/>
                  <a:ext cx="7672438" cy="2067627"/>
                </a:xfrm>
                <a:prstGeom prst="parallelogram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B0ABF1A-C54F-3977-124A-1A358E19B14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0800000">
              <a:off x="3221801" y="3879674"/>
              <a:ext cx="4997003" cy="303750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BE5DAAA-B6CB-96D6-F673-20A065F957CB}"/>
              </a:ext>
            </a:extLst>
          </p:cNvPr>
          <p:cNvGrpSpPr/>
          <p:nvPr/>
        </p:nvGrpSpPr>
        <p:grpSpPr>
          <a:xfrm>
            <a:off x="624957" y="246367"/>
            <a:ext cx="1082288" cy="1082288"/>
            <a:chOff x="83662" y="159259"/>
            <a:chExt cx="1082288" cy="1082288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1D8F81CB-C0F4-C221-3091-ECA6DF4A7705}"/>
                </a:ext>
              </a:extLst>
            </p:cNvPr>
            <p:cNvSpPr/>
            <p:nvPr/>
          </p:nvSpPr>
          <p:spPr>
            <a:xfrm>
              <a:off x="91433" y="170721"/>
              <a:ext cx="1059109" cy="1059109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b="1" dirty="0">
                <a:solidFill>
                  <a:srgbClr val="008CF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D8ECA965-DCAD-DF0F-CEF9-B1AC88AEEB6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3662" y="159259"/>
              <a:ext cx="1082288" cy="1082288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163590FF-6AC0-5673-BC29-C0A68DBB794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40649" y="240741"/>
              <a:ext cx="757177" cy="937456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AAB09C6-9735-7597-231B-6129F1ACF019}"/>
                </a:ext>
              </a:extLst>
            </p:cNvPr>
            <p:cNvSpPr txBox="1"/>
            <p:nvPr/>
          </p:nvSpPr>
          <p:spPr>
            <a:xfrm>
              <a:off x="354551" y="277250"/>
              <a:ext cx="540533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5000" b="1" dirty="0">
                  <a:solidFill>
                    <a:srgbClr val="00FF4E"/>
                  </a:solidFill>
                  <a:effectLst>
                    <a:glow rad="88900">
                      <a:srgbClr val="00FF4E">
                        <a:alpha val="60000"/>
                      </a:srgb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35" name="Parallelogram 34">
            <a:extLst>
              <a:ext uri="{FF2B5EF4-FFF2-40B4-BE49-F238E27FC236}">
                <a16:creationId xmlns:a16="http://schemas.microsoft.com/office/drawing/2014/main" id="{9E19808D-E6C2-2076-EFF6-2462744557EE}"/>
              </a:ext>
            </a:extLst>
          </p:cNvPr>
          <p:cNvSpPr/>
          <p:nvPr/>
        </p:nvSpPr>
        <p:spPr>
          <a:xfrm flipH="1">
            <a:off x="9339263" y="6650834"/>
            <a:ext cx="633410" cy="207169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</a:t>
            </a:r>
          </a:p>
        </p:txBody>
      </p:sp>
      <p:sp>
        <p:nvSpPr>
          <p:cNvPr id="37" name="Parallelogram 36">
            <a:hlinkClick r:id="rId10" action="ppaction://hlinksldjump"/>
            <a:extLst>
              <a:ext uri="{FF2B5EF4-FFF2-40B4-BE49-F238E27FC236}">
                <a16:creationId xmlns:a16="http://schemas.microsoft.com/office/drawing/2014/main" id="{35ABA389-4AD5-CABC-C041-69A25F7886F6}"/>
              </a:ext>
            </a:extLst>
          </p:cNvPr>
          <p:cNvSpPr/>
          <p:nvPr/>
        </p:nvSpPr>
        <p:spPr>
          <a:xfrm flipH="1">
            <a:off x="9972672" y="6650834"/>
            <a:ext cx="657224" cy="207169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</a:t>
            </a:r>
          </a:p>
        </p:txBody>
      </p:sp>
      <p:pic>
        <p:nvPicPr>
          <p:cNvPr id="42" name="Picture 41">
            <a:hlinkHover r:id="rId12" highlightClick="1">
              <a:snd r:embed="rId11" name="applause.wav"/>
            </a:hlinkHover>
            <a:extLst>
              <a:ext uri="{FF2B5EF4-FFF2-40B4-BE49-F238E27FC236}">
                <a16:creationId xmlns:a16="http://schemas.microsoft.com/office/drawing/2014/main" id="{F6D93059-53F8-673B-EB73-7C3232A2B85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886" y="5542065"/>
            <a:ext cx="1374162" cy="1315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596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2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3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"/>
                            </p:stCondLst>
                            <p:childTnLst>
                              <p:par>
                                <p:cTn id="29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ins__success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60" grpId="0" animBg="1"/>
      <p:bldP spid="5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F56514-016D-D2C8-2196-68CBB559D4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>
            <a:extLst>
              <a:ext uri="{FF2B5EF4-FFF2-40B4-BE49-F238E27FC236}">
                <a16:creationId xmlns:a16="http://schemas.microsoft.com/office/drawing/2014/main" id="{3BEA0F7D-246D-1ECD-1E13-2E6E27FAC138}"/>
              </a:ext>
            </a:extLst>
          </p:cNvPr>
          <p:cNvSpPr/>
          <p:nvPr/>
        </p:nvSpPr>
        <p:spPr>
          <a:xfrm>
            <a:off x="1829969" y="920935"/>
            <a:ext cx="10231132" cy="2631537"/>
          </a:xfrm>
          <a:prstGeom prst="rect">
            <a:avLst/>
          </a:prstGeom>
          <a:solidFill>
            <a:srgbClr val="008C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 4: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10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chọn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tưới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cây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lau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bàn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nhặt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rác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chọn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57160045-E5D0-BAC2-4EF7-5A9029ECDB4F}"/>
              </a:ext>
            </a:extLst>
          </p:cNvPr>
          <p:cNvGrpSpPr/>
          <p:nvPr/>
        </p:nvGrpSpPr>
        <p:grpSpPr>
          <a:xfrm>
            <a:off x="1517288" y="759408"/>
            <a:ext cx="387790" cy="3124609"/>
            <a:chOff x="1322576" y="181189"/>
            <a:chExt cx="387790" cy="2666783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632603EE-627E-D7E3-246F-17DE88FDE1D7}"/>
                </a:ext>
              </a:extLst>
            </p:cNvPr>
            <p:cNvGrpSpPr/>
            <p:nvPr/>
          </p:nvGrpSpPr>
          <p:grpSpPr>
            <a:xfrm>
              <a:off x="1322576" y="1379570"/>
              <a:ext cx="286946" cy="286946"/>
              <a:chOff x="505017" y="3662327"/>
              <a:chExt cx="286946" cy="286946"/>
            </a:xfrm>
          </p:grpSpPr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844F7AD7-86B7-47AC-818C-B6E3B737B40A}"/>
                  </a:ext>
                </a:extLst>
              </p:cNvPr>
              <p:cNvSpPr/>
              <p:nvPr/>
            </p:nvSpPr>
            <p:spPr>
              <a:xfrm>
                <a:off x="505017" y="3662327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9385F6B7-6A47-4A84-2F10-CA12FF591560}"/>
                  </a:ext>
                </a:extLst>
              </p:cNvPr>
              <p:cNvSpPr/>
              <p:nvPr/>
            </p:nvSpPr>
            <p:spPr>
              <a:xfrm>
                <a:off x="587032" y="3741662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57" name="Left Bracket 56">
              <a:extLst>
                <a:ext uri="{FF2B5EF4-FFF2-40B4-BE49-F238E27FC236}">
                  <a16:creationId xmlns:a16="http://schemas.microsoft.com/office/drawing/2014/main" id="{219E4EB2-DFCF-F523-8F7E-BDB2275B1764}"/>
                </a:ext>
              </a:extLst>
            </p:cNvPr>
            <p:cNvSpPr/>
            <p:nvPr/>
          </p:nvSpPr>
          <p:spPr>
            <a:xfrm>
              <a:off x="1461286" y="181189"/>
              <a:ext cx="249080" cy="2666783"/>
            </a:xfrm>
            <a:prstGeom prst="leftBracket">
              <a:avLst/>
            </a:prstGeom>
            <a:ln w="38100">
              <a:solidFill>
                <a:srgbClr val="008C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8" name="Left Bracket 57">
            <a:extLst>
              <a:ext uri="{FF2B5EF4-FFF2-40B4-BE49-F238E27FC236}">
                <a16:creationId xmlns:a16="http://schemas.microsoft.com/office/drawing/2014/main" id="{4455ACF6-FB9D-A0A1-C638-36881D03D133}"/>
              </a:ext>
            </a:extLst>
          </p:cNvPr>
          <p:cNvSpPr/>
          <p:nvPr/>
        </p:nvSpPr>
        <p:spPr>
          <a:xfrm flipH="1">
            <a:off x="11790823" y="855447"/>
            <a:ext cx="280390" cy="3124609"/>
          </a:xfrm>
          <a:prstGeom prst="leftBracket">
            <a:avLst/>
          </a:prstGeom>
          <a:ln w="38100">
            <a:solidFill>
              <a:srgbClr val="008C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D29D93D-F5E7-37E9-66FC-844B6325B9F5}"/>
              </a:ext>
            </a:extLst>
          </p:cNvPr>
          <p:cNvGrpSpPr/>
          <p:nvPr/>
        </p:nvGrpSpPr>
        <p:grpSpPr>
          <a:xfrm>
            <a:off x="843860" y="1328655"/>
            <a:ext cx="455948" cy="3312444"/>
            <a:chOff x="393013" y="974810"/>
            <a:chExt cx="455948" cy="3312444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CB2AB6DD-B5DE-DC72-4BBD-E2E170B3747C}"/>
                </a:ext>
              </a:extLst>
            </p:cNvPr>
            <p:cNvCxnSpPr>
              <a:cxnSpLocks/>
              <a:stCxn id="32" idx="2"/>
              <a:endCxn id="64" idx="0"/>
            </p:cNvCxnSpPr>
            <p:nvPr/>
          </p:nvCxnSpPr>
          <p:spPr>
            <a:xfrm flipH="1">
              <a:off x="620987" y="974810"/>
              <a:ext cx="94267" cy="2856496"/>
            </a:xfrm>
            <a:prstGeom prst="line">
              <a:avLst/>
            </a:prstGeom>
            <a:ln w="12700"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88221B88-7C24-30F0-978E-F842DDB7E4AC}"/>
                </a:ext>
              </a:extLst>
            </p:cNvPr>
            <p:cNvGrpSpPr/>
            <p:nvPr/>
          </p:nvGrpSpPr>
          <p:grpSpPr>
            <a:xfrm>
              <a:off x="393013" y="3831306"/>
              <a:ext cx="455948" cy="455948"/>
              <a:chOff x="268476" y="3198923"/>
              <a:chExt cx="286946" cy="286946"/>
            </a:xfrm>
          </p:grpSpPr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9046A0AA-3075-0512-F1AE-31FDCF0AA7E0}"/>
                  </a:ext>
                </a:extLst>
              </p:cNvPr>
              <p:cNvSpPr/>
              <p:nvPr/>
            </p:nvSpPr>
            <p:spPr>
              <a:xfrm>
                <a:off x="268476" y="3198923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241DF20A-B93A-A93E-ED17-9C6D8217A38D}"/>
                  </a:ext>
                </a:extLst>
              </p:cNvPr>
              <p:cNvSpPr/>
              <p:nvPr/>
            </p:nvSpPr>
            <p:spPr>
              <a:xfrm>
                <a:off x="350491" y="3278258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C599D7F-AA43-5F59-2557-9E3ABE4A3790}"/>
              </a:ext>
            </a:extLst>
          </p:cNvPr>
          <p:cNvGrpSpPr/>
          <p:nvPr/>
        </p:nvGrpSpPr>
        <p:grpSpPr>
          <a:xfrm>
            <a:off x="1430128" y="4211334"/>
            <a:ext cx="10360696" cy="2069354"/>
            <a:chOff x="560434" y="3549113"/>
            <a:chExt cx="7658373" cy="2654675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00B66DD3-420C-8594-BF17-B3F771855170}"/>
                </a:ext>
              </a:extLst>
            </p:cNvPr>
            <p:cNvGrpSpPr/>
            <p:nvPr/>
          </p:nvGrpSpPr>
          <p:grpSpPr>
            <a:xfrm>
              <a:off x="620986" y="3549113"/>
              <a:ext cx="7597821" cy="2654675"/>
              <a:chOff x="1139780" y="2611241"/>
              <a:chExt cx="4733934" cy="2462475"/>
            </a:xfrm>
          </p:grpSpPr>
          <p:sp>
            <p:nvSpPr>
              <p:cNvPr id="18" name="Parallelogram 17">
                <a:extLst>
                  <a:ext uri="{FF2B5EF4-FFF2-40B4-BE49-F238E27FC236}">
                    <a16:creationId xmlns:a16="http://schemas.microsoft.com/office/drawing/2014/main" id="{DD2EBC32-00B2-9501-4C0F-665F0F685C8A}"/>
                  </a:ext>
                </a:extLst>
              </p:cNvPr>
              <p:cNvSpPr/>
              <p:nvPr/>
            </p:nvSpPr>
            <p:spPr>
              <a:xfrm>
                <a:off x="1139780" y="3102581"/>
                <a:ext cx="4733934" cy="1874096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7" name="Parallelogram 6">
                <a:extLst>
                  <a:ext uri="{FF2B5EF4-FFF2-40B4-BE49-F238E27FC236}">
                    <a16:creationId xmlns:a16="http://schemas.microsoft.com/office/drawing/2014/main" id="{1329C14F-55CA-B946-6BFD-60300F01EB1F}"/>
                  </a:ext>
                </a:extLst>
              </p:cNvPr>
              <p:cNvSpPr/>
              <p:nvPr/>
            </p:nvSpPr>
            <p:spPr>
              <a:xfrm flipH="1">
                <a:off x="1357102" y="2611241"/>
                <a:ext cx="1403156" cy="534468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ĐÁP ÁN</a:t>
                </a: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DB0CBBD5-AC75-354E-9760-FF821F9BE9E4}"/>
                  </a:ext>
                </a:extLst>
              </p:cNvPr>
              <p:cNvSpPr/>
              <p:nvPr/>
            </p:nvSpPr>
            <p:spPr>
              <a:xfrm>
                <a:off x="1418483" y="4847084"/>
                <a:ext cx="3113455" cy="226632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6370FDE5-9003-0D61-A46B-2FAE26F2F713}"/>
                </a:ext>
              </a:extLst>
            </p:cNvPr>
            <p:cNvCxnSpPr>
              <a:stCxn id="15" idx="3"/>
              <a:endCxn id="15" idx="1"/>
            </p:cNvCxnSpPr>
            <p:nvPr/>
          </p:nvCxnSpPr>
          <p:spPr>
            <a:xfrm>
              <a:off x="3221801" y="4031549"/>
              <a:ext cx="4997003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EC4AD800-7D41-C985-057F-7BA0743DB829}"/>
                </a:ext>
              </a:extLst>
            </p:cNvPr>
            <p:cNvCxnSpPr/>
            <p:nvPr/>
          </p:nvCxnSpPr>
          <p:spPr>
            <a:xfrm>
              <a:off x="878650" y="6032145"/>
              <a:ext cx="5519746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Parallelogram 29">
                  <a:extLst>
                    <a:ext uri="{FF2B5EF4-FFF2-40B4-BE49-F238E27FC236}">
                      <a16:creationId xmlns:a16="http://schemas.microsoft.com/office/drawing/2014/main" id="{EB945224-FE03-A192-3DE8-4F7F261EFB36}"/>
                    </a:ext>
                  </a:extLst>
                </p:cNvPr>
                <p:cNvSpPr/>
                <p:nvPr/>
              </p:nvSpPr>
              <p:spPr>
                <a:xfrm>
                  <a:off x="560434" y="4031549"/>
                  <a:ext cx="7496943" cy="2067627"/>
                </a:xfrm>
                <a:prstGeom prst="parallelogram">
                  <a:avLst/>
                </a:prstGeom>
                <a:solidFill>
                  <a:srgbClr val="008CF5">
                    <a:alpha val="25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sz="3200" b="1" dirty="0" err="1">
                      <a:solidFill>
                        <a:prstClr val="white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Số</a:t>
                  </a:r>
                  <a:r>
                    <a:rPr lang="en-US" sz="3200" b="1" dirty="0">
                      <a:solidFill>
                        <a:prstClr val="white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b="1" dirty="0" err="1">
                      <a:solidFill>
                        <a:prstClr val="white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cách</a:t>
                  </a:r>
                  <a:r>
                    <a:rPr lang="en-US" sz="3200" b="1" dirty="0">
                      <a:solidFill>
                        <a:prstClr val="white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b="1" dirty="0" err="1">
                      <a:solidFill>
                        <a:prstClr val="white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chọn</a:t>
                  </a:r>
                  <a:r>
                    <a:rPr lang="en-US" sz="3200" b="1" dirty="0">
                      <a:solidFill>
                        <a:prstClr val="white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3 </a:t>
                  </a:r>
                  <a:r>
                    <a:rPr lang="en-US" sz="3200" b="1" dirty="0" err="1">
                      <a:solidFill>
                        <a:prstClr val="white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học</a:t>
                  </a:r>
                  <a:r>
                    <a:rPr lang="en-US" sz="3200" b="1" dirty="0">
                      <a:solidFill>
                        <a:prstClr val="white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b="1" dirty="0" err="1">
                      <a:solidFill>
                        <a:prstClr val="white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sinh</a:t>
                  </a:r>
                  <a:r>
                    <a:rPr lang="en-US" sz="3200" b="1" dirty="0">
                      <a:solidFill>
                        <a:prstClr val="white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b="1" dirty="0" err="1">
                      <a:solidFill>
                        <a:prstClr val="white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làm</a:t>
                  </a:r>
                  <a:r>
                    <a:rPr lang="en-US" sz="3200" b="1" dirty="0">
                      <a:solidFill>
                        <a:prstClr val="white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3 </a:t>
                  </a:r>
                  <a:r>
                    <a:rPr lang="en-US" sz="3200" b="1" dirty="0" err="1">
                      <a:solidFill>
                        <a:prstClr val="white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việc</a:t>
                  </a:r>
                  <a:r>
                    <a:rPr lang="en-US" sz="3200" b="1" dirty="0">
                      <a:solidFill>
                        <a:prstClr val="white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, </a:t>
                  </a:r>
                  <a:r>
                    <a:rPr lang="en-US" sz="3200" b="1" dirty="0" err="1">
                      <a:solidFill>
                        <a:prstClr val="white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mỗi</a:t>
                  </a:r>
                  <a:r>
                    <a:rPr lang="en-US" sz="3200" b="1" dirty="0">
                      <a:solidFill>
                        <a:prstClr val="white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b="1" dirty="0" err="1">
                      <a:solidFill>
                        <a:prstClr val="white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người</a:t>
                  </a:r>
                  <a:r>
                    <a:rPr lang="en-US" sz="3200" b="1" dirty="0">
                      <a:solidFill>
                        <a:prstClr val="white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b="1" dirty="0" err="1">
                      <a:solidFill>
                        <a:prstClr val="white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làm</a:t>
                  </a:r>
                  <a:r>
                    <a:rPr lang="en-US" sz="3200" b="1" dirty="0">
                      <a:solidFill>
                        <a:prstClr val="white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b="1" dirty="0" err="1">
                      <a:solidFill>
                        <a:prstClr val="white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một</a:t>
                  </a:r>
                  <a:r>
                    <a:rPr lang="en-US" sz="3200" b="1" dirty="0">
                      <a:solidFill>
                        <a:prstClr val="white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b="1" dirty="0" err="1">
                      <a:solidFill>
                        <a:prstClr val="white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việc</a:t>
                  </a:r>
                  <a:r>
                    <a:rPr lang="en-US" sz="3200" b="1" dirty="0">
                      <a:solidFill>
                        <a:prstClr val="white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b="1" dirty="0" err="1">
                      <a:solidFill>
                        <a:prstClr val="white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là</a:t>
                  </a:r>
                  <a:r>
                    <a:rPr lang="en-US" sz="3200" b="1" dirty="0">
                      <a:solidFill>
                        <a:prstClr val="white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:</a:t>
                  </a:r>
                  <a:r>
                    <a: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sSubSup>
                        <m:sSubSupPr>
                          <m:ctrlP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SupPr>
                        <m:e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𝐴</m:t>
                          </m:r>
                        </m:e>
                        <m:sub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10</m:t>
                          </m:r>
                        </m:sub>
                        <m:sup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bSup>
                      <m:r>
                        <a:rPr kumimoji="0" lang="en-US" sz="32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kumimoji="0" lang="en-US" sz="32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𝟕𝟐𝟎</m:t>
                      </m:r>
                    </m:oMath>
                  </a14:m>
                  <a:r>
                    <a: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 cách.</a:t>
                  </a:r>
                </a:p>
              </p:txBody>
            </p:sp>
          </mc:Choice>
          <mc:Fallback xmlns="">
            <p:sp>
              <p:nvSpPr>
                <p:cNvPr id="30" name="Parallelogram 29">
                  <a:extLst>
                    <a:ext uri="{FF2B5EF4-FFF2-40B4-BE49-F238E27FC236}">
                      <a16:creationId xmlns:a16="http://schemas.microsoft.com/office/drawing/2014/main" id="{EB945224-FE03-A192-3DE8-4F7F261EFB3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0434" y="4031549"/>
                  <a:ext cx="7496943" cy="2067627"/>
                </a:xfrm>
                <a:prstGeom prst="parallelogram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6CE32B40-3E20-28DF-FDA6-57EFFE8F3D8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0800000">
              <a:off x="3221801" y="3879674"/>
              <a:ext cx="4997003" cy="303750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CA2AAA44-13C9-7B3F-DED1-CD99FF00F9C3}"/>
              </a:ext>
            </a:extLst>
          </p:cNvPr>
          <p:cNvGrpSpPr/>
          <p:nvPr/>
        </p:nvGrpSpPr>
        <p:grpSpPr>
          <a:xfrm>
            <a:off x="624957" y="246367"/>
            <a:ext cx="1082288" cy="1082288"/>
            <a:chOff x="83662" y="159259"/>
            <a:chExt cx="1082288" cy="1082288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00050511-1764-05D9-025A-A2C8CD9D82B4}"/>
                </a:ext>
              </a:extLst>
            </p:cNvPr>
            <p:cNvSpPr/>
            <p:nvPr/>
          </p:nvSpPr>
          <p:spPr>
            <a:xfrm>
              <a:off x="91433" y="170721"/>
              <a:ext cx="1059109" cy="1059109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8CF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ED1DFB37-57FA-FB56-8887-974DE7C35A4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3662" y="159259"/>
              <a:ext cx="1082288" cy="1082288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A741B185-901D-1249-2C0D-94CAE69DA0E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40649" y="240741"/>
              <a:ext cx="757177" cy="937456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A84A502E-697B-12E7-47F3-65A7EDC164EC}"/>
                </a:ext>
              </a:extLst>
            </p:cNvPr>
            <p:cNvSpPr txBox="1"/>
            <p:nvPr/>
          </p:nvSpPr>
          <p:spPr>
            <a:xfrm>
              <a:off x="354551" y="277250"/>
              <a:ext cx="540533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000" b="1" dirty="0">
                  <a:solidFill>
                    <a:srgbClr val="00FF4E"/>
                  </a:solidFill>
                  <a:effectLst>
                    <a:glow rad="88900">
                      <a:srgbClr val="00FF4E">
                        <a:alpha val="60000"/>
                      </a:srgb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FF4E"/>
                </a:solidFill>
                <a:effectLst>
                  <a:glow rad="88900">
                    <a:srgbClr val="00FF4E">
                      <a:alpha val="6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35" name="Parallelogram 34">
            <a:extLst>
              <a:ext uri="{FF2B5EF4-FFF2-40B4-BE49-F238E27FC236}">
                <a16:creationId xmlns:a16="http://schemas.microsoft.com/office/drawing/2014/main" id="{92AD69F0-C6A4-0282-C184-572147737CA8}"/>
              </a:ext>
            </a:extLst>
          </p:cNvPr>
          <p:cNvSpPr/>
          <p:nvPr/>
        </p:nvSpPr>
        <p:spPr>
          <a:xfrm flipH="1">
            <a:off x="9339263" y="6650834"/>
            <a:ext cx="633410" cy="207169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ANS</a:t>
            </a:r>
          </a:p>
        </p:txBody>
      </p:sp>
      <p:sp>
        <p:nvSpPr>
          <p:cNvPr id="37" name="Parallelogram 36">
            <a:hlinkClick r:id="rId9" action="ppaction://hlinksldjump"/>
            <a:extLst>
              <a:ext uri="{FF2B5EF4-FFF2-40B4-BE49-F238E27FC236}">
                <a16:creationId xmlns:a16="http://schemas.microsoft.com/office/drawing/2014/main" id="{30816873-279A-E1BD-F7E5-19FA4A4134C7}"/>
              </a:ext>
            </a:extLst>
          </p:cNvPr>
          <p:cNvSpPr/>
          <p:nvPr/>
        </p:nvSpPr>
        <p:spPr>
          <a:xfrm flipH="1">
            <a:off x="9972672" y="6650834"/>
            <a:ext cx="657224" cy="207169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BACK</a:t>
            </a:r>
          </a:p>
        </p:txBody>
      </p:sp>
      <p:pic>
        <p:nvPicPr>
          <p:cNvPr id="42" name="Picture 41">
            <a:hlinkHover r:id="rId11" highlightClick="1">
              <a:snd r:embed="rId10" name="applause.wav"/>
            </a:hlinkHover>
            <a:extLst>
              <a:ext uri="{FF2B5EF4-FFF2-40B4-BE49-F238E27FC236}">
                <a16:creationId xmlns:a16="http://schemas.microsoft.com/office/drawing/2014/main" id="{E741A0D5-A912-4A80-DAFD-A191B4CB80B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886" y="5542065"/>
            <a:ext cx="1374162" cy="1315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558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2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3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"/>
                            </p:stCondLst>
                            <p:childTnLst>
                              <p:par>
                                <p:cTn id="29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ins__success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60" grpId="0" animBg="1"/>
      <p:bldP spid="5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584299-39FE-079C-3237-CCA6DE6842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>
            <a:extLst>
              <a:ext uri="{FF2B5EF4-FFF2-40B4-BE49-F238E27FC236}">
                <a16:creationId xmlns:a16="http://schemas.microsoft.com/office/drawing/2014/main" id="{DDC23A88-7374-2699-107B-16CF05B9D0F1}"/>
              </a:ext>
            </a:extLst>
          </p:cNvPr>
          <p:cNvSpPr/>
          <p:nvPr/>
        </p:nvSpPr>
        <p:spPr>
          <a:xfrm>
            <a:off x="1830547" y="920935"/>
            <a:ext cx="10230554" cy="2631537"/>
          </a:xfrm>
          <a:prstGeom prst="rect">
            <a:avLst/>
          </a:prstGeom>
          <a:solidFill>
            <a:srgbClr val="008C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06542C3B-F9E3-7882-B485-5510D4FA585F}"/>
              </a:ext>
            </a:extLst>
          </p:cNvPr>
          <p:cNvGrpSpPr/>
          <p:nvPr/>
        </p:nvGrpSpPr>
        <p:grpSpPr>
          <a:xfrm>
            <a:off x="1517288" y="759408"/>
            <a:ext cx="387790" cy="3124609"/>
            <a:chOff x="1322576" y="181189"/>
            <a:chExt cx="387790" cy="2666783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272CAC48-8042-C824-BD31-339CED34FAC4}"/>
                </a:ext>
              </a:extLst>
            </p:cNvPr>
            <p:cNvGrpSpPr/>
            <p:nvPr/>
          </p:nvGrpSpPr>
          <p:grpSpPr>
            <a:xfrm>
              <a:off x="1322576" y="1379570"/>
              <a:ext cx="286946" cy="286946"/>
              <a:chOff x="505017" y="3662327"/>
              <a:chExt cx="286946" cy="286946"/>
            </a:xfrm>
          </p:grpSpPr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D0695F2A-9B47-7EA5-46BB-368EA0E11789}"/>
                  </a:ext>
                </a:extLst>
              </p:cNvPr>
              <p:cNvSpPr/>
              <p:nvPr/>
            </p:nvSpPr>
            <p:spPr>
              <a:xfrm>
                <a:off x="505017" y="3662327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1221C796-AC8D-AFEF-6B77-A63E31603535}"/>
                  </a:ext>
                </a:extLst>
              </p:cNvPr>
              <p:cNvSpPr/>
              <p:nvPr/>
            </p:nvSpPr>
            <p:spPr>
              <a:xfrm>
                <a:off x="587032" y="3741662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57" name="Left Bracket 56">
              <a:extLst>
                <a:ext uri="{FF2B5EF4-FFF2-40B4-BE49-F238E27FC236}">
                  <a16:creationId xmlns:a16="http://schemas.microsoft.com/office/drawing/2014/main" id="{BD3B8903-1ED4-E38D-842D-5980AC45EA6B}"/>
                </a:ext>
              </a:extLst>
            </p:cNvPr>
            <p:cNvSpPr/>
            <p:nvPr/>
          </p:nvSpPr>
          <p:spPr>
            <a:xfrm>
              <a:off x="1461286" y="181189"/>
              <a:ext cx="249080" cy="2666783"/>
            </a:xfrm>
            <a:prstGeom prst="leftBracket">
              <a:avLst/>
            </a:prstGeom>
            <a:ln w="38100">
              <a:solidFill>
                <a:srgbClr val="008C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8" name="Left Bracket 57">
            <a:extLst>
              <a:ext uri="{FF2B5EF4-FFF2-40B4-BE49-F238E27FC236}">
                <a16:creationId xmlns:a16="http://schemas.microsoft.com/office/drawing/2014/main" id="{70A973B1-1ABC-983C-5A0C-208271D05768}"/>
              </a:ext>
            </a:extLst>
          </p:cNvPr>
          <p:cNvSpPr/>
          <p:nvPr/>
        </p:nvSpPr>
        <p:spPr>
          <a:xfrm flipH="1">
            <a:off x="11790823" y="855447"/>
            <a:ext cx="280390" cy="3124609"/>
          </a:xfrm>
          <a:prstGeom prst="leftBracket">
            <a:avLst/>
          </a:prstGeom>
          <a:ln w="38100">
            <a:solidFill>
              <a:srgbClr val="008C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1D4BFB1-519C-7161-F739-F844CBA91376}"/>
              </a:ext>
            </a:extLst>
          </p:cNvPr>
          <p:cNvGrpSpPr/>
          <p:nvPr/>
        </p:nvGrpSpPr>
        <p:grpSpPr>
          <a:xfrm>
            <a:off x="843860" y="1328655"/>
            <a:ext cx="455948" cy="3312444"/>
            <a:chOff x="393013" y="974810"/>
            <a:chExt cx="455948" cy="3312444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02E95F44-8D4C-0C36-EDAB-010AE36A8349}"/>
                </a:ext>
              </a:extLst>
            </p:cNvPr>
            <p:cNvCxnSpPr>
              <a:cxnSpLocks/>
              <a:stCxn id="32" idx="2"/>
              <a:endCxn id="64" idx="0"/>
            </p:cNvCxnSpPr>
            <p:nvPr/>
          </p:nvCxnSpPr>
          <p:spPr>
            <a:xfrm flipH="1">
              <a:off x="620987" y="974810"/>
              <a:ext cx="94267" cy="2856496"/>
            </a:xfrm>
            <a:prstGeom prst="line">
              <a:avLst/>
            </a:prstGeom>
            <a:ln w="12700"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FD5CB6F-A5B6-EEE6-7E81-CE44F63899C0}"/>
                </a:ext>
              </a:extLst>
            </p:cNvPr>
            <p:cNvGrpSpPr/>
            <p:nvPr/>
          </p:nvGrpSpPr>
          <p:grpSpPr>
            <a:xfrm>
              <a:off x="393013" y="3831306"/>
              <a:ext cx="455948" cy="455948"/>
              <a:chOff x="268476" y="3198923"/>
              <a:chExt cx="286946" cy="286946"/>
            </a:xfrm>
          </p:grpSpPr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89DDF048-86A6-5752-5DAA-543594B54A3E}"/>
                  </a:ext>
                </a:extLst>
              </p:cNvPr>
              <p:cNvSpPr/>
              <p:nvPr/>
            </p:nvSpPr>
            <p:spPr>
              <a:xfrm>
                <a:off x="268476" y="3198923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3DB3B823-548A-2892-1710-22B0A2DAFDDD}"/>
                  </a:ext>
                </a:extLst>
              </p:cNvPr>
              <p:cNvSpPr/>
              <p:nvPr/>
            </p:nvSpPr>
            <p:spPr>
              <a:xfrm>
                <a:off x="350491" y="3278258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692054C-B095-8289-2892-D7A4B6F5E5D1}"/>
              </a:ext>
            </a:extLst>
          </p:cNvPr>
          <p:cNvGrpSpPr/>
          <p:nvPr/>
        </p:nvGrpSpPr>
        <p:grpSpPr>
          <a:xfrm>
            <a:off x="1430128" y="4211334"/>
            <a:ext cx="10360696" cy="2069354"/>
            <a:chOff x="560434" y="3549113"/>
            <a:chExt cx="7658373" cy="2654675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7C9210FF-E774-9E42-3331-EB003A96E52E}"/>
                </a:ext>
              </a:extLst>
            </p:cNvPr>
            <p:cNvGrpSpPr/>
            <p:nvPr/>
          </p:nvGrpSpPr>
          <p:grpSpPr>
            <a:xfrm>
              <a:off x="620986" y="3549113"/>
              <a:ext cx="7597821" cy="2654675"/>
              <a:chOff x="1139780" y="2611241"/>
              <a:chExt cx="4733934" cy="2462475"/>
            </a:xfrm>
          </p:grpSpPr>
          <p:sp>
            <p:nvSpPr>
              <p:cNvPr id="18" name="Parallelogram 17">
                <a:extLst>
                  <a:ext uri="{FF2B5EF4-FFF2-40B4-BE49-F238E27FC236}">
                    <a16:creationId xmlns:a16="http://schemas.microsoft.com/office/drawing/2014/main" id="{ACD2853F-1B29-E1DC-6B48-EDFE74DE6F0F}"/>
                  </a:ext>
                </a:extLst>
              </p:cNvPr>
              <p:cNvSpPr/>
              <p:nvPr/>
            </p:nvSpPr>
            <p:spPr>
              <a:xfrm>
                <a:off x="1139780" y="3102581"/>
                <a:ext cx="4733934" cy="1874096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7" name="Parallelogram 6">
                <a:extLst>
                  <a:ext uri="{FF2B5EF4-FFF2-40B4-BE49-F238E27FC236}">
                    <a16:creationId xmlns:a16="http://schemas.microsoft.com/office/drawing/2014/main" id="{88BD5DDD-62CF-6E77-E94E-1F9087C6E839}"/>
                  </a:ext>
                </a:extLst>
              </p:cNvPr>
              <p:cNvSpPr/>
              <p:nvPr/>
            </p:nvSpPr>
            <p:spPr>
              <a:xfrm flipH="1">
                <a:off x="1357102" y="2611241"/>
                <a:ext cx="1403156" cy="534468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ĐÁP ÁN</a:t>
                </a: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C6F12C82-9AA6-49F8-E4C6-86A324CC9ACE}"/>
                  </a:ext>
                </a:extLst>
              </p:cNvPr>
              <p:cNvSpPr/>
              <p:nvPr/>
            </p:nvSpPr>
            <p:spPr>
              <a:xfrm>
                <a:off x="1418483" y="4847084"/>
                <a:ext cx="3113455" cy="226632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0394C8E5-C8A7-0F41-146B-9DA488593458}"/>
                </a:ext>
              </a:extLst>
            </p:cNvPr>
            <p:cNvCxnSpPr>
              <a:stCxn id="15" idx="3"/>
              <a:endCxn id="15" idx="1"/>
            </p:cNvCxnSpPr>
            <p:nvPr/>
          </p:nvCxnSpPr>
          <p:spPr>
            <a:xfrm>
              <a:off x="3221801" y="4031549"/>
              <a:ext cx="4997003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9DCE1900-93B5-A358-323B-21EC02CD45A7}"/>
                </a:ext>
              </a:extLst>
            </p:cNvPr>
            <p:cNvCxnSpPr/>
            <p:nvPr/>
          </p:nvCxnSpPr>
          <p:spPr>
            <a:xfrm>
              <a:off x="878650" y="6032145"/>
              <a:ext cx="5519746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Parallelogram 29">
                  <a:extLst>
                    <a:ext uri="{FF2B5EF4-FFF2-40B4-BE49-F238E27FC236}">
                      <a16:creationId xmlns:a16="http://schemas.microsoft.com/office/drawing/2014/main" id="{A1C157AE-F13D-389D-B75C-CF69F52ECB90}"/>
                    </a:ext>
                  </a:extLst>
                </p:cNvPr>
                <p:cNvSpPr/>
                <p:nvPr/>
              </p:nvSpPr>
              <p:spPr>
                <a:xfrm>
                  <a:off x="560434" y="4031549"/>
                  <a:ext cx="7496943" cy="2067627"/>
                </a:xfrm>
                <a:prstGeom prst="parallelogram">
                  <a:avLst/>
                </a:prstGeom>
                <a:solidFill>
                  <a:srgbClr val="008CF5">
                    <a:alpha val="25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lvl="0" algn="ctr"/>
                  <a:r>
                    <a:rPr lang="en-US" sz="3200" b="1" dirty="0">
                      <a:solidFill>
                        <a:prstClr val="white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Số </a:t>
                  </a:r>
                  <a:r>
                    <a:rPr lang="en-US" sz="3200" b="1" dirty="0" err="1">
                      <a:solidFill>
                        <a:prstClr val="white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cách</a:t>
                  </a:r>
                  <a:r>
                    <a:rPr lang="en-US" sz="3200" b="1" dirty="0">
                      <a:solidFill>
                        <a:prstClr val="white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b="1" dirty="0" err="1">
                      <a:solidFill>
                        <a:prstClr val="white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chọn</a:t>
                  </a:r>
                  <a:r>
                    <a:rPr lang="en-US" sz="3200" b="1" dirty="0">
                      <a:solidFill>
                        <a:prstClr val="white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b="1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5 </a:t>
                  </a:r>
                  <a:r>
                    <a:rPr lang="en-US" sz="3200" b="1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học</a:t>
                  </a:r>
                  <a:r>
                    <a:rPr lang="en-US" sz="3200" b="1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b="1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sinh</a:t>
                  </a:r>
                  <a:r>
                    <a:rPr lang="en-US" sz="3200" b="1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b="1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đi</a:t>
                  </a:r>
                  <a:r>
                    <a:rPr lang="en-US" sz="3200" b="1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b="1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lao</a:t>
                  </a:r>
                  <a:r>
                    <a:rPr lang="en-US" sz="3200" b="1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b="1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động</a:t>
                  </a:r>
                  <a:r>
                    <a:rPr lang="en-US" sz="3200" b="1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b="1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trong</a:t>
                  </a:r>
                  <a:r>
                    <a:rPr lang="en-US" sz="3200" b="1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b="1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đó</a:t>
                  </a:r>
                  <a:r>
                    <a:rPr lang="en-US" sz="3200" b="1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b="1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có</a:t>
                  </a:r>
                  <a:r>
                    <a:rPr lang="en-US" sz="3200" b="1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b="1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đúng</a:t>
                  </a:r>
                  <a:r>
                    <a:rPr lang="en-US" sz="3200" b="1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2 </a:t>
                  </a:r>
                  <a:r>
                    <a:rPr lang="en-US" sz="3200" b="1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bạn</a:t>
                  </a:r>
                  <a:r>
                    <a:rPr lang="en-US" sz="3200" b="1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b="1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nam</a:t>
                  </a:r>
                  <a:r>
                    <a:rPr lang="en-US" sz="3200" b="1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b="1" dirty="0" err="1">
                      <a:solidFill>
                        <a:prstClr val="white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là</a:t>
                  </a:r>
                  <a:r>
                    <a:rPr lang="en-US" sz="3200" b="1" dirty="0">
                      <a:solidFill>
                        <a:prstClr val="white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:</a:t>
                  </a:r>
                  <a:r>
                    <a: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sSubSup>
                        <m:sSubSupPr>
                          <m:ctrlPr>
                            <a:rPr lang="en-US" sz="32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32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32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6</m:t>
                          </m:r>
                        </m:sub>
                        <m:sup>
                          <m:r>
                            <a:rPr lang="en-US" sz="32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sz="32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3200" b="1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</m:oMath>
                  </a14:m>
                  <a:r>
                    <a:rPr lang="en-US" sz="3200" dirty="0">
                      <a:solidFill>
                        <a:prstClr val="white"/>
                      </a:solidFill>
                    </a:rPr>
                    <a:t> </a:t>
                  </a:r>
                  <a14:m>
                    <m:oMath xmlns:m="http://schemas.openxmlformats.org/officeDocument/2006/math">
                      <m:sSubSup>
                        <m:sSubSupPr>
                          <m:ctrlPr>
                            <a:rPr lang="en-US" sz="32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32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32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9</m:t>
                          </m:r>
                        </m:sub>
                        <m:sup>
                          <m:r>
                            <a:rPr lang="en-US" sz="32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bSup>
                      <m:r>
                        <a:rPr lang="en-US" sz="32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kumimoji="0" lang="en-US" sz="32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kumimoji="0" lang="en-US" sz="32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𝟏𝟐𝟔𝟎</m:t>
                      </m:r>
                    </m:oMath>
                  </a14:m>
                  <a:r>
                    <a: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 cách.</a:t>
                  </a:r>
                </a:p>
              </p:txBody>
            </p:sp>
          </mc:Choice>
          <mc:Fallback xmlns="">
            <p:sp>
              <p:nvSpPr>
                <p:cNvPr id="30" name="Parallelogram 29">
                  <a:extLst>
                    <a:ext uri="{FF2B5EF4-FFF2-40B4-BE49-F238E27FC236}">
                      <a16:creationId xmlns:a16="http://schemas.microsoft.com/office/drawing/2014/main" id="{A1C157AE-F13D-389D-B75C-CF69F52ECB9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0434" y="4031549"/>
                  <a:ext cx="7496943" cy="2067627"/>
                </a:xfrm>
                <a:prstGeom prst="parallelogram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4FF7B9D-B240-FA32-DF64-70F565A12D1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0800000">
              <a:off x="3221801" y="3879674"/>
              <a:ext cx="4997003" cy="303750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86EFD3F-381D-30F5-E9F7-9E6C6A645322}"/>
              </a:ext>
            </a:extLst>
          </p:cNvPr>
          <p:cNvGrpSpPr/>
          <p:nvPr/>
        </p:nvGrpSpPr>
        <p:grpSpPr>
          <a:xfrm>
            <a:off x="624957" y="246367"/>
            <a:ext cx="1082288" cy="1082288"/>
            <a:chOff x="83662" y="159259"/>
            <a:chExt cx="1082288" cy="1082288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26A62C78-1B2A-E10A-B811-6A9205219769}"/>
                </a:ext>
              </a:extLst>
            </p:cNvPr>
            <p:cNvSpPr/>
            <p:nvPr/>
          </p:nvSpPr>
          <p:spPr>
            <a:xfrm>
              <a:off x="91433" y="170721"/>
              <a:ext cx="1059109" cy="1059109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8CF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2C7C3A8-928C-47BD-7580-114AFF9D5DF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3662" y="159259"/>
              <a:ext cx="1082288" cy="1082288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E10B58B9-BF77-962B-660F-B9673C8A3A0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40649" y="240741"/>
              <a:ext cx="757177" cy="937456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C2CB3F2-D4F6-67C3-887E-9EB45AD72BEF}"/>
                </a:ext>
              </a:extLst>
            </p:cNvPr>
            <p:cNvSpPr txBox="1"/>
            <p:nvPr/>
          </p:nvSpPr>
          <p:spPr>
            <a:xfrm>
              <a:off x="354551" y="277250"/>
              <a:ext cx="540533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00FF4E"/>
                  </a:solidFill>
                  <a:effectLst>
                    <a:glow rad="88900">
                      <a:srgbClr val="00FF4E">
                        <a:alpha val="6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</a:t>
              </a:r>
            </a:p>
          </p:txBody>
        </p:sp>
      </p:grpSp>
      <p:sp>
        <p:nvSpPr>
          <p:cNvPr id="35" name="Parallelogram 34">
            <a:extLst>
              <a:ext uri="{FF2B5EF4-FFF2-40B4-BE49-F238E27FC236}">
                <a16:creationId xmlns:a16="http://schemas.microsoft.com/office/drawing/2014/main" id="{3F8936C6-6EDE-64D8-E784-68715BD43145}"/>
              </a:ext>
            </a:extLst>
          </p:cNvPr>
          <p:cNvSpPr/>
          <p:nvPr/>
        </p:nvSpPr>
        <p:spPr>
          <a:xfrm flipH="1">
            <a:off x="9339263" y="6650834"/>
            <a:ext cx="633410" cy="207169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ANS</a:t>
            </a:r>
          </a:p>
        </p:txBody>
      </p:sp>
      <p:sp>
        <p:nvSpPr>
          <p:cNvPr id="37" name="Parallelogram 36">
            <a:hlinkClick r:id="rId9" action="ppaction://hlinksldjump"/>
            <a:extLst>
              <a:ext uri="{FF2B5EF4-FFF2-40B4-BE49-F238E27FC236}">
                <a16:creationId xmlns:a16="http://schemas.microsoft.com/office/drawing/2014/main" id="{52E6C2FE-167A-4BF9-8511-CE1E2A49264F}"/>
              </a:ext>
            </a:extLst>
          </p:cNvPr>
          <p:cNvSpPr/>
          <p:nvPr/>
        </p:nvSpPr>
        <p:spPr>
          <a:xfrm flipH="1">
            <a:off x="9972672" y="6650834"/>
            <a:ext cx="657224" cy="207169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BACK</a:t>
            </a:r>
          </a:p>
        </p:txBody>
      </p:sp>
      <p:pic>
        <p:nvPicPr>
          <p:cNvPr id="42" name="Picture 41">
            <a:hlinkHover r:id="rId11" highlightClick="1">
              <a:snd r:embed="rId10" name="applause.wav"/>
            </a:hlinkHover>
            <a:extLst>
              <a:ext uri="{FF2B5EF4-FFF2-40B4-BE49-F238E27FC236}">
                <a16:creationId xmlns:a16="http://schemas.microsoft.com/office/drawing/2014/main" id="{F6099FA2-6D04-7953-C1BB-B3F4AB406D6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5352" y="5586588"/>
            <a:ext cx="1374162" cy="1315935"/>
          </a:xfrm>
          <a:prstGeom prst="rect">
            <a:avLst/>
          </a:prstGeom>
        </p:spPr>
      </p:pic>
      <p:pic>
        <p:nvPicPr>
          <p:cNvPr id="2" name="Picture 1">
            <a:hlinkClick r:id="rId13" action="ppaction://hlinksldjump"/>
            <a:extLst>
              <a:ext uri="{FF2B5EF4-FFF2-40B4-BE49-F238E27FC236}">
                <a16:creationId xmlns:a16="http://schemas.microsoft.com/office/drawing/2014/main" id="{0E9D4CB3-E5BE-6565-41F2-E25F5738739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32728" y="6059728"/>
            <a:ext cx="640135" cy="426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454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2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3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"/>
                            </p:stCondLst>
                            <p:childTnLst>
                              <p:par>
                                <p:cTn id="29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ins__success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60" grpId="0" animBg="1"/>
      <p:bldP spid="5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992309-3CC6-71F6-FF80-1C9E9A6600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D25C7734-CA9E-0411-B358-C4ED98E0F5B9}"/>
                  </a:ext>
                </a:extLst>
              </p:cNvPr>
              <p:cNvSpPr/>
              <p:nvPr/>
            </p:nvSpPr>
            <p:spPr>
              <a:xfrm>
                <a:off x="1829969" y="1023258"/>
                <a:ext cx="10231132" cy="2529214"/>
              </a:xfrm>
              <a:prstGeom prst="rect">
                <a:avLst/>
              </a:prstGeom>
              <a:solidFill>
                <a:srgbClr val="008CF5">
                  <a:alpha val="3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r>
                  <a:rPr lang="en-US" sz="3200" b="1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Câu </a:t>
                </a:r>
                <a:r>
                  <a:rPr lang="en-US" sz="3200" b="1" dirty="0" err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hỏi</a:t>
                </a:r>
                <a:r>
                  <a:rPr lang="en-US" sz="3200" b="1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6 : </a:t>
                </a:r>
                <a:r>
                  <a:rPr lang="nl-NL" sz="3200" b="1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Tìm hệ số của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nl-NL" sz="32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𝒙</m:t>
                        </m:r>
                      </m:e>
                      <m:sup>
                        <m:r>
                          <a:rPr lang="en-US" sz="32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𝟑</m:t>
                        </m:r>
                      </m:sup>
                    </m:sSup>
                    <m:r>
                      <a:rPr lang="nl-NL" sz="3200" b="1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nl-NL" sz="3200" b="1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trong khai triển biểu thức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200" b="1" i="1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3200" b="1" i="1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𝟐</m:t>
                            </m:r>
                            <m:r>
                              <a:rPr lang="nl-NL" sz="3200" b="1" i="1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𝒙</m:t>
                            </m:r>
                            <m:r>
                              <a:rPr lang="nl-NL" sz="3200" b="1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 –</m:t>
                            </m:r>
                            <m:r>
                              <a:rPr lang="en-US" sz="3200" b="1" i="1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𝟏</m:t>
                            </m:r>
                          </m:e>
                        </m:d>
                      </m:e>
                      <m:sup>
                        <m:r>
                          <a:rPr lang="nl-NL" sz="32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𝟓</m:t>
                        </m:r>
                      </m:sup>
                    </m:sSup>
                    <m:r>
                      <a:rPr lang="nl-NL" sz="3200" b="1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3200" b="1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 </a:t>
                </a:r>
                <a:endParaRPr lang="en-US" sz="32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D25C7734-CA9E-0411-B358-C4ED98E0F5B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9969" y="1023258"/>
                <a:ext cx="10231132" cy="252921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1" name="Group 60">
            <a:extLst>
              <a:ext uri="{FF2B5EF4-FFF2-40B4-BE49-F238E27FC236}">
                <a16:creationId xmlns:a16="http://schemas.microsoft.com/office/drawing/2014/main" id="{AFC5F272-0D71-6A77-4836-E4B1C6D028FD}"/>
              </a:ext>
            </a:extLst>
          </p:cNvPr>
          <p:cNvGrpSpPr/>
          <p:nvPr/>
        </p:nvGrpSpPr>
        <p:grpSpPr>
          <a:xfrm>
            <a:off x="1517288" y="759408"/>
            <a:ext cx="387790" cy="3124609"/>
            <a:chOff x="1322576" y="181189"/>
            <a:chExt cx="387790" cy="2666783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773F4EB3-AB16-49AF-0700-74B5F9480A0F}"/>
                </a:ext>
              </a:extLst>
            </p:cNvPr>
            <p:cNvGrpSpPr/>
            <p:nvPr/>
          </p:nvGrpSpPr>
          <p:grpSpPr>
            <a:xfrm>
              <a:off x="1322576" y="1379570"/>
              <a:ext cx="286946" cy="286946"/>
              <a:chOff x="505017" y="3662327"/>
              <a:chExt cx="286946" cy="286946"/>
            </a:xfrm>
          </p:grpSpPr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F77B74DB-55D8-58B0-7BBD-46F81929D2B6}"/>
                  </a:ext>
                </a:extLst>
              </p:cNvPr>
              <p:cNvSpPr/>
              <p:nvPr/>
            </p:nvSpPr>
            <p:spPr>
              <a:xfrm>
                <a:off x="505017" y="3662327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C7BF5D0F-75DE-C815-1FFB-189199F8A9D9}"/>
                  </a:ext>
                </a:extLst>
              </p:cNvPr>
              <p:cNvSpPr/>
              <p:nvPr/>
            </p:nvSpPr>
            <p:spPr>
              <a:xfrm>
                <a:off x="587032" y="3741662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57" name="Left Bracket 56">
              <a:extLst>
                <a:ext uri="{FF2B5EF4-FFF2-40B4-BE49-F238E27FC236}">
                  <a16:creationId xmlns:a16="http://schemas.microsoft.com/office/drawing/2014/main" id="{A471A623-A75C-80BF-9733-363BDEEE8289}"/>
                </a:ext>
              </a:extLst>
            </p:cNvPr>
            <p:cNvSpPr/>
            <p:nvPr/>
          </p:nvSpPr>
          <p:spPr>
            <a:xfrm>
              <a:off x="1461286" y="181189"/>
              <a:ext cx="249080" cy="2666783"/>
            </a:xfrm>
            <a:prstGeom prst="leftBracket">
              <a:avLst/>
            </a:prstGeom>
            <a:ln w="38100">
              <a:solidFill>
                <a:srgbClr val="008C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8" name="Left Bracket 57">
            <a:extLst>
              <a:ext uri="{FF2B5EF4-FFF2-40B4-BE49-F238E27FC236}">
                <a16:creationId xmlns:a16="http://schemas.microsoft.com/office/drawing/2014/main" id="{A44EAB81-676D-3A1C-94BC-089580C9CAB0}"/>
              </a:ext>
            </a:extLst>
          </p:cNvPr>
          <p:cNvSpPr/>
          <p:nvPr/>
        </p:nvSpPr>
        <p:spPr>
          <a:xfrm flipH="1">
            <a:off x="11790823" y="855447"/>
            <a:ext cx="280390" cy="3124609"/>
          </a:xfrm>
          <a:prstGeom prst="leftBracket">
            <a:avLst/>
          </a:prstGeom>
          <a:ln w="38100">
            <a:solidFill>
              <a:srgbClr val="008C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5FFB883-E8F9-87C4-A185-EF5741D0F079}"/>
              </a:ext>
            </a:extLst>
          </p:cNvPr>
          <p:cNvGrpSpPr/>
          <p:nvPr/>
        </p:nvGrpSpPr>
        <p:grpSpPr>
          <a:xfrm>
            <a:off x="843860" y="1328655"/>
            <a:ext cx="455948" cy="3312444"/>
            <a:chOff x="393013" y="974810"/>
            <a:chExt cx="455948" cy="3312444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045C47C8-EBE0-009A-1D09-34E9B03A1923}"/>
                </a:ext>
              </a:extLst>
            </p:cNvPr>
            <p:cNvCxnSpPr>
              <a:cxnSpLocks/>
              <a:stCxn id="32" idx="2"/>
              <a:endCxn id="64" idx="0"/>
            </p:cNvCxnSpPr>
            <p:nvPr/>
          </p:nvCxnSpPr>
          <p:spPr>
            <a:xfrm flipH="1">
              <a:off x="620987" y="974810"/>
              <a:ext cx="94267" cy="2856496"/>
            </a:xfrm>
            <a:prstGeom prst="line">
              <a:avLst/>
            </a:prstGeom>
            <a:ln w="12700"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DB7CFFE7-D584-D285-238C-A28E1118D1E2}"/>
                </a:ext>
              </a:extLst>
            </p:cNvPr>
            <p:cNvGrpSpPr/>
            <p:nvPr/>
          </p:nvGrpSpPr>
          <p:grpSpPr>
            <a:xfrm>
              <a:off x="393013" y="3831306"/>
              <a:ext cx="455948" cy="455948"/>
              <a:chOff x="268476" y="3198923"/>
              <a:chExt cx="286946" cy="286946"/>
            </a:xfrm>
          </p:grpSpPr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F54E0FE9-6D94-0E51-B70B-0BF7C359E6A9}"/>
                  </a:ext>
                </a:extLst>
              </p:cNvPr>
              <p:cNvSpPr/>
              <p:nvPr/>
            </p:nvSpPr>
            <p:spPr>
              <a:xfrm>
                <a:off x="268476" y="3198923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3DDDD544-7FDA-927F-4F77-D454784F778E}"/>
                  </a:ext>
                </a:extLst>
              </p:cNvPr>
              <p:cNvSpPr/>
              <p:nvPr/>
            </p:nvSpPr>
            <p:spPr>
              <a:xfrm>
                <a:off x="350491" y="3278258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28D4D1E-2951-C5BD-4615-1E7505438D97}"/>
              </a:ext>
            </a:extLst>
          </p:cNvPr>
          <p:cNvGrpSpPr/>
          <p:nvPr/>
        </p:nvGrpSpPr>
        <p:grpSpPr>
          <a:xfrm>
            <a:off x="1430128" y="4211334"/>
            <a:ext cx="10360696" cy="2069354"/>
            <a:chOff x="560434" y="3549113"/>
            <a:chExt cx="7658373" cy="2654675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D673CEEA-AED9-469A-4259-6370FAE0112C}"/>
                </a:ext>
              </a:extLst>
            </p:cNvPr>
            <p:cNvGrpSpPr/>
            <p:nvPr/>
          </p:nvGrpSpPr>
          <p:grpSpPr>
            <a:xfrm>
              <a:off x="620986" y="3549113"/>
              <a:ext cx="7597821" cy="2654675"/>
              <a:chOff x="1139780" y="2611241"/>
              <a:chExt cx="4733934" cy="2462475"/>
            </a:xfrm>
          </p:grpSpPr>
          <p:sp>
            <p:nvSpPr>
              <p:cNvPr id="18" name="Parallelogram 17">
                <a:extLst>
                  <a:ext uri="{FF2B5EF4-FFF2-40B4-BE49-F238E27FC236}">
                    <a16:creationId xmlns:a16="http://schemas.microsoft.com/office/drawing/2014/main" id="{D7F47237-085A-34EE-BD99-94ECD3603C21}"/>
                  </a:ext>
                </a:extLst>
              </p:cNvPr>
              <p:cNvSpPr/>
              <p:nvPr/>
            </p:nvSpPr>
            <p:spPr>
              <a:xfrm>
                <a:off x="1139780" y="3102581"/>
                <a:ext cx="4733934" cy="1874096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7" name="Parallelogram 6">
                <a:extLst>
                  <a:ext uri="{FF2B5EF4-FFF2-40B4-BE49-F238E27FC236}">
                    <a16:creationId xmlns:a16="http://schemas.microsoft.com/office/drawing/2014/main" id="{70DC5140-54E8-FE6D-78D2-7CB75D6C64F6}"/>
                  </a:ext>
                </a:extLst>
              </p:cNvPr>
              <p:cNvSpPr/>
              <p:nvPr/>
            </p:nvSpPr>
            <p:spPr>
              <a:xfrm flipH="1">
                <a:off x="1357102" y="2611241"/>
                <a:ext cx="1403156" cy="534468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ĐÁP ÁN</a:t>
                </a: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E62E43DC-3F7A-7B01-7C6F-08F6B6F0BD7E}"/>
                  </a:ext>
                </a:extLst>
              </p:cNvPr>
              <p:cNvSpPr/>
              <p:nvPr/>
            </p:nvSpPr>
            <p:spPr>
              <a:xfrm>
                <a:off x="1418483" y="4847084"/>
                <a:ext cx="3113455" cy="226632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1FE9E484-3CCC-F0AF-EE7C-C0012A161A7B}"/>
                </a:ext>
              </a:extLst>
            </p:cNvPr>
            <p:cNvCxnSpPr>
              <a:stCxn id="15" idx="3"/>
              <a:endCxn id="15" idx="1"/>
            </p:cNvCxnSpPr>
            <p:nvPr/>
          </p:nvCxnSpPr>
          <p:spPr>
            <a:xfrm>
              <a:off x="3221801" y="4031549"/>
              <a:ext cx="4997003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7E32B7AE-811F-500B-AE61-0A3225E51E06}"/>
                </a:ext>
              </a:extLst>
            </p:cNvPr>
            <p:cNvCxnSpPr/>
            <p:nvPr/>
          </p:nvCxnSpPr>
          <p:spPr>
            <a:xfrm>
              <a:off x="878650" y="6032145"/>
              <a:ext cx="5519746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Parallelogram 29">
                  <a:extLst>
                    <a:ext uri="{FF2B5EF4-FFF2-40B4-BE49-F238E27FC236}">
                      <a16:creationId xmlns:a16="http://schemas.microsoft.com/office/drawing/2014/main" id="{142503C1-9389-6989-6EDB-BE8AEC45F16B}"/>
                    </a:ext>
                  </a:extLst>
                </p:cNvPr>
                <p:cNvSpPr/>
                <p:nvPr/>
              </p:nvSpPr>
              <p:spPr>
                <a:xfrm>
                  <a:off x="560434" y="4031549"/>
                  <a:ext cx="7496943" cy="2067627"/>
                </a:xfrm>
                <a:prstGeom prst="parallelogram">
                  <a:avLst/>
                </a:prstGeom>
                <a:solidFill>
                  <a:srgbClr val="008CF5">
                    <a:alpha val="25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nl-NL" sz="3200" b="1" dirty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Hệ số của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32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nl-NL" sz="32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𝒙</m:t>
                          </m:r>
                        </m:e>
                        <m:sup>
                          <m:r>
                            <a:rPr lang="en-US" sz="32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𝟑</m:t>
                          </m:r>
                        </m:sup>
                      </m:sSup>
                    </m:oMath>
                  </a14:m>
                  <a:r>
                    <a: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 </a:t>
                  </a:r>
                  <a:r>
                    <a:rPr kumimoji="0" lang="en-US" sz="32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là</a:t>
                  </a:r>
                  <a:r>
                    <a:rPr lang="en-US" sz="3200" b="1" dirty="0">
                      <a:solidFill>
                        <a:prstClr val="white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: 80</a:t>
                  </a:r>
                  <a:r>
                    <a: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.</a:t>
                  </a:r>
                </a:p>
              </p:txBody>
            </p:sp>
          </mc:Choice>
          <mc:Fallback xmlns="">
            <p:sp>
              <p:nvSpPr>
                <p:cNvPr id="30" name="Parallelogram 29">
                  <a:extLst>
                    <a:ext uri="{FF2B5EF4-FFF2-40B4-BE49-F238E27FC236}">
                      <a16:creationId xmlns:a16="http://schemas.microsoft.com/office/drawing/2014/main" id="{142503C1-9389-6989-6EDB-BE8AEC45F16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0434" y="4031549"/>
                  <a:ext cx="7496943" cy="2067627"/>
                </a:xfrm>
                <a:prstGeom prst="parallelogram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B1497D8-7651-3C64-1493-CCD0736A0E3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0800000">
              <a:off x="3221801" y="3879674"/>
              <a:ext cx="4997003" cy="303750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4DC2551-8519-0FA6-F406-491BF1BC1EBE}"/>
              </a:ext>
            </a:extLst>
          </p:cNvPr>
          <p:cNvGrpSpPr/>
          <p:nvPr/>
        </p:nvGrpSpPr>
        <p:grpSpPr>
          <a:xfrm>
            <a:off x="624957" y="246367"/>
            <a:ext cx="1082288" cy="1082288"/>
            <a:chOff x="83662" y="159259"/>
            <a:chExt cx="1082288" cy="1082288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70637D2F-BEAC-7E17-BD9B-C56E7FE25FD9}"/>
                </a:ext>
              </a:extLst>
            </p:cNvPr>
            <p:cNvSpPr/>
            <p:nvPr/>
          </p:nvSpPr>
          <p:spPr>
            <a:xfrm>
              <a:off x="91433" y="170721"/>
              <a:ext cx="1059109" cy="1059109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8CF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EB67E27E-BE02-E9BB-F2E9-1E91CAF515A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3662" y="159259"/>
              <a:ext cx="1082288" cy="1082288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7AF02187-84AD-8ED4-FE17-565FD9D9CCD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40649" y="240741"/>
              <a:ext cx="757177" cy="937456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3A204E2-FD08-3EA4-FE4F-1EA9BF52BE16}"/>
                </a:ext>
              </a:extLst>
            </p:cNvPr>
            <p:cNvSpPr txBox="1"/>
            <p:nvPr/>
          </p:nvSpPr>
          <p:spPr>
            <a:xfrm>
              <a:off x="354551" y="277250"/>
              <a:ext cx="540533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00FF4E"/>
                  </a:solidFill>
                  <a:effectLst>
                    <a:glow rad="88900">
                      <a:srgbClr val="00FF4E">
                        <a:alpha val="6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6</a:t>
              </a:r>
            </a:p>
          </p:txBody>
        </p:sp>
      </p:grpSp>
      <p:sp>
        <p:nvSpPr>
          <p:cNvPr id="35" name="Parallelogram 34">
            <a:extLst>
              <a:ext uri="{FF2B5EF4-FFF2-40B4-BE49-F238E27FC236}">
                <a16:creationId xmlns:a16="http://schemas.microsoft.com/office/drawing/2014/main" id="{C2F6A6F0-2BA9-4BDA-48D1-906DA3D97307}"/>
              </a:ext>
            </a:extLst>
          </p:cNvPr>
          <p:cNvSpPr/>
          <p:nvPr/>
        </p:nvSpPr>
        <p:spPr>
          <a:xfrm flipH="1">
            <a:off x="9339263" y="6650834"/>
            <a:ext cx="633410" cy="207169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ANS</a:t>
            </a:r>
          </a:p>
        </p:txBody>
      </p:sp>
      <p:sp>
        <p:nvSpPr>
          <p:cNvPr id="37" name="Parallelogram 36">
            <a:hlinkClick r:id="rId10" action="ppaction://hlinksldjump"/>
            <a:extLst>
              <a:ext uri="{FF2B5EF4-FFF2-40B4-BE49-F238E27FC236}">
                <a16:creationId xmlns:a16="http://schemas.microsoft.com/office/drawing/2014/main" id="{9EF7576C-13D0-57E4-E5A7-1D4AC5C63498}"/>
              </a:ext>
            </a:extLst>
          </p:cNvPr>
          <p:cNvSpPr/>
          <p:nvPr/>
        </p:nvSpPr>
        <p:spPr>
          <a:xfrm flipH="1">
            <a:off x="9972672" y="6650834"/>
            <a:ext cx="657224" cy="207169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BACK</a:t>
            </a:r>
          </a:p>
        </p:txBody>
      </p:sp>
      <p:pic>
        <p:nvPicPr>
          <p:cNvPr id="42" name="Picture 41">
            <a:hlinkHover r:id="rId12" highlightClick="1">
              <a:snd r:embed="rId11" name="applause.wav"/>
            </a:hlinkHover>
            <a:extLst>
              <a:ext uri="{FF2B5EF4-FFF2-40B4-BE49-F238E27FC236}">
                <a16:creationId xmlns:a16="http://schemas.microsoft.com/office/drawing/2014/main" id="{DEFB0E5D-451F-89A1-C495-71121965563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886" y="5542065"/>
            <a:ext cx="1374162" cy="1315935"/>
          </a:xfrm>
          <a:prstGeom prst="rect">
            <a:avLst/>
          </a:prstGeom>
        </p:spPr>
      </p:pic>
      <p:pic>
        <p:nvPicPr>
          <p:cNvPr id="2" name="Picture 1">
            <a:hlinkClick r:id="rId14" action="ppaction://hlinksldjump"/>
            <a:extLst>
              <a:ext uri="{FF2B5EF4-FFF2-40B4-BE49-F238E27FC236}">
                <a16:creationId xmlns:a16="http://schemas.microsoft.com/office/drawing/2014/main" id="{28FEA688-D67D-F2AE-F7F7-16011799C7A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29352" y="6146890"/>
            <a:ext cx="640135" cy="426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291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2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3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"/>
                            </p:stCondLst>
                            <p:childTnLst>
                              <p:par>
                                <p:cTn id="29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ins__success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60" grpId="0" animBg="1"/>
      <p:bldP spid="5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3" name="Google Shape;933;p48"/>
          <p:cNvGrpSpPr/>
          <p:nvPr/>
        </p:nvGrpSpPr>
        <p:grpSpPr>
          <a:xfrm>
            <a:off x="1008661" y="4228560"/>
            <a:ext cx="2251959" cy="1768563"/>
            <a:chOff x="7036225" y="3232979"/>
            <a:chExt cx="1813251" cy="1375668"/>
          </a:xfrm>
        </p:grpSpPr>
        <p:sp>
          <p:nvSpPr>
            <p:cNvPr id="934" name="Google Shape;934;p48"/>
            <p:cNvSpPr/>
            <p:nvPr/>
          </p:nvSpPr>
          <p:spPr>
            <a:xfrm>
              <a:off x="7036225" y="3232979"/>
              <a:ext cx="1813251" cy="82759"/>
            </a:xfrm>
            <a:custGeom>
              <a:avLst/>
              <a:gdLst/>
              <a:ahLst/>
              <a:cxnLst/>
              <a:rect l="l" t="t" r="r" b="b"/>
              <a:pathLst>
                <a:path w="9728" h="444" extrusionOk="0">
                  <a:moveTo>
                    <a:pt x="0" y="0"/>
                  </a:moveTo>
                  <a:lnTo>
                    <a:pt x="0" y="443"/>
                  </a:lnTo>
                  <a:lnTo>
                    <a:pt x="9727" y="443"/>
                  </a:lnTo>
                  <a:lnTo>
                    <a:pt x="972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5" name="Google Shape;935;p48"/>
            <p:cNvSpPr/>
            <p:nvPr/>
          </p:nvSpPr>
          <p:spPr>
            <a:xfrm>
              <a:off x="7108920" y="3317488"/>
              <a:ext cx="98789" cy="1291158"/>
            </a:xfrm>
            <a:custGeom>
              <a:avLst/>
              <a:gdLst/>
              <a:ahLst/>
              <a:cxnLst/>
              <a:rect l="l" t="t" r="r" b="b"/>
              <a:pathLst>
                <a:path w="530" h="6927" extrusionOk="0">
                  <a:moveTo>
                    <a:pt x="1" y="1"/>
                  </a:moveTo>
                  <a:lnTo>
                    <a:pt x="1" y="6927"/>
                  </a:lnTo>
                  <a:lnTo>
                    <a:pt x="529" y="6927"/>
                  </a:lnTo>
                  <a:lnTo>
                    <a:pt x="529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6" name="Google Shape;936;p48"/>
            <p:cNvSpPr/>
            <p:nvPr/>
          </p:nvSpPr>
          <p:spPr>
            <a:xfrm>
              <a:off x="8686768" y="3317488"/>
              <a:ext cx="98603" cy="1291158"/>
            </a:xfrm>
            <a:custGeom>
              <a:avLst/>
              <a:gdLst/>
              <a:ahLst/>
              <a:cxnLst/>
              <a:rect l="l" t="t" r="r" b="b"/>
              <a:pathLst>
                <a:path w="529" h="6927" extrusionOk="0">
                  <a:moveTo>
                    <a:pt x="0" y="1"/>
                  </a:moveTo>
                  <a:lnTo>
                    <a:pt x="0" y="6927"/>
                  </a:lnTo>
                  <a:lnTo>
                    <a:pt x="528" y="6927"/>
                  </a:lnTo>
                  <a:lnTo>
                    <a:pt x="528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7" name="Google Shape;937;p48"/>
            <p:cNvSpPr/>
            <p:nvPr/>
          </p:nvSpPr>
          <p:spPr>
            <a:xfrm>
              <a:off x="7206405" y="3317488"/>
              <a:ext cx="1480535" cy="246973"/>
            </a:xfrm>
            <a:custGeom>
              <a:avLst/>
              <a:gdLst/>
              <a:ahLst/>
              <a:cxnLst/>
              <a:rect l="l" t="t" r="r" b="b"/>
              <a:pathLst>
                <a:path w="7943" h="1325" extrusionOk="0">
                  <a:moveTo>
                    <a:pt x="1" y="1"/>
                  </a:moveTo>
                  <a:lnTo>
                    <a:pt x="1" y="1324"/>
                  </a:lnTo>
                  <a:lnTo>
                    <a:pt x="7942" y="1324"/>
                  </a:lnTo>
                  <a:lnTo>
                    <a:pt x="7942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8" name="Google Shape;938;p48"/>
            <p:cNvSpPr/>
            <p:nvPr/>
          </p:nvSpPr>
          <p:spPr>
            <a:xfrm>
              <a:off x="7296248" y="3352344"/>
              <a:ext cx="625355" cy="166824"/>
            </a:xfrm>
            <a:custGeom>
              <a:avLst/>
              <a:gdLst/>
              <a:ahLst/>
              <a:cxnLst/>
              <a:rect l="l" t="t" r="r" b="b"/>
              <a:pathLst>
                <a:path w="3355" h="895" extrusionOk="0">
                  <a:moveTo>
                    <a:pt x="0" y="1"/>
                  </a:moveTo>
                  <a:lnTo>
                    <a:pt x="0" y="895"/>
                  </a:lnTo>
                  <a:lnTo>
                    <a:pt x="3355" y="895"/>
                  </a:lnTo>
                  <a:lnTo>
                    <a:pt x="33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9" name="Google Shape;939;p48"/>
            <p:cNvSpPr/>
            <p:nvPr/>
          </p:nvSpPr>
          <p:spPr>
            <a:xfrm>
              <a:off x="7578826" y="3405652"/>
              <a:ext cx="59087" cy="60765"/>
            </a:xfrm>
            <a:custGeom>
              <a:avLst/>
              <a:gdLst/>
              <a:ahLst/>
              <a:cxnLst/>
              <a:rect l="l" t="t" r="r" b="b"/>
              <a:pathLst>
                <a:path w="317" h="326" extrusionOk="0">
                  <a:moveTo>
                    <a:pt x="160" y="1"/>
                  </a:moveTo>
                  <a:cubicBezTo>
                    <a:pt x="72" y="1"/>
                    <a:pt x="0" y="72"/>
                    <a:pt x="0" y="163"/>
                  </a:cubicBezTo>
                  <a:cubicBezTo>
                    <a:pt x="0" y="251"/>
                    <a:pt x="72" y="326"/>
                    <a:pt x="160" y="326"/>
                  </a:cubicBezTo>
                  <a:cubicBezTo>
                    <a:pt x="248" y="326"/>
                    <a:pt x="317" y="251"/>
                    <a:pt x="317" y="163"/>
                  </a:cubicBezTo>
                  <a:cubicBezTo>
                    <a:pt x="317" y="72"/>
                    <a:pt x="248" y="1"/>
                    <a:pt x="160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0" name="Google Shape;940;p48"/>
            <p:cNvSpPr/>
            <p:nvPr/>
          </p:nvSpPr>
          <p:spPr>
            <a:xfrm>
              <a:off x="7963921" y="3352344"/>
              <a:ext cx="624982" cy="166824"/>
            </a:xfrm>
            <a:custGeom>
              <a:avLst/>
              <a:gdLst/>
              <a:ahLst/>
              <a:cxnLst/>
              <a:rect l="l" t="t" r="r" b="b"/>
              <a:pathLst>
                <a:path w="3353" h="895" extrusionOk="0">
                  <a:moveTo>
                    <a:pt x="1" y="1"/>
                  </a:moveTo>
                  <a:lnTo>
                    <a:pt x="1" y="895"/>
                  </a:lnTo>
                  <a:lnTo>
                    <a:pt x="3353" y="895"/>
                  </a:lnTo>
                  <a:lnTo>
                    <a:pt x="335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1" name="Google Shape;941;p48"/>
            <p:cNvSpPr/>
            <p:nvPr/>
          </p:nvSpPr>
          <p:spPr>
            <a:xfrm>
              <a:off x="8247058" y="3405652"/>
              <a:ext cx="59274" cy="60765"/>
            </a:xfrm>
            <a:custGeom>
              <a:avLst/>
              <a:gdLst/>
              <a:ahLst/>
              <a:cxnLst/>
              <a:rect l="l" t="t" r="r" b="b"/>
              <a:pathLst>
                <a:path w="318" h="326" extrusionOk="0">
                  <a:moveTo>
                    <a:pt x="158" y="1"/>
                  </a:moveTo>
                  <a:cubicBezTo>
                    <a:pt x="72" y="1"/>
                    <a:pt x="1" y="72"/>
                    <a:pt x="1" y="163"/>
                  </a:cubicBezTo>
                  <a:cubicBezTo>
                    <a:pt x="1" y="251"/>
                    <a:pt x="72" y="326"/>
                    <a:pt x="158" y="326"/>
                  </a:cubicBezTo>
                  <a:cubicBezTo>
                    <a:pt x="246" y="326"/>
                    <a:pt x="317" y="251"/>
                    <a:pt x="317" y="163"/>
                  </a:cubicBezTo>
                  <a:cubicBezTo>
                    <a:pt x="317" y="72"/>
                    <a:pt x="246" y="1"/>
                    <a:pt x="158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42" name="Google Shape;942;p48"/>
          <p:cNvGrpSpPr/>
          <p:nvPr/>
        </p:nvGrpSpPr>
        <p:grpSpPr>
          <a:xfrm>
            <a:off x="1292975" y="3044938"/>
            <a:ext cx="1718291" cy="1184089"/>
            <a:chOff x="11201183" y="2019450"/>
            <a:chExt cx="1127757" cy="750756"/>
          </a:xfrm>
        </p:grpSpPr>
        <p:sp>
          <p:nvSpPr>
            <p:cNvPr id="943" name="Google Shape;943;p48"/>
            <p:cNvSpPr/>
            <p:nvPr/>
          </p:nvSpPr>
          <p:spPr>
            <a:xfrm>
              <a:off x="11702985" y="2560805"/>
              <a:ext cx="125449" cy="209082"/>
            </a:xfrm>
            <a:custGeom>
              <a:avLst/>
              <a:gdLst/>
              <a:ahLst/>
              <a:cxnLst/>
              <a:rect l="l" t="t" r="r" b="b"/>
              <a:pathLst>
                <a:path w="780" h="1300" extrusionOk="0">
                  <a:moveTo>
                    <a:pt x="0" y="0"/>
                  </a:moveTo>
                  <a:lnTo>
                    <a:pt x="0" y="1299"/>
                  </a:lnTo>
                  <a:lnTo>
                    <a:pt x="779" y="1299"/>
                  </a:lnTo>
                  <a:lnTo>
                    <a:pt x="77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4" name="Google Shape;944;p48"/>
            <p:cNvSpPr/>
            <p:nvPr/>
          </p:nvSpPr>
          <p:spPr>
            <a:xfrm>
              <a:off x="11654252" y="2748816"/>
              <a:ext cx="222431" cy="21391"/>
            </a:xfrm>
            <a:custGeom>
              <a:avLst/>
              <a:gdLst/>
              <a:ahLst/>
              <a:cxnLst/>
              <a:rect l="l" t="t" r="r" b="b"/>
              <a:pathLst>
                <a:path w="1383" h="133" extrusionOk="0">
                  <a:moveTo>
                    <a:pt x="1" y="1"/>
                  </a:moveTo>
                  <a:lnTo>
                    <a:pt x="1" y="133"/>
                  </a:lnTo>
                  <a:lnTo>
                    <a:pt x="1382" y="133"/>
                  </a:lnTo>
                  <a:lnTo>
                    <a:pt x="138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5" name="Google Shape;945;p48"/>
            <p:cNvSpPr/>
            <p:nvPr/>
          </p:nvSpPr>
          <p:spPr>
            <a:xfrm>
              <a:off x="11702985" y="2560805"/>
              <a:ext cx="125449" cy="209082"/>
            </a:xfrm>
            <a:custGeom>
              <a:avLst/>
              <a:gdLst/>
              <a:ahLst/>
              <a:cxnLst/>
              <a:rect l="l" t="t" r="r" b="b"/>
              <a:pathLst>
                <a:path w="780" h="1300" extrusionOk="0">
                  <a:moveTo>
                    <a:pt x="0" y="0"/>
                  </a:moveTo>
                  <a:lnTo>
                    <a:pt x="0" y="1299"/>
                  </a:lnTo>
                  <a:lnTo>
                    <a:pt x="779" y="1299"/>
                  </a:lnTo>
                  <a:lnTo>
                    <a:pt x="77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6" name="Google Shape;946;p48"/>
            <p:cNvSpPr/>
            <p:nvPr/>
          </p:nvSpPr>
          <p:spPr>
            <a:xfrm>
              <a:off x="11654252" y="2748816"/>
              <a:ext cx="222431" cy="21391"/>
            </a:xfrm>
            <a:custGeom>
              <a:avLst/>
              <a:gdLst/>
              <a:ahLst/>
              <a:cxnLst/>
              <a:rect l="l" t="t" r="r" b="b"/>
              <a:pathLst>
                <a:path w="1383" h="133" extrusionOk="0">
                  <a:moveTo>
                    <a:pt x="1" y="1"/>
                  </a:moveTo>
                  <a:lnTo>
                    <a:pt x="1" y="133"/>
                  </a:lnTo>
                  <a:lnTo>
                    <a:pt x="1382" y="133"/>
                  </a:lnTo>
                  <a:lnTo>
                    <a:pt x="138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7" name="Google Shape;947;p48"/>
            <p:cNvSpPr/>
            <p:nvPr/>
          </p:nvSpPr>
          <p:spPr>
            <a:xfrm>
              <a:off x="11201183" y="2019450"/>
              <a:ext cx="1127757" cy="637540"/>
            </a:xfrm>
            <a:custGeom>
              <a:avLst/>
              <a:gdLst/>
              <a:ahLst/>
              <a:cxnLst/>
              <a:rect l="l" t="t" r="r" b="b"/>
              <a:pathLst>
                <a:path w="7012" h="3964" extrusionOk="0">
                  <a:moveTo>
                    <a:pt x="173" y="1"/>
                  </a:moveTo>
                  <a:cubicBezTo>
                    <a:pt x="80" y="1"/>
                    <a:pt x="0" y="75"/>
                    <a:pt x="0" y="172"/>
                  </a:cubicBezTo>
                  <a:lnTo>
                    <a:pt x="0" y="3790"/>
                  </a:lnTo>
                  <a:cubicBezTo>
                    <a:pt x="0" y="3884"/>
                    <a:pt x="77" y="3963"/>
                    <a:pt x="173" y="3963"/>
                  </a:cubicBezTo>
                  <a:lnTo>
                    <a:pt x="6838" y="3963"/>
                  </a:lnTo>
                  <a:cubicBezTo>
                    <a:pt x="6932" y="3963"/>
                    <a:pt x="7011" y="3886"/>
                    <a:pt x="7011" y="3790"/>
                  </a:cubicBezTo>
                  <a:lnTo>
                    <a:pt x="7011" y="172"/>
                  </a:lnTo>
                  <a:cubicBezTo>
                    <a:pt x="7011" y="78"/>
                    <a:pt x="6937" y="1"/>
                    <a:pt x="6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8" name="Google Shape;948;p48"/>
            <p:cNvSpPr/>
            <p:nvPr/>
          </p:nvSpPr>
          <p:spPr>
            <a:xfrm>
              <a:off x="11231259" y="2048721"/>
              <a:ext cx="1068410" cy="556480"/>
            </a:xfrm>
            <a:custGeom>
              <a:avLst/>
              <a:gdLst/>
              <a:ahLst/>
              <a:cxnLst/>
              <a:rect l="l" t="t" r="r" b="b"/>
              <a:pathLst>
                <a:path w="6643" h="3460" extrusionOk="0">
                  <a:moveTo>
                    <a:pt x="0" y="1"/>
                  </a:moveTo>
                  <a:lnTo>
                    <a:pt x="0" y="3459"/>
                  </a:lnTo>
                  <a:lnTo>
                    <a:pt x="6643" y="3459"/>
                  </a:lnTo>
                  <a:lnTo>
                    <a:pt x="664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9" name="Google Shape;949;p48"/>
            <p:cNvSpPr/>
            <p:nvPr/>
          </p:nvSpPr>
          <p:spPr>
            <a:xfrm>
              <a:off x="11747375" y="2619187"/>
              <a:ext cx="34901" cy="26216"/>
            </a:xfrm>
            <a:custGeom>
              <a:avLst/>
              <a:gdLst/>
              <a:ahLst/>
              <a:cxnLst/>
              <a:rect l="l" t="t" r="r" b="b"/>
              <a:pathLst>
                <a:path w="217" h="163" extrusionOk="0">
                  <a:moveTo>
                    <a:pt x="110" y="1"/>
                  </a:moveTo>
                  <a:cubicBezTo>
                    <a:pt x="47" y="1"/>
                    <a:pt x="0" y="68"/>
                    <a:pt x="44" y="133"/>
                  </a:cubicBezTo>
                  <a:cubicBezTo>
                    <a:pt x="49" y="141"/>
                    <a:pt x="55" y="144"/>
                    <a:pt x="57" y="146"/>
                  </a:cubicBezTo>
                  <a:cubicBezTo>
                    <a:pt x="75" y="158"/>
                    <a:pt x="93" y="162"/>
                    <a:pt x="110" y="162"/>
                  </a:cubicBezTo>
                  <a:cubicBezTo>
                    <a:pt x="171" y="162"/>
                    <a:pt x="217" y="96"/>
                    <a:pt x="176" y="31"/>
                  </a:cubicBezTo>
                  <a:cubicBezTo>
                    <a:pt x="173" y="23"/>
                    <a:pt x="170" y="20"/>
                    <a:pt x="162" y="17"/>
                  </a:cubicBezTo>
                  <a:cubicBezTo>
                    <a:pt x="144" y="6"/>
                    <a:pt x="126" y="1"/>
                    <a:pt x="1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50" name="Google Shape;950;p48"/>
          <p:cNvGrpSpPr/>
          <p:nvPr/>
        </p:nvGrpSpPr>
        <p:grpSpPr>
          <a:xfrm>
            <a:off x="-31813" y="3427144"/>
            <a:ext cx="1839612" cy="2674648"/>
            <a:chOff x="568488" y="2422235"/>
            <a:chExt cx="1552334" cy="2180324"/>
          </a:xfrm>
        </p:grpSpPr>
        <p:sp>
          <p:nvSpPr>
            <p:cNvPr id="951" name="Google Shape;951;p48"/>
            <p:cNvSpPr/>
            <p:nvPr/>
          </p:nvSpPr>
          <p:spPr>
            <a:xfrm>
              <a:off x="686029" y="2422235"/>
              <a:ext cx="973600" cy="1048104"/>
            </a:xfrm>
            <a:custGeom>
              <a:avLst/>
              <a:gdLst/>
              <a:ahLst/>
              <a:cxnLst/>
              <a:rect l="l" t="t" r="r" b="b"/>
              <a:pathLst>
                <a:path w="5972" h="6429" extrusionOk="0">
                  <a:moveTo>
                    <a:pt x="586" y="1"/>
                  </a:moveTo>
                  <a:cubicBezTo>
                    <a:pt x="234" y="1"/>
                    <a:pt x="0" y="358"/>
                    <a:pt x="138" y="683"/>
                  </a:cubicBezTo>
                  <a:lnTo>
                    <a:pt x="776" y="2172"/>
                  </a:lnTo>
                  <a:cubicBezTo>
                    <a:pt x="991" y="2675"/>
                    <a:pt x="1126" y="3206"/>
                    <a:pt x="1181" y="3751"/>
                  </a:cubicBezTo>
                  <a:lnTo>
                    <a:pt x="1395" y="5887"/>
                  </a:lnTo>
                  <a:cubicBezTo>
                    <a:pt x="1426" y="6198"/>
                    <a:pt x="1684" y="6429"/>
                    <a:pt x="1992" y="6429"/>
                  </a:cubicBezTo>
                  <a:lnTo>
                    <a:pt x="5333" y="6429"/>
                  </a:lnTo>
                  <a:cubicBezTo>
                    <a:pt x="5335" y="6429"/>
                    <a:pt x="5336" y="6429"/>
                    <a:pt x="5338" y="6429"/>
                  </a:cubicBezTo>
                  <a:cubicBezTo>
                    <a:pt x="5696" y="6429"/>
                    <a:pt x="5971" y="6119"/>
                    <a:pt x="5936" y="5765"/>
                  </a:cubicBezTo>
                  <a:lnTo>
                    <a:pt x="5732" y="3751"/>
                  </a:lnTo>
                  <a:cubicBezTo>
                    <a:pt x="5677" y="3206"/>
                    <a:pt x="5539" y="2675"/>
                    <a:pt x="5325" y="2172"/>
                  </a:cubicBezTo>
                  <a:lnTo>
                    <a:pt x="4524" y="298"/>
                  </a:lnTo>
                  <a:cubicBezTo>
                    <a:pt x="4450" y="119"/>
                    <a:pt x="4271" y="1"/>
                    <a:pt x="40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2" name="Google Shape;952;p48"/>
            <p:cNvSpPr/>
            <p:nvPr/>
          </p:nvSpPr>
          <p:spPr>
            <a:xfrm>
              <a:off x="568487" y="2422235"/>
              <a:ext cx="973111" cy="1048104"/>
            </a:xfrm>
            <a:custGeom>
              <a:avLst/>
              <a:gdLst/>
              <a:ahLst/>
              <a:cxnLst/>
              <a:rect l="l" t="t" r="r" b="b"/>
              <a:pathLst>
                <a:path w="5969" h="6429" extrusionOk="0">
                  <a:moveTo>
                    <a:pt x="584" y="1"/>
                  </a:moveTo>
                  <a:cubicBezTo>
                    <a:pt x="234" y="1"/>
                    <a:pt x="0" y="358"/>
                    <a:pt x="138" y="683"/>
                  </a:cubicBezTo>
                  <a:lnTo>
                    <a:pt x="773" y="2172"/>
                  </a:lnTo>
                  <a:cubicBezTo>
                    <a:pt x="991" y="2675"/>
                    <a:pt x="1126" y="3206"/>
                    <a:pt x="1181" y="3751"/>
                  </a:cubicBezTo>
                  <a:lnTo>
                    <a:pt x="1393" y="5887"/>
                  </a:lnTo>
                  <a:cubicBezTo>
                    <a:pt x="1423" y="6198"/>
                    <a:pt x="1682" y="6429"/>
                    <a:pt x="1993" y="6429"/>
                  </a:cubicBezTo>
                  <a:lnTo>
                    <a:pt x="5330" y="6429"/>
                  </a:lnTo>
                  <a:cubicBezTo>
                    <a:pt x="5332" y="6429"/>
                    <a:pt x="5333" y="6429"/>
                    <a:pt x="5335" y="6429"/>
                  </a:cubicBezTo>
                  <a:cubicBezTo>
                    <a:pt x="5691" y="6429"/>
                    <a:pt x="5969" y="6119"/>
                    <a:pt x="5933" y="5765"/>
                  </a:cubicBezTo>
                  <a:lnTo>
                    <a:pt x="5729" y="3751"/>
                  </a:lnTo>
                  <a:cubicBezTo>
                    <a:pt x="5674" y="3206"/>
                    <a:pt x="5537" y="2675"/>
                    <a:pt x="5325" y="2172"/>
                  </a:cubicBezTo>
                  <a:lnTo>
                    <a:pt x="4524" y="298"/>
                  </a:lnTo>
                  <a:cubicBezTo>
                    <a:pt x="4447" y="119"/>
                    <a:pt x="4268" y="1"/>
                    <a:pt x="4076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3" name="Google Shape;953;p48"/>
            <p:cNvSpPr/>
            <p:nvPr/>
          </p:nvSpPr>
          <p:spPr>
            <a:xfrm>
              <a:off x="808950" y="3470662"/>
              <a:ext cx="1257594" cy="187645"/>
            </a:xfrm>
            <a:custGeom>
              <a:avLst/>
              <a:gdLst/>
              <a:ahLst/>
              <a:cxnLst/>
              <a:rect l="l" t="t" r="r" b="b"/>
              <a:pathLst>
                <a:path w="7714" h="1151" extrusionOk="0">
                  <a:moveTo>
                    <a:pt x="259" y="0"/>
                  </a:moveTo>
                  <a:cubicBezTo>
                    <a:pt x="116" y="0"/>
                    <a:pt x="0" y="113"/>
                    <a:pt x="0" y="256"/>
                  </a:cubicBezTo>
                  <a:lnTo>
                    <a:pt x="0" y="471"/>
                  </a:lnTo>
                  <a:cubicBezTo>
                    <a:pt x="0" y="845"/>
                    <a:pt x="306" y="1151"/>
                    <a:pt x="683" y="1151"/>
                  </a:cubicBezTo>
                  <a:lnTo>
                    <a:pt x="7031" y="1151"/>
                  </a:lnTo>
                  <a:cubicBezTo>
                    <a:pt x="7405" y="1151"/>
                    <a:pt x="7713" y="845"/>
                    <a:pt x="7713" y="471"/>
                  </a:cubicBezTo>
                  <a:lnTo>
                    <a:pt x="7713" y="256"/>
                  </a:lnTo>
                  <a:cubicBezTo>
                    <a:pt x="7713" y="113"/>
                    <a:pt x="7598" y="0"/>
                    <a:pt x="74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4" name="Google Shape;954;p48"/>
            <p:cNvSpPr/>
            <p:nvPr/>
          </p:nvSpPr>
          <p:spPr>
            <a:xfrm>
              <a:off x="1767050" y="3163845"/>
              <a:ext cx="211936" cy="507016"/>
            </a:xfrm>
            <a:custGeom>
              <a:avLst/>
              <a:gdLst/>
              <a:ahLst/>
              <a:cxnLst/>
              <a:rect l="l" t="t" r="r" b="b"/>
              <a:pathLst>
                <a:path w="1300" h="3110" extrusionOk="0">
                  <a:moveTo>
                    <a:pt x="942" y="0"/>
                  </a:moveTo>
                  <a:lnTo>
                    <a:pt x="1" y="3110"/>
                  </a:lnTo>
                  <a:lnTo>
                    <a:pt x="359" y="3110"/>
                  </a:lnTo>
                  <a:lnTo>
                    <a:pt x="13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5" name="Google Shape;955;p48"/>
            <p:cNvSpPr/>
            <p:nvPr/>
          </p:nvSpPr>
          <p:spPr>
            <a:xfrm>
              <a:off x="1580060" y="3089831"/>
              <a:ext cx="540762" cy="74178"/>
            </a:xfrm>
            <a:custGeom>
              <a:avLst/>
              <a:gdLst/>
              <a:ahLst/>
              <a:cxnLst/>
              <a:rect l="l" t="t" r="r" b="b"/>
              <a:pathLst>
                <a:path w="3317" h="455" extrusionOk="0">
                  <a:moveTo>
                    <a:pt x="226" y="0"/>
                  </a:moveTo>
                  <a:cubicBezTo>
                    <a:pt x="102" y="0"/>
                    <a:pt x="0" y="102"/>
                    <a:pt x="0" y="226"/>
                  </a:cubicBezTo>
                  <a:cubicBezTo>
                    <a:pt x="0" y="350"/>
                    <a:pt x="102" y="454"/>
                    <a:pt x="226" y="454"/>
                  </a:cubicBezTo>
                  <a:lnTo>
                    <a:pt x="3316" y="454"/>
                  </a:lnTo>
                  <a:cubicBezTo>
                    <a:pt x="3316" y="204"/>
                    <a:pt x="3113" y="0"/>
                    <a:pt x="28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6" name="Google Shape;956;p48"/>
            <p:cNvSpPr/>
            <p:nvPr/>
          </p:nvSpPr>
          <p:spPr>
            <a:xfrm>
              <a:off x="1031479" y="3658143"/>
              <a:ext cx="826875" cy="60320"/>
            </a:xfrm>
            <a:custGeom>
              <a:avLst/>
              <a:gdLst/>
              <a:ahLst/>
              <a:cxnLst/>
              <a:rect l="l" t="t" r="r" b="b"/>
              <a:pathLst>
                <a:path w="5072" h="370" extrusionOk="0">
                  <a:moveTo>
                    <a:pt x="0" y="1"/>
                  </a:moveTo>
                  <a:cubicBezTo>
                    <a:pt x="0" y="204"/>
                    <a:pt x="165" y="369"/>
                    <a:pt x="369" y="369"/>
                  </a:cubicBezTo>
                  <a:lnTo>
                    <a:pt x="4703" y="369"/>
                  </a:lnTo>
                  <a:cubicBezTo>
                    <a:pt x="4906" y="369"/>
                    <a:pt x="5071" y="204"/>
                    <a:pt x="50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7" name="Google Shape;957;p48"/>
            <p:cNvSpPr/>
            <p:nvPr/>
          </p:nvSpPr>
          <p:spPr>
            <a:xfrm>
              <a:off x="1375952" y="3718300"/>
              <a:ext cx="137921" cy="692704"/>
            </a:xfrm>
            <a:custGeom>
              <a:avLst/>
              <a:gdLst/>
              <a:ahLst/>
              <a:cxnLst/>
              <a:rect l="l" t="t" r="r" b="b"/>
              <a:pathLst>
                <a:path w="846" h="4249" extrusionOk="0">
                  <a:moveTo>
                    <a:pt x="0" y="0"/>
                  </a:moveTo>
                  <a:lnTo>
                    <a:pt x="0" y="4249"/>
                  </a:lnTo>
                  <a:lnTo>
                    <a:pt x="845" y="4249"/>
                  </a:lnTo>
                  <a:lnTo>
                    <a:pt x="84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8" name="Google Shape;958;p48"/>
            <p:cNvSpPr/>
            <p:nvPr/>
          </p:nvSpPr>
          <p:spPr>
            <a:xfrm>
              <a:off x="1060498" y="4332912"/>
              <a:ext cx="766881" cy="96512"/>
            </a:xfrm>
            <a:custGeom>
              <a:avLst/>
              <a:gdLst/>
              <a:ahLst/>
              <a:cxnLst/>
              <a:rect l="l" t="t" r="r" b="b"/>
              <a:pathLst>
                <a:path w="4704" h="592" extrusionOk="0">
                  <a:moveTo>
                    <a:pt x="593" y="0"/>
                  </a:moveTo>
                  <a:cubicBezTo>
                    <a:pt x="268" y="0"/>
                    <a:pt x="1" y="264"/>
                    <a:pt x="1" y="592"/>
                  </a:cubicBezTo>
                  <a:lnTo>
                    <a:pt x="4704" y="592"/>
                  </a:lnTo>
                  <a:cubicBezTo>
                    <a:pt x="4704" y="264"/>
                    <a:pt x="4439" y="0"/>
                    <a:pt x="41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9" name="Google Shape;959;p48"/>
            <p:cNvSpPr/>
            <p:nvPr/>
          </p:nvSpPr>
          <p:spPr>
            <a:xfrm>
              <a:off x="988278" y="4429261"/>
              <a:ext cx="119173" cy="173298"/>
            </a:xfrm>
            <a:custGeom>
              <a:avLst/>
              <a:gdLst/>
              <a:ahLst/>
              <a:cxnLst/>
              <a:rect l="l" t="t" r="r" b="b"/>
              <a:pathLst>
                <a:path w="731" h="1063" extrusionOk="0">
                  <a:moveTo>
                    <a:pt x="441" y="1"/>
                  </a:moveTo>
                  <a:lnTo>
                    <a:pt x="441" y="342"/>
                  </a:lnTo>
                  <a:cubicBezTo>
                    <a:pt x="416" y="334"/>
                    <a:pt x="389" y="334"/>
                    <a:pt x="367" y="334"/>
                  </a:cubicBezTo>
                  <a:cubicBezTo>
                    <a:pt x="163" y="334"/>
                    <a:pt x="1" y="499"/>
                    <a:pt x="1" y="700"/>
                  </a:cubicBezTo>
                  <a:cubicBezTo>
                    <a:pt x="1" y="903"/>
                    <a:pt x="166" y="1063"/>
                    <a:pt x="367" y="1063"/>
                  </a:cubicBezTo>
                  <a:cubicBezTo>
                    <a:pt x="565" y="1063"/>
                    <a:pt x="730" y="898"/>
                    <a:pt x="730" y="700"/>
                  </a:cubicBezTo>
                  <a:lnTo>
                    <a:pt x="73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0" name="Google Shape;960;p48"/>
            <p:cNvSpPr/>
            <p:nvPr/>
          </p:nvSpPr>
          <p:spPr>
            <a:xfrm>
              <a:off x="1782374" y="4429261"/>
              <a:ext cx="119010" cy="173298"/>
            </a:xfrm>
            <a:custGeom>
              <a:avLst/>
              <a:gdLst/>
              <a:ahLst/>
              <a:cxnLst/>
              <a:rect l="l" t="t" r="r" b="b"/>
              <a:pathLst>
                <a:path w="730" h="1063" extrusionOk="0">
                  <a:moveTo>
                    <a:pt x="0" y="1"/>
                  </a:moveTo>
                  <a:lnTo>
                    <a:pt x="0" y="700"/>
                  </a:lnTo>
                  <a:cubicBezTo>
                    <a:pt x="0" y="898"/>
                    <a:pt x="163" y="1063"/>
                    <a:pt x="366" y="1063"/>
                  </a:cubicBezTo>
                  <a:cubicBezTo>
                    <a:pt x="565" y="1063"/>
                    <a:pt x="730" y="903"/>
                    <a:pt x="730" y="700"/>
                  </a:cubicBezTo>
                  <a:cubicBezTo>
                    <a:pt x="730" y="499"/>
                    <a:pt x="567" y="334"/>
                    <a:pt x="366" y="334"/>
                  </a:cubicBezTo>
                  <a:cubicBezTo>
                    <a:pt x="342" y="334"/>
                    <a:pt x="314" y="334"/>
                    <a:pt x="289" y="342"/>
                  </a:cubicBezTo>
                  <a:lnTo>
                    <a:pt x="28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1" name="Google Shape;961;p48"/>
            <p:cNvSpPr/>
            <p:nvPr/>
          </p:nvSpPr>
          <p:spPr>
            <a:xfrm>
              <a:off x="1340412" y="4429261"/>
              <a:ext cx="119173" cy="173298"/>
            </a:xfrm>
            <a:custGeom>
              <a:avLst/>
              <a:gdLst/>
              <a:ahLst/>
              <a:cxnLst/>
              <a:rect l="l" t="t" r="r" b="b"/>
              <a:pathLst>
                <a:path w="731" h="1063" extrusionOk="0">
                  <a:moveTo>
                    <a:pt x="441" y="1"/>
                  </a:moveTo>
                  <a:lnTo>
                    <a:pt x="441" y="342"/>
                  </a:lnTo>
                  <a:cubicBezTo>
                    <a:pt x="416" y="334"/>
                    <a:pt x="389" y="334"/>
                    <a:pt x="367" y="334"/>
                  </a:cubicBezTo>
                  <a:cubicBezTo>
                    <a:pt x="163" y="334"/>
                    <a:pt x="1" y="499"/>
                    <a:pt x="1" y="700"/>
                  </a:cubicBezTo>
                  <a:cubicBezTo>
                    <a:pt x="1" y="903"/>
                    <a:pt x="166" y="1063"/>
                    <a:pt x="367" y="1063"/>
                  </a:cubicBezTo>
                  <a:cubicBezTo>
                    <a:pt x="565" y="1063"/>
                    <a:pt x="730" y="898"/>
                    <a:pt x="730" y="700"/>
                  </a:cubicBezTo>
                  <a:lnTo>
                    <a:pt x="73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62" name="Google Shape;962;p48"/>
          <p:cNvGrpSpPr/>
          <p:nvPr/>
        </p:nvGrpSpPr>
        <p:grpSpPr>
          <a:xfrm>
            <a:off x="2555418" y="1"/>
            <a:ext cx="1019804" cy="1346999"/>
            <a:chOff x="1933725" y="0"/>
            <a:chExt cx="764853" cy="1010249"/>
          </a:xfrm>
        </p:grpSpPr>
        <p:sp>
          <p:nvSpPr>
            <p:cNvPr id="963" name="Google Shape;963;p48"/>
            <p:cNvSpPr/>
            <p:nvPr/>
          </p:nvSpPr>
          <p:spPr>
            <a:xfrm>
              <a:off x="2312044" y="0"/>
              <a:ext cx="118" cy="492900"/>
            </a:xfrm>
            <a:custGeom>
              <a:avLst/>
              <a:gdLst/>
              <a:ahLst/>
              <a:cxnLst/>
              <a:rect l="l" t="t" r="r" b="b"/>
              <a:pathLst>
                <a:path w="1" h="4194" fill="none" extrusionOk="0">
                  <a:moveTo>
                    <a:pt x="1" y="4194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360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4" name="Google Shape;964;p48"/>
            <p:cNvSpPr/>
            <p:nvPr/>
          </p:nvSpPr>
          <p:spPr>
            <a:xfrm>
              <a:off x="2147977" y="756865"/>
              <a:ext cx="335886" cy="253384"/>
            </a:xfrm>
            <a:custGeom>
              <a:avLst/>
              <a:gdLst/>
              <a:ahLst/>
              <a:cxnLst/>
              <a:rect l="l" t="t" r="r" b="b"/>
              <a:pathLst>
                <a:path w="2858" h="2156" extrusionOk="0">
                  <a:moveTo>
                    <a:pt x="1431" y="0"/>
                  </a:moveTo>
                  <a:cubicBezTo>
                    <a:pt x="608" y="0"/>
                    <a:pt x="1" y="920"/>
                    <a:pt x="581" y="1788"/>
                  </a:cubicBezTo>
                  <a:cubicBezTo>
                    <a:pt x="617" y="1839"/>
                    <a:pt x="668" y="1889"/>
                    <a:pt x="722" y="1926"/>
                  </a:cubicBezTo>
                  <a:cubicBezTo>
                    <a:pt x="960" y="2085"/>
                    <a:pt x="1203" y="2155"/>
                    <a:pt x="1429" y="2155"/>
                  </a:cubicBezTo>
                  <a:cubicBezTo>
                    <a:pt x="2250" y="2155"/>
                    <a:pt x="2857" y="1236"/>
                    <a:pt x="2277" y="370"/>
                  </a:cubicBezTo>
                  <a:cubicBezTo>
                    <a:pt x="2241" y="316"/>
                    <a:pt x="2198" y="266"/>
                    <a:pt x="2140" y="229"/>
                  </a:cubicBezTo>
                  <a:cubicBezTo>
                    <a:pt x="1901" y="70"/>
                    <a:pt x="1658" y="0"/>
                    <a:pt x="14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5" name="Google Shape;965;p48"/>
            <p:cNvSpPr/>
            <p:nvPr/>
          </p:nvSpPr>
          <p:spPr>
            <a:xfrm>
              <a:off x="2275611" y="475391"/>
              <a:ext cx="80622" cy="98133"/>
            </a:xfrm>
            <a:custGeom>
              <a:avLst/>
              <a:gdLst/>
              <a:ahLst/>
              <a:cxnLst/>
              <a:rect l="l" t="t" r="r" b="b"/>
              <a:pathLst>
                <a:path w="686" h="835" extrusionOk="0">
                  <a:moveTo>
                    <a:pt x="343" y="1"/>
                  </a:moveTo>
                  <a:cubicBezTo>
                    <a:pt x="155" y="1"/>
                    <a:pt x="0" y="152"/>
                    <a:pt x="0" y="344"/>
                  </a:cubicBezTo>
                  <a:lnTo>
                    <a:pt x="0" y="835"/>
                  </a:lnTo>
                  <a:lnTo>
                    <a:pt x="682" y="835"/>
                  </a:lnTo>
                  <a:lnTo>
                    <a:pt x="682" y="340"/>
                  </a:lnTo>
                  <a:cubicBezTo>
                    <a:pt x="686" y="149"/>
                    <a:pt x="534" y="1"/>
                    <a:pt x="3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6" name="Google Shape;966;p48"/>
            <p:cNvSpPr/>
            <p:nvPr/>
          </p:nvSpPr>
          <p:spPr>
            <a:xfrm>
              <a:off x="1933725" y="561068"/>
              <a:ext cx="764853" cy="361977"/>
            </a:xfrm>
            <a:custGeom>
              <a:avLst/>
              <a:gdLst/>
              <a:ahLst/>
              <a:cxnLst/>
              <a:rect l="l" t="t" r="r" b="b"/>
              <a:pathLst>
                <a:path w="6508" h="3080" extrusionOk="0">
                  <a:moveTo>
                    <a:pt x="3252" y="1"/>
                  </a:moveTo>
                  <a:cubicBezTo>
                    <a:pt x="1516" y="1"/>
                    <a:pt x="94" y="1365"/>
                    <a:pt x="1" y="3079"/>
                  </a:cubicBezTo>
                  <a:lnTo>
                    <a:pt x="6507" y="3079"/>
                  </a:lnTo>
                  <a:cubicBezTo>
                    <a:pt x="6417" y="1365"/>
                    <a:pt x="4995" y="1"/>
                    <a:pt x="32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67" name="Google Shape;967;p48"/>
          <p:cNvGrpSpPr/>
          <p:nvPr/>
        </p:nvGrpSpPr>
        <p:grpSpPr>
          <a:xfrm>
            <a:off x="3759481" y="4994635"/>
            <a:ext cx="802527" cy="1115275"/>
            <a:chOff x="4504350" y="3581675"/>
            <a:chExt cx="764854" cy="1026827"/>
          </a:xfrm>
        </p:grpSpPr>
        <p:sp>
          <p:nvSpPr>
            <p:cNvPr id="968" name="Google Shape;968;p48"/>
            <p:cNvSpPr/>
            <p:nvPr/>
          </p:nvSpPr>
          <p:spPr>
            <a:xfrm>
              <a:off x="4504350" y="3581675"/>
              <a:ext cx="764854" cy="1026827"/>
            </a:xfrm>
            <a:custGeom>
              <a:avLst/>
              <a:gdLst/>
              <a:ahLst/>
              <a:cxnLst/>
              <a:rect l="l" t="t" r="r" b="b"/>
              <a:pathLst>
                <a:path w="7734" h="10383" extrusionOk="0">
                  <a:moveTo>
                    <a:pt x="3865" y="1"/>
                  </a:moveTo>
                  <a:cubicBezTo>
                    <a:pt x="1733" y="1"/>
                    <a:pt x="0" y="149"/>
                    <a:pt x="0" y="329"/>
                  </a:cubicBezTo>
                  <a:lnTo>
                    <a:pt x="704" y="10116"/>
                  </a:lnTo>
                  <a:cubicBezTo>
                    <a:pt x="704" y="10264"/>
                    <a:pt x="2122" y="10383"/>
                    <a:pt x="3865" y="10383"/>
                  </a:cubicBezTo>
                  <a:cubicBezTo>
                    <a:pt x="5612" y="10383"/>
                    <a:pt x="7030" y="10260"/>
                    <a:pt x="7030" y="10116"/>
                  </a:cubicBezTo>
                  <a:lnTo>
                    <a:pt x="7734" y="329"/>
                  </a:lnTo>
                  <a:cubicBezTo>
                    <a:pt x="7734" y="145"/>
                    <a:pt x="6002" y="1"/>
                    <a:pt x="3865" y="1"/>
                  </a:cubicBezTo>
                  <a:close/>
                </a:path>
              </a:pathLst>
            </a:custGeom>
            <a:solidFill>
              <a:srgbClr val="B7CBA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48"/>
            <p:cNvSpPr/>
            <p:nvPr/>
          </p:nvSpPr>
          <p:spPr>
            <a:xfrm>
              <a:off x="4523931" y="3589883"/>
              <a:ext cx="725296" cy="54689"/>
            </a:xfrm>
            <a:custGeom>
              <a:avLst/>
              <a:gdLst/>
              <a:ahLst/>
              <a:cxnLst/>
              <a:rect l="l" t="t" r="r" b="b"/>
              <a:pathLst>
                <a:path w="7334" h="553" extrusionOk="0">
                  <a:moveTo>
                    <a:pt x="3667" y="1"/>
                  </a:moveTo>
                  <a:cubicBezTo>
                    <a:pt x="1643" y="1"/>
                    <a:pt x="1" y="123"/>
                    <a:pt x="1" y="278"/>
                  </a:cubicBezTo>
                  <a:cubicBezTo>
                    <a:pt x="1" y="430"/>
                    <a:pt x="1643" y="553"/>
                    <a:pt x="3667" y="553"/>
                  </a:cubicBezTo>
                  <a:cubicBezTo>
                    <a:pt x="5696" y="553"/>
                    <a:pt x="7334" y="430"/>
                    <a:pt x="7334" y="278"/>
                  </a:cubicBezTo>
                  <a:cubicBezTo>
                    <a:pt x="7334" y="123"/>
                    <a:pt x="5696" y="1"/>
                    <a:pt x="3667" y="1"/>
                  </a:cubicBezTo>
                  <a:close/>
                </a:path>
              </a:pathLst>
            </a:custGeom>
            <a:solidFill>
              <a:srgbClr val="97AF8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088E3FA5-14AF-4951-A757-21FB623D5F86}"/>
              </a:ext>
            </a:extLst>
          </p:cNvPr>
          <p:cNvSpPr txBox="1"/>
          <p:nvPr/>
        </p:nvSpPr>
        <p:spPr>
          <a:xfrm>
            <a:off x="882966" y="1317654"/>
            <a:ext cx="11185144" cy="1067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BÀI TẬP CUỐI CHƯƠNG 5</a:t>
            </a:r>
          </a:p>
        </p:txBody>
      </p:sp>
    </p:spTree>
  </p:cSld>
  <p:clrMapOvr>
    <a:masterClrMapping/>
  </p:clrMapOvr>
  <p:transition spd="med">
    <p:dissolv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B4FEAC-ECA1-A958-3614-48E4AE0A3A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7545801F-62C8-7633-C2B8-D04245B4193C}"/>
                  </a:ext>
                </a:extLst>
              </p:cNvPr>
              <p:cNvSpPr/>
              <p:nvPr/>
            </p:nvSpPr>
            <p:spPr>
              <a:xfrm>
                <a:off x="1829969" y="1023258"/>
                <a:ext cx="10231132" cy="2529214"/>
              </a:xfrm>
              <a:prstGeom prst="rect">
                <a:avLst/>
              </a:prstGeom>
              <a:solidFill>
                <a:srgbClr val="008CF5">
                  <a:alpha val="3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>
                  <a:defRPr/>
                </a:pPr>
                <a:r>
                  <a:rPr lang="en-US" sz="3200" b="1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Câu </a:t>
                </a:r>
                <a:r>
                  <a:rPr lang="en-US" sz="3200" b="1" dirty="0" err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hỏi</a:t>
                </a:r>
                <a:r>
                  <a:rPr lang="en-US" sz="3200" b="1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7: </a:t>
                </a:r>
              </a:p>
              <a:p>
                <a:pPr lvl="0" algn="ctr">
                  <a:defRPr/>
                </a:pPr>
                <a:r>
                  <a:rPr lang="nl-NL" sz="3200" b="1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Đa thức </a:t>
                </a:r>
                <a14:m>
                  <m:oMath xmlns:m="http://schemas.openxmlformats.org/officeDocument/2006/math">
                    <m:r>
                      <a:rPr lang="en-US" sz="3200" b="1" i="1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𝐏</m:t>
                    </m:r>
                    <m:d>
                      <m:dPr>
                        <m:ctrlPr>
                          <a:rPr lang="en-US" sz="32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32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𝒙</m:t>
                        </m:r>
                      </m:e>
                    </m:d>
                    <m:r>
                      <a:rPr lang="en-US" sz="3200" b="1" i="1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32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32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𝟑𝟐</m:t>
                        </m:r>
                        <m:r>
                          <a:rPr lang="en-US" sz="32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𝒙</m:t>
                        </m:r>
                      </m:e>
                      <m:sup>
                        <m:r>
                          <a:rPr lang="nl-NL" sz="32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𝟓</m:t>
                        </m:r>
                      </m:sup>
                    </m:sSup>
                    <m:r>
                      <a:rPr lang="en-US" sz="3200" b="1" i="1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sSup>
                      <m:sSupPr>
                        <m:ctrlPr>
                          <a:rPr lang="en-US" sz="32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32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𝟖𝟎</m:t>
                        </m:r>
                        <m:r>
                          <a:rPr lang="en-US" sz="32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𝒙</m:t>
                        </m:r>
                      </m:e>
                      <m:sup>
                        <m:r>
                          <a:rPr lang="en-US" sz="32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𝟒</m:t>
                        </m:r>
                      </m:sup>
                    </m:sSup>
                    <m:r>
                      <a:rPr lang="en-US" sz="3200" b="1" i="1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sSup>
                      <m:sSupPr>
                        <m:ctrlPr>
                          <a:rPr lang="en-US" sz="32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32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𝟖𝟎</m:t>
                        </m:r>
                        <m:r>
                          <a:rPr lang="en-US" sz="32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𝒙</m:t>
                        </m:r>
                      </m:e>
                      <m:sup>
                        <m:r>
                          <a:rPr lang="en-US" sz="32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𝟑</m:t>
                        </m:r>
                      </m:sup>
                    </m:sSup>
                    <m:r>
                      <a:rPr lang="en-US" sz="3200" b="1" i="1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sSup>
                      <m:sSupPr>
                        <m:ctrlPr>
                          <a:rPr lang="en-US" sz="32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32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𝟒𝟎</m:t>
                        </m:r>
                        <m:r>
                          <a:rPr lang="en-US" sz="32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𝒙</m:t>
                        </m:r>
                      </m:e>
                      <m:sup>
                        <m:r>
                          <a:rPr lang="en-US" sz="32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𝟐</m:t>
                        </m:r>
                      </m:sup>
                    </m:sSup>
                    <m:r>
                      <a:rPr lang="en-US" sz="3200" b="1" i="1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3200" b="1" i="1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𝟏𝟎</m:t>
                    </m:r>
                    <m:r>
                      <a:rPr lang="en-US" sz="3200" b="1" i="1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𝒙</m:t>
                    </m:r>
                    <m:r>
                      <a:rPr lang="en-US" sz="3200" b="1" i="1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3200" b="1" i="1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𝟏</m:t>
                    </m:r>
                  </m:oMath>
                </a14:m>
                <a:endParaRPr lang="en-US" sz="32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lvl="0" algn="ctr">
                  <a:defRPr/>
                </a:pPr>
                <a:r>
                  <a:rPr lang="nl-NL" sz="3200" b="1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b="1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khai</a:t>
                </a:r>
                <a:r>
                  <a:rPr lang="en-US" sz="3200" b="1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triển</a:t>
                </a:r>
                <a:r>
                  <a:rPr lang="en-US" sz="3200" b="1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200" b="1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nhị</a:t>
                </a:r>
                <a:r>
                  <a:rPr lang="en-US" sz="3200" b="1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200" b="1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nào</a:t>
                </a:r>
                <a:r>
                  <a:rPr lang="en-US" sz="3200" b="1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sau</a:t>
                </a:r>
                <a:r>
                  <a:rPr lang="en-US" sz="3200" b="1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đây</a:t>
                </a:r>
                <a:r>
                  <a:rPr lang="en-US" sz="3200" b="1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?</a:t>
                </a:r>
                <a:endParaRPr lang="nl-NL" sz="32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ctr">
                  <a:defRPr/>
                </a:pPr>
                <a:endParaRPr lang="en-US" sz="32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7545801F-62C8-7633-C2B8-D04245B4193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9969" y="1023258"/>
                <a:ext cx="10231132" cy="2529214"/>
              </a:xfrm>
              <a:prstGeom prst="rect">
                <a:avLst/>
              </a:prstGeom>
              <a:blipFill>
                <a:blip r:embed="rId5"/>
                <a:stretch>
                  <a:fillRect l="-71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1" name="Group 60">
            <a:extLst>
              <a:ext uri="{FF2B5EF4-FFF2-40B4-BE49-F238E27FC236}">
                <a16:creationId xmlns:a16="http://schemas.microsoft.com/office/drawing/2014/main" id="{17D29C16-235C-D11E-98D5-5400D8931EA4}"/>
              </a:ext>
            </a:extLst>
          </p:cNvPr>
          <p:cNvGrpSpPr/>
          <p:nvPr/>
        </p:nvGrpSpPr>
        <p:grpSpPr>
          <a:xfrm>
            <a:off x="1517288" y="759408"/>
            <a:ext cx="387790" cy="3124609"/>
            <a:chOff x="1322576" y="181189"/>
            <a:chExt cx="387790" cy="2666783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9DE8270A-8CB6-26EF-0359-BF86D3AA7861}"/>
                </a:ext>
              </a:extLst>
            </p:cNvPr>
            <p:cNvGrpSpPr/>
            <p:nvPr/>
          </p:nvGrpSpPr>
          <p:grpSpPr>
            <a:xfrm>
              <a:off x="1322576" y="1379570"/>
              <a:ext cx="286946" cy="286946"/>
              <a:chOff x="505017" y="3662327"/>
              <a:chExt cx="286946" cy="286946"/>
            </a:xfrm>
          </p:grpSpPr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A8291680-1BC1-5793-F6AA-5502A00361A7}"/>
                  </a:ext>
                </a:extLst>
              </p:cNvPr>
              <p:cNvSpPr/>
              <p:nvPr/>
            </p:nvSpPr>
            <p:spPr>
              <a:xfrm>
                <a:off x="505017" y="3662327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0547CA00-0650-AC5A-443C-E7020E03A5F6}"/>
                  </a:ext>
                </a:extLst>
              </p:cNvPr>
              <p:cNvSpPr/>
              <p:nvPr/>
            </p:nvSpPr>
            <p:spPr>
              <a:xfrm>
                <a:off x="587032" y="3741662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57" name="Left Bracket 56">
              <a:extLst>
                <a:ext uri="{FF2B5EF4-FFF2-40B4-BE49-F238E27FC236}">
                  <a16:creationId xmlns:a16="http://schemas.microsoft.com/office/drawing/2014/main" id="{9CB7F927-00C9-8DAF-23A5-A5FC6EF84DB9}"/>
                </a:ext>
              </a:extLst>
            </p:cNvPr>
            <p:cNvSpPr/>
            <p:nvPr/>
          </p:nvSpPr>
          <p:spPr>
            <a:xfrm>
              <a:off x="1461286" y="181189"/>
              <a:ext cx="249080" cy="2666783"/>
            </a:xfrm>
            <a:prstGeom prst="leftBracket">
              <a:avLst/>
            </a:prstGeom>
            <a:ln w="38100">
              <a:solidFill>
                <a:srgbClr val="008C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8" name="Left Bracket 57">
            <a:extLst>
              <a:ext uri="{FF2B5EF4-FFF2-40B4-BE49-F238E27FC236}">
                <a16:creationId xmlns:a16="http://schemas.microsoft.com/office/drawing/2014/main" id="{4CB3F118-0BC1-95A2-318E-1B43CA5C3B1C}"/>
              </a:ext>
            </a:extLst>
          </p:cNvPr>
          <p:cNvSpPr/>
          <p:nvPr/>
        </p:nvSpPr>
        <p:spPr>
          <a:xfrm flipH="1">
            <a:off x="11790823" y="855447"/>
            <a:ext cx="280390" cy="3124609"/>
          </a:xfrm>
          <a:prstGeom prst="leftBracket">
            <a:avLst/>
          </a:prstGeom>
          <a:ln w="38100">
            <a:solidFill>
              <a:srgbClr val="008C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EEBB0F2-2D31-A79C-AE14-AA5FAED72104}"/>
              </a:ext>
            </a:extLst>
          </p:cNvPr>
          <p:cNvGrpSpPr/>
          <p:nvPr/>
        </p:nvGrpSpPr>
        <p:grpSpPr>
          <a:xfrm>
            <a:off x="843860" y="1328655"/>
            <a:ext cx="455948" cy="3312444"/>
            <a:chOff x="393013" y="974810"/>
            <a:chExt cx="455948" cy="3312444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32854596-7A74-EBEF-1398-5AF51140D66E}"/>
                </a:ext>
              </a:extLst>
            </p:cNvPr>
            <p:cNvCxnSpPr>
              <a:cxnSpLocks/>
              <a:stCxn id="32" idx="2"/>
              <a:endCxn id="64" idx="0"/>
            </p:cNvCxnSpPr>
            <p:nvPr/>
          </p:nvCxnSpPr>
          <p:spPr>
            <a:xfrm flipH="1">
              <a:off x="620987" y="974810"/>
              <a:ext cx="94267" cy="2856496"/>
            </a:xfrm>
            <a:prstGeom prst="line">
              <a:avLst/>
            </a:prstGeom>
            <a:ln w="12700"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DDACFE1C-7C63-417F-BB7A-37CCE0DD73A1}"/>
                </a:ext>
              </a:extLst>
            </p:cNvPr>
            <p:cNvGrpSpPr/>
            <p:nvPr/>
          </p:nvGrpSpPr>
          <p:grpSpPr>
            <a:xfrm>
              <a:off x="393013" y="3831306"/>
              <a:ext cx="455948" cy="455948"/>
              <a:chOff x="268476" y="3198923"/>
              <a:chExt cx="286946" cy="286946"/>
            </a:xfrm>
          </p:grpSpPr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2EB659C7-AD98-7D1B-9175-C12A2914AD04}"/>
                  </a:ext>
                </a:extLst>
              </p:cNvPr>
              <p:cNvSpPr/>
              <p:nvPr/>
            </p:nvSpPr>
            <p:spPr>
              <a:xfrm>
                <a:off x="268476" y="3198923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1791E2C5-9156-4DE7-B6D5-87B960325182}"/>
                  </a:ext>
                </a:extLst>
              </p:cNvPr>
              <p:cNvSpPr/>
              <p:nvPr/>
            </p:nvSpPr>
            <p:spPr>
              <a:xfrm>
                <a:off x="350491" y="3278258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5543049-9936-8D1D-1D4D-D016E84BD30B}"/>
              </a:ext>
            </a:extLst>
          </p:cNvPr>
          <p:cNvGrpSpPr/>
          <p:nvPr/>
        </p:nvGrpSpPr>
        <p:grpSpPr>
          <a:xfrm>
            <a:off x="1430128" y="4211334"/>
            <a:ext cx="10360696" cy="2069354"/>
            <a:chOff x="560434" y="3549113"/>
            <a:chExt cx="7658373" cy="2654675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A05D59EE-DAC0-731A-F795-737E46A92D86}"/>
                </a:ext>
              </a:extLst>
            </p:cNvPr>
            <p:cNvGrpSpPr/>
            <p:nvPr/>
          </p:nvGrpSpPr>
          <p:grpSpPr>
            <a:xfrm>
              <a:off x="620986" y="3549113"/>
              <a:ext cx="7597821" cy="2654675"/>
              <a:chOff x="1139780" y="2611241"/>
              <a:chExt cx="4733934" cy="2462475"/>
            </a:xfrm>
          </p:grpSpPr>
          <p:sp>
            <p:nvSpPr>
              <p:cNvPr id="18" name="Parallelogram 17">
                <a:extLst>
                  <a:ext uri="{FF2B5EF4-FFF2-40B4-BE49-F238E27FC236}">
                    <a16:creationId xmlns:a16="http://schemas.microsoft.com/office/drawing/2014/main" id="{1588ADC6-33D8-54D1-8341-931591EF918D}"/>
                  </a:ext>
                </a:extLst>
              </p:cNvPr>
              <p:cNvSpPr/>
              <p:nvPr/>
            </p:nvSpPr>
            <p:spPr>
              <a:xfrm>
                <a:off x="1139780" y="3102581"/>
                <a:ext cx="4733934" cy="1874096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7" name="Parallelogram 6">
                <a:extLst>
                  <a:ext uri="{FF2B5EF4-FFF2-40B4-BE49-F238E27FC236}">
                    <a16:creationId xmlns:a16="http://schemas.microsoft.com/office/drawing/2014/main" id="{BE316C41-B284-DF11-87B9-14C1CA5C47BD}"/>
                  </a:ext>
                </a:extLst>
              </p:cNvPr>
              <p:cNvSpPr/>
              <p:nvPr/>
            </p:nvSpPr>
            <p:spPr>
              <a:xfrm flipH="1">
                <a:off x="1357102" y="2611241"/>
                <a:ext cx="1403156" cy="534468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ĐÁP ÁN</a:t>
                </a: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04E3FB93-0075-BD1A-B87E-11D54CEB4002}"/>
                  </a:ext>
                </a:extLst>
              </p:cNvPr>
              <p:cNvSpPr/>
              <p:nvPr/>
            </p:nvSpPr>
            <p:spPr>
              <a:xfrm>
                <a:off x="1418483" y="4847084"/>
                <a:ext cx="3113455" cy="226632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FFB76DE4-0455-E4BC-89AA-7EB87A6A2B5E}"/>
                </a:ext>
              </a:extLst>
            </p:cNvPr>
            <p:cNvCxnSpPr>
              <a:stCxn id="15" idx="3"/>
              <a:endCxn id="15" idx="1"/>
            </p:cNvCxnSpPr>
            <p:nvPr/>
          </p:nvCxnSpPr>
          <p:spPr>
            <a:xfrm>
              <a:off x="3221801" y="4031549"/>
              <a:ext cx="4997003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10791DBD-EAFA-B148-9604-CBA1421370F3}"/>
                </a:ext>
              </a:extLst>
            </p:cNvPr>
            <p:cNvCxnSpPr/>
            <p:nvPr/>
          </p:nvCxnSpPr>
          <p:spPr>
            <a:xfrm>
              <a:off x="878650" y="6032145"/>
              <a:ext cx="5519746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Parallelogram 29">
                  <a:extLst>
                    <a:ext uri="{FF2B5EF4-FFF2-40B4-BE49-F238E27FC236}">
                      <a16:creationId xmlns:a16="http://schemas.microsoft.com/office/drawing/2014/main" id="{C95BDF53-9AEC-8C44-C4C7-4AC47B86E077}"/>
                    </a:ext>
                  </a:extLst>
                </p:cNvPr>
                <p:cNvSpPr/>
                <p:nvPr/>
              </p:nvSpPr>
              <p:spPr>
                <a:xfrm>
                  <a:off x="560434" y="4031549"/>
                  <a:ext cx="7496943" cy="2067627"/>
                </a:xfrm>
                <a:prstGeom prst="parallelogram">
                  <a:avLst/>
                </a:prstGeom>
                <a:solidFill>
                  <a:srgbClr val="008CF5">
                    <a:alpha val="25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nl-NL" sz="3200" b="1" dirty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Là</a:t>
                  </a:r>
                  <a:r>
                    <a:rPr lang="en-US" sz="3200" b="1" dirty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b="1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khai</a:t>
                  </a:r>
                  <a:r>
                    <a:rPr lang="en-US" sz="3200" b="1" dirty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b="1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triển</a:t>
                  </a:r>
                  <a:r>
                    <a:rPr lang="en-US" sz="3200" b="1" dirty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b="1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của</a:t>
                  </a:r>
                  <a:r>
                    <a:rPr lang="en-US" sz="3200" b="1" dirty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b="1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nhị</a:t>
                  </a:r>
                  <a:r>
                    <a:rPr lang="en-US" sz="3200" b="1" dirty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b="1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thức</a:t>
                  </a:r>
                  <a:r>
                    <a:rPr lang="nl-NL" sz="3200" b="1" dirty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32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chemeClr val="bg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kumimoji="0" lang="en-US" sz="32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chemeClr val="bg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𝟐</m:t>
                              </m:r>
                              <m:r>
                                <a:rPr kumimoji="0" lang="nl-NL" sz="32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chemeClr val="bg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𝒙</m:t>
                              </m:r>
                              <m:r>
                                <a:rPr kumimoji="0" lang="nl-NL" sz="3200" b="1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chemeClr val="bg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 –</m:t>
                              </m:r>
                              <m:r>
                                <a:rPr kumimoji="0" lang="en-US" sz="32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chemeClr val="bg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𝟏</m:t>
                              </m:r>
                            </m:e>
                          </m:d>
                        </m:e>
                        <m:sup>
                          <m:r>
                            <a:rPr kumimoji="0" lang="nl-NL" sz="32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𝟓</m:t>
                          </m:r>
                        </m:sup>
                      </m:sSup>
                    </m:oMath>
                  </a14:m>
                  <a:r>
                    <a: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.</a:t>
                  </a:r>
                </a:p>
              </p:txBody>
            </p:sp>
          </mc:Choice>
          <mc:Fallback xmlns="">
            <p:sp>
              <p:nvSpPr>
                <p:cNvPr id="30" name="Parallelogram 29">
                  <a:extLst>
                    <a:ext uri="{FF2B5EF4-FFF2-40B4-BE49-F238E27FC236}">
                      <a16:creationId xmlns:a16="http://schemas.microsoft.com/office/drawing/2014/main" id="{C95BDF53-9AEC-8C44-C4C7-4AC47B86E07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0434" y="4031549"/>
                  <a:ext cx="7496943" cy="2067627"/>
                </a:xfrm>
                <a:prstGeom prst="parallelogram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9B9D958-F1A7-D24C-377C-7F5AA86D2D9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0800000">
              <a:off x="3221801" y="3879674"/>
              <a:ext cx="4997003" cy="303750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E7572A0-0F65-84DF-A737-7CA971940EDF}"/>
              </a:ext>
            </a:extLst>
          </p:cNvPr>
          <p:cNvGrpSpPr/>
          <p:nvPr/>
        </p:nvGrpSpPr>
        <p:grpSpPr>
          <a:xfrm>
            <a:off x="624957" y="246367"/>
            <a:ext cx="1082288" cy="1082288"/>
            <a:chOff x="83662" y="159259"/>
            <a:chExt cx="1082288" cy="1082288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98D28376-540E-D6BB-0B02-35776FF29B86}"/>
                </a:ext>
              </a:extLst>
            </p:cNvPr>
            <p:cNvSpPr/>
            <p:nvPr/>
          </p:nvSpPr>
          <p:spPr>
            <a:xfrm>
              <a:off x="91433" y="170721"/>
              <a:ext cx="1059109" cy="1059109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8CF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E19F0810-EE51-DDBF-F6CE-08B66DFEFF8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3662" y="159259"/>
              <a:ext cx="1082288" cy="1082288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CBAE7D93-C2A5-FEC9-4A2F-10253B7A13F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40649" y="240741"/>
              <a:ext cx="757177" cy="937456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DA30527-9499-28DF-75FE-21756BF47AFB}"/>
                </a:ext>
              </a:extLst>
            </p:cNvPr>
            <p:cNvSpPr txBox="1"/>
            <p:nvPr/>
          </p:nvSpPr>
          <p:spPr>
            <a:xfrm>
              <a:off x="354551" y="277250"/>
              <a:ext cx="540533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000" b="1" dirty="0">
                  <a:solidFill>
                    <a:srgbClr val="00FF4E"/>
                  </a:solidFill>
                  <a:effectLst>
                    <a:glow rad="88900">
                      <a:srgbClr val="00FF4E">
                        <a:alpha val="60000"/>
                      </a:srgb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FF4E"/>
                </a:solidFill>
                <a:effectLst>
                  <a:glow rad="88900">
                    <a:srgbClr val="00FF4E">
                      <a:alpha val="6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35" name="Parallelogram 34">
            <a:extLst>
              <a:ext uri="{FF2B5EF4-FFF2-40B4-BE49-F238E27FC236}">
                <a16:creationId xmlns:a16="http://schemas.microsoft.com/office/drawing/2014/main" id="{DB92F450-72BE-5161-8B77-60D05C80788F}"/>
              </a:ext>
            </a:extLst>
          </p:cNvPr>
          <p:cNvSpPr/>
          <p:nvPr/>
        </p:nvSpPr>
        <p:spPr>
          <a:xfrm flipH="1">
            <a:off x="9339263" y="6650834"/>
            <a:ext cx="633410" cy="207169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ANS</a:t>
            </a:r>
          </a:p>
        </p:txBody>
      </p:sp>
      <p:sp>
        <p:nvSpPr>
          <p:cNvPr id="37" name="Parallelogram 36">
            <a:hlinkClick r:id="rId10" action="ppaction://hlinksldjump"/>
            <a:extLst>
              <a:ext uri="{FF2B5EF4-FFF2-40B4-BE49-F238E27FC236}">
                <a16:creationId xmlns:a16="http://schemas.microsoft.com/office/drawing/2014/main" id="{ED9418F1-3810-F9F5-440D-4CB63C4B4DB9}"/>
              </a:ext>
            </a:extLst>
          </p:cNvPr>
          <p:cNvSpPr/>
          <p:nvPr/>
        </p:nvSpPr>
        <p:spPr>
          <a:xfrm flipH="1">
            <a:off x="9972672" y="6650834"/>
            <a:ext cx="657224" cy="207169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BACK</a:t>
            </a:r>
          </a:p>
        </p:txBody>
      </p:sp>
      <p:pic>
        <p:nvPicPr>
          <p:cNvPr id="42" name="Picture 41">
            <a:hlinkHover r:id="rId12" highlightClick="1">
              <a:snd r:embed="rId11" name="applause.wav"/>
            </a:hlinkHover>
            <a:extLst>
              <a:ext uri="{FF2B5EF4-FFF2-40B4-BE49-F238E27FC236}">
                <a16:creationId xmlns:a16="http://schemas.microsoft.com/office/drawing/2014/main" id="{E1FAD332-E21A-C1E4-267C-1644AC11D4B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886" y="5542065"/>
            <a:ext cx="1374162" cy="1315935"/>
          </a:xfrm>
          <a:prstGeom prst="rect">
            <a:avLst/>
          </a:prstGeom>
        </p:spPr>
      </p:pic>
      <p:pic>
        <p:nvPicPr>
          <p:cNvPr id="2" name="Picture 1">
            <a:hlinkClick r:id="rId14" action="ppaction://hlinksldjump"/>
            <a:extLst>
              <a:ext uri="{FF2B5EF4-FFF2-40B4-BE49-F238E27FC236}">
                <a16:creationId xmlns:a16="http://schemas.microsoft.com/office/drawing/2014/main" id="{89F481A6-75A9-DFB7-1003-7A7DA1D2855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56894" y="6103394"/>
            <a:ext cx="640135" cy="426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84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2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3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"/>
                            </p:stCondLst>
                            <p:childTnLst>
                              <p:par>
                                <p:cTn id="29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ins__success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60" grpId="0" animBg="1"/>
      <p:bldP spid="5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0" name="Google Shape;2070;p66"/>
          <p:cNvSpPr txBox="1">
            <a:spLocks noGrp="1"/>
          </p:cNvSpPr>
          <p:nvPr>
            <p:ph type="title"/>
          </p:nvPr>
        </p:nvSpPr>
        <p:spPr>
          <a:xfrm>
            <a:off x="1052975" y="2625112"/>
            <a:ext cx="5603006" cy="1993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lnSpc>
                <a:spcPct val="130000"/>
              </a:lnSpc>
            </a:pPr>
            <a:r>
              <a:rPr lang="en-US" sz="66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LUYỆN TẬP 2</a:t>
            </a:r>
          </a:p>
        </p:txBody>
      </p:sp>
      <p:sp>
        <p:nvSpPr>
          <p:cNvPr id="2071" name="Google Shape;2071;p66"/>
          <p:cNvSpPr txBox="1">
            <a:spLocks noGrp="1"/>
          </p:cNvSpPr>
          <p:nvPr>
            <p:ph type="title" idx="2"/>
          </p:nvPr>
        </p:nvSpPr>
        <p:spPr>
          <a:xfrm>
            <a:off x="2711334" y="1751753"/>
            <a:ext cx="1111837" cy="509464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4267" dirty="0"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  <a:endParaRPr sz="426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73" name="Google Shape;2073;p66"/>
          <p:cNvGrpSpPr/>
          <p:nvPr/>
        </p:nvGrpSpPr>
        <p:grpSpPr>
          <a:xfrm>
            <a:off x="134068" y="4164801"/>
            <a:ext cx="1638801" cy="1979860"/>
            <a:chOff x="715100" y="3115325"/>
            <a:chExt cx="1229101" cy="1484895"/>
          </a:xfrm>
        </p:grpSpPr>
        <p:sp>
          <p:nvSpPr>
            <p:cNvPr id="2074" name="Google Shape;2074;p66"/>
            <p:cNvSpPr/>
            <p:nvPr/>
          </p:nvSpPr>
          <p:spPr>
            <a:xfrm>
              <a:off x="1024903" y="4011637"/>
              <a:ext cx="717378" cy="588582"/>
            </a:xfrm>
            <a:custGeom>
              <a:avLst/>
              <a:gdLst/>
              <a:ahLst/>
              <a:cxnLst/>
              <a:rect l="l" t="t" r="r" b="b"/>
              <a:pathLst>
                <a:path w="5180" h="4250" extrusionOk="0">
                  <a:moveTo>
                    <a:pt x="408" y="1"/>
                  </a:moveTo>
                  <a:cubicBezTo>
                    <a:pt x="171" y="1"/>
                    <a:pt x="0" y="235"/>
                    <a:pt x="78" y="463"/>
                  </a:cubicBezTo>
                  <a:cubicBezTo>
                    <a:pt x="78" y="463"/>
                    <a:pt x="1263" y="3961"/>
                    <a:pt x="1263" y="3969"/>
                  </a:cubicBezTo>
                  <a:cubicBezTo>
                    <a:pt x="1263" y="4123"/>
                    <a:pt x="1858" y="4250"/>
                    <a:pt x="2593" y="4250"/>
                  </a:cubicBezTo>
                  <a:cubicBezTo>
                    <a:pt x="3325" y="4250"/>
                    <a:pt x="3919" y="4123"/>
                    <a:pt x="3919" y="3969"/>
                  </a:cubicBezTo>
                  <a:cubicBezTo>
                    <a:pt x="3919" y="3958"/>
                    <a:pt x="5102" y="463"/>
                    <a:pt x="5102" y="463"/>
                  </a:cubicBezTo>
                  <a:cubicBezTo>
                    <a:pt x="5179" y="238"/>
                    <a:pt x="5009" y="1"/>
                    <a:pt x="47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5" name="Google Shape;2075;p66"/>
            <p:cNvSpPr/>
            <p:nvPr/>
          </p:nvSpPr>
          <p:spPr>
            <a:xfrm>
              <a:off x="1032520" y="3975076"/>
              <a:ext cx="696743" cy="127826"/>
            </a:xfrm>
            <a:custGeom>
              <a:avLst/>
              <a:gdLst/>
              <a:ahLst/>
              <a:cxnLst/>
              <a:rect l="l" t="t" r="r" b="b"/>
              <a:pathLst>
                <a:path w="5031" h="923" extrusionOk="0">
                  <a:moveTo>
                    <a:pt x="2516" y="1"/>
                  </a:moveTo>
                  <a:cubicBezTo>
                    <a:pt x="1126" y="1"/>
                    <a:pt x="0" y="207"/>
                    <a:pt x="0" y="463"/>
                  </a:cubicBezTo>
                  <a:cubicBezTo>
                    <a:pt x="0" y="716"/>
                    <a:pt x="1126" y="923"/>
                    <a:pt x="2516" y="923"/>
                  </a:cubicBezTo>
                  <a:cubicBezTo>
                    <a:pt x="3905" y="923"/>
                    <a:pt x="5031" y="716"/>
                    <a:pt x="5031" y="463"/>
                  </a:cubicBezTo>
                  <a:cubicBezTo>
                    <a:pt x="5031" y="207"/>
                    <a:pt x="3905" y="1"/>
                    <a:pt x="25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6" name="Google Shape;2076;p66"/>
            <p:cNvSpPr/>
            <p:nvPr/>
          </p:nvSpPr>
          <p:spPr>
            <a:xfrm>
              <a:off x="1058002" y="4022716"/>
              <a:ext cx="646194" cy="80186"/>
            </a:xfrm>
            <a:custGeom>
              <a:avLst/>
              <a:gdLst/>
              <a:ahLst/>
              <a:cxnLst/>
              <a:rect l="l" t="t" r="r" b="b"/>
              <a:pathLst>
                <a:path w="4666" h="579" extrusionOk="0">
                  <a:moveTo>
                    <a:pt x="2332" y="1"/>
                  </a:moveTo>
                  <a:cubicBezTo>
                    <a:pt x="1275" y="1"/>
                    <a:pt x="375" y="122"/>
                    <a:pt x="1" y="290"/>
                  </a:cubicBezTo>
                  <a:cubicBezTo>
                    <a:pt x="372" y="460"/>
                    <a:pt x="1275" y="579"/>
                    <a:pt x="2332" y="579"/>
                  </a:cubicBezTo>
                  <a:cubicBezTo>
                    <a:pt x="3388" y="579"/>
                    <a:pt x="4288" y="460"/>
                    <a:pt x="4665" y="290"/>
                  </a:cubicBezTo>
                  <a:cubicBezTo>
                    <a:pt x="4294" y="122"/>
                    <a:pt x="3388" y="1"/>
                    <a:pt x="23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7" name="Google Shape;2077;p66"/>
            <p:cNvSpPr/>
            <p:nvPr/>
          </p:nvSpPr>
          <p:spPr>
            <a:xfrm>
              <a:off x="715100" y="3494651"/>
              <a:ext cx="545789" cy="411731"/>
            </a:xfrm>
            <a:custGeom>
              <a:avLst/>
              <a:gdLst/>
              <a:ahLst/>
              <a:cxnLst/>
              <a:rect l="l" t="t" r="r" b="b"/>
              <a:pathLst>
                <a:path w="3941" h="2973" extrusionOk="0">
                  <a:moveTo>
                    <a:pt x="224" y="0"/>
                  </a:moveTo>
                  <a:cubicBezTo>
                    <a:pt x="88" y="0"/>
                    <a:pt x="3" y="113"/>
                    <a:pt x="3" y="113"/>
                  </a:cubicBezTo>
                  <a:cubicBezTo>
                    <a:pt x="0" y="443"/>
                    <a:pt x="182" y="740"/>
                    <a:pt x="691" y="947"/>
                  </a:cubicBezTo>
                  <a:cubicBezTo>
                    <a:pt x="1200" y="1153"/>
                    <a:pt x="787" y="1599"/>
                    <a:pt x="1302" y="2116"/>
                  </a:cubicBezTo>
                  <a:cubicBezTo>
                    <a:pt x="1496" y="2311"/>
                    <a:pt x="1650" y="2343"/>
                    <a:pt x="1795" y="2343"/>
                  </a:cubicBezTo>
                  <a:cubicBezTo>
                    <a:pt x="1866" y="2343"/>
                    <a:pt x="1935" y="2335"/>
                    <a:pt x="2006" y="2335"/>
                  </a:cubicBezTo>
                  <a:cubicBezTo>
                    <a:pt x="2177" y="2335"/>
                    <a:pt x="2358" y="2380"/>
                    <a:pt x="2601" y="2686"/>
                  </a:cubicBezTo>
                  <a:cubicBezTo>
                    <a:pt x="2768" y="2899"/>
                    <a:pt x="2959" y="2972"/>
                    <a:pt x="3144" y="2972"/>
                  </a:cubicBezTo>
                  <a:cubicBezTo>
                    <a:pt x="3559" y="2972"/>
                    <a:pt x="3941" y="2598"/>
                    <a:pt x="3941" y="2598"/>
                  </a:cubicBezTo>
                  <a:cubicBezTo>
                    <a:pt x="3897" y="1268"/>
                    <a:pt x="3179" y="1048"/>
                    <a:pt x="2631" y="963"/>
                  </a:cubicBezTo>
                  <a:cubicBezTo>
                    <a:pt x="2108" y="882"/>
                    <a:pt x="2187" y="201"/>
                    <a:pt x="1801" y="201"/>
                  </a:cubicBezTo>
                  <a:cubicBezTo>
                    <a:pt x="1783" y="201"/>
                    <a:pt x="1763" y="203"/>
                    <a:pt x="1742" y="206"/>
                  </a:cubicBezTo>
                  <a:cubicBezTo>
                    <a:pt x="1463" y="250"/>
                    <a:pt x="1178" y="368"/>
                    <a:pt x="931" y="368"/>
                  </a:cubicBezTo>
                  <a:cubicBezTo>
                    <a:pt x="776" y="368"/>
                    <a:pt x="637" y="322"/>
                    <a:pt x="523" y="182"/>
                  </a:cubicBezTo>
                  <a:cubicBezTo>
                    <a:pt x="410" y="43"/>
                    <a:pt x="307" y="0"/>
                    <a:pt x="2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8" name="Google Shape;2078;p66"/>
            <p:cNvSpPr/>
            <p:nvPr/>
          </p:nvSpPr>
          <p:spPr>
            <a:xfrm>
              <a:off x="1157161" y="3115325"/>
              <a:ext cx="354950" cy="650765"/>
            </a:xfrm>
            <a:custGeom>
              <a:avLst/>
              <a:gdLst/>
              <a:ahLst/>
              <a:cxnLst/>
              <a:rect l="l" t="t" r="r" b="b"/>
              <a:pathLst>
                <a:path w="2563" h="4699" extrusionOk="0">
                  <a:moveTo>
                    <a:pt x="1974" y="1"/>
                  </a:moveTo>
                  <a:cubicBezTo>
                    <a:pt x="1903" y="1"/>
                    <a:pt x="1468" y="17"/>
                    <a:pt x="1505" y="414"/>
                  </a:cubicBezTo>
                  <a:cubicBezTo>
                    <a:pt x="1547" y="849"/>
                    <a:pt x="1118" y="865"/>
                    <a:pt x="870" y="1429"/>
                  </a:cubicBezTo>
                  <a:cubicBezTo>
                    <a:pt x="625" y="1993"/>
                    <a:pt x="1258" y="2351"/>
                    <a:pt x="628" y="2775"/>
                  </a:cubicBezTo>
                  <a:cubicBezTo>
                    <a:pt x="0" y="3196"/>
                    <a:pt x="449" y="4445"/>
                    <a:pt x="1175" y="4668"/>
                  </a:cubicBezTo>
                  <a:cubicBezTo>
                    <a:pt x="1243" y="4689"/>
                    <a:pt x="1307" y="4699"/>
                    <a:pt x="1368" y="4699"/>
                  </a:cubicBezTo>
                  <a:cubicBezTo>
                    <a:pt x="1962" y="4699"/>
                    <a:pt x="2246" y="3778"/>
                    <a:pt x="2086" y="3344"/>
                  </a:cubicBezTo>
                  <a:cubicBezTo>
                    <a:pt x="1916" y="2866"/>
                    <a:pt x="1588" y="2549"/>
                    <a:pt x="2078" y="1938"/>
                  </a:cubicBezTo>
                  <a:cubicBezTo>
                    <a:pt x="2562" y="1322"/>
                    <a:pt x="1962" y="948"/>
                    <a:pt x="2086" y="664"/>
                  </a:cubicBezTo>
                  <a:cubicBezTo>
                    <a:pt x="2207" y="383"/>
                    <a:pt x="2111" y="84"/>
                    <a:pt x="1984" y="1"/>
                  </a:cubicBezTo>
                  <a:cubicBezTo>
                    <a:pt x="1984" y="1"/>
                    <a:pt x="1981" y="1"/>
                    <a:pt x="19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9" name="Google Shape;2079;p66"/>
            <p:cNvSpPr/>
            <p:nvPr/>
          </p:nvSpPr>
          <p:spPr>
            <a:xfrm>
              <a:off x="1405198" y="3473739"/>
              <a:ext cx="539003" cy="400375"/>
            </a:xfrm>
            <a:custGeom>
              <a:avLst/>
              <a:gdLst/>
              <a:ahLst/>
              <a:cxnLst/>
              <a:rect l="l" t="t" r="r" b="b"/>
              <a:pathLst>
                <a:path w="3892" h="2891" extrusionOk="0">
                  <a:moveTo>
                    <a:pt x="3630" y="0"/>
                  </a:moveTo>
                  <a:cubicBezTo>
                    <a:pt x="3583" y="0"/>
                    <a:pt x="3514" y="17"/>
                    <a:pt x="3421" y="55"/>
                  </a:cubicBezTo>
                  <a:cubicBezTo>
                    <a:pt x="3139" y="170"/>
                    <a:pt x="2969" y="193"/>
                    <a:pt x="2788" y="193"/>
                  </a:cubicBezTo>
                  <a:cubicBezTo>
                    <a:pt x="2663" y="193"/>
                    <a:pt x="2532" y="182"/>
                    <a:pt x="2354" y="182"/>
                  </a:cubicBezTo>
                  <a:cubicBezTo>
                    <a:pt x="2237" y="182"/>
                    <a:pt x="2099" y="187"/>
                    <a:pt x="1930" y="203"/>
                  </a:cubicBezTo>
                  <a:cubicBezTo>
                    <a:pt x="1132" y="278"/>
                    <a:pt x="1630" y="875"/>
                    <a:pt x="815" y="1048"/>
                  </a:cubicBezTo>
                  <a:cubicBezTo>
                    <a:pt x="1" y="1224"/>
                    <a:pt x="557" y="2589"/>
                    <a:pt x="557" y="2589"/>
                  </a:cubicBezTo>
                  <a:cubicBezTo>
                    <a:pt x="858" y="2806"/>
                    <a:pt x="1072" y="2891"/>
                    <a:pt x="1231" y="2891"/>
                  </a:cubicBezTo>
                  <a:cubicBezTo>
                    <a:pt x="1745" y="2891"/>
                    <a:pt x="1705" y="2011"/>
                    <a:pt x="2265" y="1791"/>
                  </a:cubicBezTo>
                  <a:cubicBezTo>
                    <a:pt x="3000" y="1499"/>
                    <a:pt x="2367" y="1164"/>
                    <a:pt x="2975" y="814"/>
                  </a:cubicBezTo>
                  <a:cubicBezTo>
                    <a:pt x="3491" y="518"/>
                    <a:pt x="3892" y="0"/>
                    <a:pt x="36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0" name="Google Shape;2080;p66"/>
            <p:cNvSpPr/>
            <p:nvPr/>
          </p:nvSpPr>
          <p:spPr>
            <a:xfrm>
              <a:off x="969230" y="3658763"/>
              <a:ext cx="410207" cy="422810"/>
            </a:xfrm>
            <a:custGeom>
              <a:avLst/>
              <a:gdLst/>
              <a:ahLst/>
              <a:cxnLst/>
              <a:rect l="l" t="t" r="r" b="b"/>
              <a:pathLst>
                <a:path w="2962" h="3053" extrusionOk="0">
                  <a:moveTo>
                    <a:pt x="1" y="1"/>
                  </a:moveTo>
                  <a:lnTo>
                    <a:pt x="1" y="1"/>
                  </a:lnTo>
                  <a:cubicBezTo>
                    <a:pt x="81" y="53"/>
                    <a:pt x="166" y="92"/>
                    <a:pt x="237" y="136"/>
                  </a:cubicBezTo>
                  <a:cubicBezTo>
                    <a:pt x="317" y="177"/>
                    <a:pt x="400" y="221"/>
                    <a:pt x="480" y="268"/>
                  </a:cubicBezTo>
                  <a:cubicBezTo>
                    <a:pt x="642" y="356"/>
                    <a:pt x="799" y="452"/>
                    <a:pt x="950" y="551"/>
                  </a:cubicBezTo>
                  <a:cubicBezTo>
                    <a:pt x="1255" y="752"/>
                    <a:pt x="1544" y="975"/>
                    <a:pt x="1806" y="1225"/>
                  </a:cubicBezTo>
                  <a:cubicBezTo>
                    <a:pt x="1941" y="1349"/>
                    <a:pt x="2064" y="1481"/>
                    <a:pt x="2177" y="1622"/>
                  </a:cubicBezTo>
                  <a:cubicBezTo>
                    <a:pt x="2296" y="1762"/>
                    <a:pt x="2403" y="1911"/>
                    <a:pt x="2499" y="2062"/>
                  </a:cubicBezTo>
                  <a:cubicBezTo>
                    <a:pt x="2695" y="2365"/>
                    <a:pt x="2843" y="2703"/>
                    <a:pt x="2962" y="3053"/>
                  </a:cubicBezTo>
                  <a:cubicBezTo>
                    <a:pt x="2912" y="2689"/>
                    <a:pt x="2791" y="2323"/>
                    <a:pt x="2609" y="1996"/>
                  </a:cubicBezTo>
                  <a:cubicBezTo>
                    <a:pt x="2430" y="1666"/>
                    <a:pt x="2191" y="1371"/>
                    <a:pt x="1921" y="1110"/>
                  </a:cubicBezTo>
                  <a:cubicBezTo>
                    <a:pt x="1784" y="983"/>
                    <a:pt x="1641" y="859"/>
                    <a:pt x="1489" y="749"/>
                  </a:cubicBezTo>
                  <a:cubicBezTo>
                    <a:pt x="1338" y="642"/>
                    <a:pt x="1181" y="535"/>
                    <a:pt x="1019" y="447"/>
                  </a:cubicBezTo>
                  <a:cubicBezTo>
                    <a:pt x="856" y="353"/>
                    <a:pt x="691" y="271"/>
                    <a:pt x="521" y="199"/>
                  </a:cubicBezTo>
                  <a:cubicBezTo>
                    <a:pt x="435" y="161"/>
                    <a:pt x="347" y="125"/>
                    <a:pt x="262" y="94"/>
                  </a:cubicBezTo>
                  <a:cubicBezTo>
                    <a:pt x="177" y="61"/>
                    <a:pt x="86" y="37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1" name="Google Shape;2081;p66"/>
            <p:cNvSpPr/>
            <p:nvPr/>
          </p:nvSpPr>
          <p:spPr>
            <a:xfrm>
              <a:off x="1306870" y="3334833"/>
              <a:ext cx="64952" cy="672092"/>
            </a:xfrm>
            <a:custGeom>
              <a:avLst/>
              <a:gdLst/>
              <a:ahLst/>
              <a:cxnLst/>
              <a:rect l="l" t="t" r="r" b="b"/>
              <a:pathLst>
                <a:path w="469" h="4853" extrusionOk="0">
                  <a:moveTo>
                    <a:pt x="469" y="1"/>
                  </a:moveTo>
                  <a:cubicBezTo>
                    <a:pt x="312" y="383"/>
                    <a:pt x="204" y="785"/>
                    <a:pt x="133" y="1190"/>
                  </a:cubicBezTo>
                  <a:cubicBezTo>
                    <a:pt x="116" y="1292"/>
                    <a:pt x="94" y="1391"/>
                    <a:pt x="81" y="1495"/>
                  </a:cubicBezTo>
                  <a:lnTo>
                    <a:pt x="42" y="1801"/>
                  </a:lnTo>
                  <a:cubicBezTo>
                    <a:pt x="25" y="2007"/>
                    <a:pt x="9" y="2213"/>
                    <a:pt x="6" y="2420"/>
                  </a:cubicBezTo>
                  <a:cubicBezTo>
                    <a:pt x="1" y="2524"/>
                    <a:pt x="1" y="2626"/>
                    <a:pt x="6" y="2731"/>
                  </a:cubicBezTo>
                  <a:cubicBezTo>
                    <a:pt x="9" y="2832"/>
                    <a:pt x="9" y="2937"/>
                    <a:pt x="14" y="3039"/>
                  </a:cubicBezTo>
                  <a:cubicBezTo>
                    <a:pt x="37" y="3245"/>
                    <a:pt x="48" y="3452"/>
                    <a:pt x="83" y="3655"/>
                  </a:cubicBezTo>
                  <a:cubicBezTo>
                    <a:pt x="138" y="4065"/>
                    <a:pt x="254" y="4467"/>
                    <a:pt x="391" y="4852"/>
                  </a:cubicBezTo>
                  <a:cubicBezTo>
                    <a:pt x="317" y="4445"/>
                    <a:pt x="240" y="4046"/>
                    <a:pt x="207" y="3641"/>
                  </a:cubicBezTo>
                  <a:cubicBezTo>
                    <a:pt x="185" y="3438"/>
                    <a:pt x="180" y="3234"/>
                    <a:pt x="166" y="3031"/>
                  </a:cubicBezTo>
                  <a:cubicBezTo>
                    <a:pt x="163" y="2830"/>
                    <a:pt x="152" y="2626"/>
                    <a:pt x="163" y="2422"/>
                  </a:cubicBezTo>
                  <a:cubicBezTo>
                    <a:pt x="171" y="2018"/>
                    <a:pt x="202" y="1611"/>
                    <a:pt x="254" y="1209"/>
                  </a:cubicBezTo>
                  <a:cubicBezTo>
                    <a:pt x="303" y="804"/>
                    <a:pt x="372" y="400"/>
                    <a:pt x="4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2" name="Google Shape;2082;p66"/>
            <p:cNvSpPr/>
            <p:nvPr/>
          </p:nvSpPr>
          <p:spPr>
            <a:xfrm>
              <a:off x="1422371" y="3598658"/>
              <a:ext cx="296230" cy="467681"/>
            </a:xfrm>
            <a:custGeom>
              <a:avLst/>
              <a:gdLst/>
              <a:ahLst/>
              <a:cxnLst/>
              <a:rect l="l" t="t" r="r" b="b"/>
              <a:pathLst>
                <a:path w="2139" h="3377" extrusionOk="0">
                  <a:moveTo>
                    <a:pt x="2139" y="0"/>
                  </a:moveTo>
                  <a:cubicBezTo>
                    <a:pt x="1817" y="129"/>
                    <a:pt x="1517" y="330"/>
                    <a:pt x="1244" y="556"/>
                  </a:cubicBezTo>
                  <a:cubicBezTo>
                    <a:pt x="975" y="787"/>
                    <a:pt x="732" y="1051"/>
                    <a:pt x="537" y="1351"/>
                  </a:cubicBezTo>
                  <a:cubicBezTo>
                    <a:pt x="441" y="1500"/>
                    <a:pt x="350" y="1657"/>
                    <a:pt x="278" y="1819"/>
                  </a:cubicBezTo>
                  <a:cubicBezTo>
                    <a:pt x="210" y="1984"/>
                    <a:pt x="149" y="2149"/>
                    <a:pt x="108" y="2325"/>
                  </a:cubicBezTo>
                  <a:cubicBezTo>
                    <a:pt x="20" y="2669"/>
                    <a:pt x="1" y="3030"/>
                    <a:pt x="42" y="3376"/>
                  </a:cubicBezTo>
                  <a:cubicBezTo>
                    <a:pt x="69" y="3027"/>
                    <a:pt x="124" y="2686"/>
                    <a:pt x="232" y="2358"/>
                  </a:cubicBezTo>
                  <a:cubicBezTo>
                    <a:pt x="336" y="2034"/>
                    <a:pt x="485" y="1725"/>
                    <a:pt x="675" y="1439"/>
                  </a:cubicBezTo>
                  <a:cubicBezTo>
                    <a:pt x="859" y="1156"/>
                    <a:pt x="1087" y="894"/>
                    <a:pt x="1332" y="652"/>
                  </a:cubicBezTo>
                  <a:cubicBezTo>
                    <a:pt x="1580" y="413"/>
                    <a:pt x="1847" y="193"/>
                    <a:pt x="21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083" name="Google Shape;2083;p66"/>
          <p:cNvGrpSpPr/>
          <p:nvPr/>
        </p:nvGrpSpPr>
        <p:grpSpPr>
          <a:xfrm>
            <a:off x="2819947" y="0"/>
            <a:ext cx="1404803" cy="1477325"/>
            <a:chOff x="7539975" y="0"/>
            <a:chExt cx="1204804" cy="1267003"/>
          </a:xfrm>
        </p:grpSpPr>
        <p:sp>
          <p:nvSpPr>
            <p:cNvPr id="2084" name="Google Shape;2084;p66"/>
            <p:cNvSpPr/>
            <p:nvPr/>
          </p:nvSpPr>
          <p:spPr>
            <a:xfrm>
              <a:off x="7971877" y="1013619"/>
              <a:ext cx="335886" cy="253384"/>
            </a:xfrm>
            <a:custGeom>
              <a:avLst/>
              <a:gdLst/>
              <a:ahLst/>
              <a:cxnLst/>
              <a:rect l="l" t="t" r="r" b="b"/>
              <a:pathLst>
                <a:path w="2858" h="2156" extrusionOk="0">
                  <a:moveTo>
                    <a:pt x="1431" y="0"/>
                  </a:moveTo>
                  <a:cubicBezTo>
                    <a:pt x="608" y="0"/>
                    <a:pt x="1" y="920"/>
                    <a:pt x="581" y="1788"/>
                  </a:cubicBezTo>
                  <a:cubicBezTo>
                    <a:pt x="617" y="1839"/>
                    <a:pt x="668" y="1889"/>
                    <a:pt x="722" y="1926"/>
                  </a:cubicBezTo>
                  <a:cubicBezTo>
                    <a:pt x="960" y="2085"/>
                    <a:pt x="1203" y="2155"/>
                    <a:pt x="1429" y="2155"/>
                  </a:cubicBezTo>
                  <a:cubicBezTo>
                    <a:pt x="2250" y="2155"/>
                    <a:pt x="2857" y="1236"/>
                    <a:pt x="2277" y="370"/>
                  </a:cubicBezTo>
                  <a:cubicBezTo>
                    <a:pt x="2241" y="316"/>
                    <a:pt x="2198" y="266"/>
                    <a:pt x="2140" y="229"/>
                  </a:cubicBezTo>
                  <a:cubicBezTo>
                    <a:pt x="1901" y="70"/>
                    <a:pt x="1658" y="0"/>
                    <a:pt x="14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5" name="Google Shape;2085;p66"/>
            <p:cNvSpPr/>
            <p:nvPr/>
          </p:nvSpPr>
          <p:spPr>
            <a:xfrm>
              <a:off x="7539975" y="677667"/>
              <a:ext cx="1204804" cy="522710"/>
            </a:xfrm>
            <a:custGeom>
              <a:avLst/>
              <a:gdLst/>
              <a:ahLst/>
              <a:cxnLst/>
              <a:rect l="l" t="t" r="r" b="b"/>
              <a:pathLst>
                <a:path w="6795" h="2948" extrusionOk="0">
                  <a:moveTo>
                    <a:pt x="3030" y="0"/>
                  </a:moveTo>
                  <a:cubicBezTo>
                    <a:pt x="2659" y="0"/>
                    <a:pt x="2304" y="165"/>
                    <a:pt x="2067" y="454"/>
                  </a:cubicBezTo>
                  <a:lnTo>
                    <a:pt x="0" y="2947"/>
                  </a:lnTo>
                  <a:lnTo>
                    <a:pt x="6794" y="2947"/>
                  </a:lnTo>
                  <a:lnTo>
                    <a:pt x="4725" y="454"/>
                  </a:lnTo>
                  <a:cubicBezTo>
                    <a:pt x="4489" y="168"/>
                    <a:pt x="4134" y="0"/>
                    <a:pt x="37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6" name="Google Shape;2086;p66"/>
            <p:cNvSpPr/>
            <p:nvPr/>
          </p:nvSpPr>
          <p:spPr>
            <a:xfrm>
              <a:off x="8137641" y="0"/>
              <a:ext cx="4350" cy="677677"/>
            </a:xfrm>
            <a:custGeom>
              <a:avLst/>
              <a:gdLst/>
              <a:ahLst/>
              <a:cxnLst/>
              <a:rect l="l" t="t" r="r" b="b"/>
              <a:pathLst>
                <a:path w="1" h="4194" fill="none" extrusionOk="0">
                  <a:moveTo>
                    <a:pt x="1" y="4194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360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087" name="Google Shape;2087;p66"/>
          <p:cNvGrpSpPr/>
          <p:nvPr/>
        </p:nvGrpSpPr>
        <p:grpSpPr>
          <a:xfrm>
            <a:off x="9910023" y="51661"/>
            <a:ext cx="2295613" cy="1647448"/>
            <a:chOff x="7920249" y="95888"/>
            <a:chExt cx="1223761" cy="878233"/>
          </a:xfrm>
        </p:grpSpPr>
        <p:sp>
          <p:nvSpPr>
            <p:cNvPr id="2088" name="Google Shape;2088;p66"/>
            <p:cNvSpPr/>
            <p:nvPr/>
          </p:nvSpPr>
          <p:spPr>
            <a:xfrm>
              <a:off x="8980189" y="350791"/>
              <a:ext cx="111364" cy="539487"/>
            </a:xfrm>
            <a:custGeom>
              <a:avLst/>
              <a:gdLst/>
              <a:ahLst/>
              <a:cxnLst/>
              <a:rect l="l" t="t" r="r" b="b"/>
              <a:pathLst>
                <a:path w="983" h="4762" extrusionOk="0">
                  <a:moveTo>
                    <a:pt x="1" y="1"/>
                  </a:moveTo>
                  <a:lnTo>
                    <a:pt x="1" y="4761"/>
                  </a:lnTo>
                  <a:lnTo>
                    <a:pt x="983" y="4761"/>
                  </a:lnTo>
                  <a:lnTo>
                    <a:pt x="98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9" name="Google Shape;2089;p66"/>
            <p:cNvSpPr/>
            <p:nvPr/>
          </p:nvSpPr>
          <p:spPr>
            <a:xfrm>
              <a:off x="8999562" y="370504"/>
              <a:ext cx="73072" cy="395382"/>
            </a:xfrm>
            <a:custGeom>
              <a:avLst/>
              <a:gdLst/>
              <a:ahLst/>
              <a:cxnLst/>
              <a:rect l="l" t="t" r="r" b="b"/>
              <a:pathLst>
                <a:path w="645" h="3490" extrusionOk="0">
                  <a:moveTo>
                    <a:pt x="0" y="0"/>
                  </a:moveTo>
                  <a:lnTo>
                    <a:pt x="0" y="3489"/>
                  </a:lnTo>
                  <a:lnTo>
                    <a:pt x="644" y="3489"/>
                  </a:lnTo>
                  <a:lnTo>
                    <a:pt x="6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0" name="Google Shape;2090;p66"/>
            <p:cNvSpPr/>
            <p:nvPr/>
          </p:nvSpPr>
          <p:spPr>
            <a:xfrm>
              <a:off x="9012704" y="813129"/>
              <a:ext cx="47015" cy="35346"/>
            </a:xfrm>
            <a:custGeom>
              <a:avLst/>
              <a:gdLst/>
              <a:ahLst/>
              <a:cxnLst/>
              <a:rect l="l" t="t" r="r" b="b"/>
              <a:pathLst>
                <a:path w="415" h="312" extrusionOk="0">
                  <a:moveTo>
                    <a:pt x="208" y="1"/>
                  </a:moveTo>
                  <a:cubicBezTo>
                    <a:pt x="176" y="1"/>
                    <a:pt x="141" y="11"/>
                    <a:pt x="107" y="34"/>
                  </a:cubicBezTo>
                  <a:cubicBezTo>
                    <a:pt x="96" y="42"/>
                    <a:pt x="88" y="48"/>
                    <a:pt x="85" y="56"/>
                  </a:cubicBezTo>
                  <a:cubicBezTo>
                    <a:pt x="1" y="179"/>
                    <a:pt x="89" y="312"/>
                    <a:pt x="207" y="312"/>
                  </a:cubicBezTo>
                  <a:cubicBezTo>
                    <a:pt x="239" y="312"/>
                    <a:pt x="274" y="302"/>
                    <a:pt x="308" y="279"/>
                  </a:cubicBezTo>
                  <a:cubicBezTo>
                    <a:pt x="316" y="270"/>
                    <a:pt x="327" y="265"/>
                    <a:pt x="330" y="257"/>
                  </a:cubicBezTo>
                  <a:cubicBezTo>
                    <a:pt x="414" y="134"/>
                    <a:pt x="326" y="1"/>
                    <a:pt x="2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1" name="Google Shape;2091;p66"/>
            <p:cNvSpPr/>
            <p:nvPr/>
          </p:nvSpPr>
          <p:spPr>
            <a:xfrm>
              <a:off x="7920255" y="890510"/>
              <a:ext cx="1223756" cy="83612"/>
            </a:xfrm>
            <a:custGeom>
              <a:avLst/>
              <a:gdLst/>
              <a:ahLst/>
              <a:cxnLst/>
              <a:rect l="l" t="t" r="r" b="b"/>
              <a:pathLst>
                <a:path w="8950" h="738" extrusionOk="0">
                  <a:moveTo>
                    <a:pt x="1" y="0"/>
                  </a:moveTo>
                  <a:lnTo>
                    <a:pt x="1" y="738"/>
                  </a:lnTo>
                  <a:lnTo>
                    <a:pt x="8949" y="738"/>
                  </a:lnTo>
                  <a:lnTo>
                    <a:pt x="894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2" name="Google Shape;2092;p66"/>
            <p:cNvSpPr/>
            <p:nvPr/>
          </p:nvSpPr>
          <p:spPr>
            <a:xfrm>
              <a:off x="8216729" y="521746"/>
              <a:ext cx="154414" cy="22205"/>
            </a:xfrm>
            <a:custGeom>
              <a:avLst/>
              <a:gdLst/>
              <a:ahLst/>
              <a:cxnLst/>
              <a:rect l="l" t="t" r="r" b="b"/>
              <a:pathLst>
                <a:path w="1363" h="196" extrusionOk="0">
                  <a:moveTo>
                    <a:pt x="781" y="0"/>
                  </a:moveTo>
                  <a:cubicBezTo>
                    <a:pt x="706" y="0"/>
                    <a:pt x="631" y="4"/>
                    <a:pt x="559" y="8"/>
                  </a:cubicBezTo>
                  <a:cubicBezTo>
                    <a:pt x="466" y="16"/>
                    <a:pt x="372" y="30"/>
                    <a:pt x="276" y="44"/>
                  </a:cubicBezTo>
                  <a:cubicBezTo>
                    <a:pt x="193" y="58"/>
                    <a:pt x="111" y="74"/>
                    <a:pt x="28" y="88"/>
                  </a:cubicBezTo>
                  <a:cubicBezTo>
                    <a:pt x="1" y="91"/>
                    <a:pt x="1" y="102"/>
                    <a:pt x="20" y="118"/>
                  </a:cubicBezTo>
                  <a:cubicBezTo>
                    <a:pt x="30" y="130"/>
                    <a:pt x="44" y="133"/>
                    <a:pt x="59" y="133"/>
                  </a:cubicBezTo>
                  <a:cubicBezTo>
                    <a:pt x="67" y="133"/>
                    <a:pt x="75" y="132"/>
                    <a:pt x="83" y="132"/>
                  </a:cubicBezTo>
                  <a:cubicBezTo>
                    <a:pt x="102" y="132"/>
                    <a:pt x="119" y="137"/>
                    <a:pt x="135" y="140"/>
                  </a:cubicBezTo>
                  <a:cubicBezTo>
                    <a:pt x="212" y="151"/>
                    <a:pt x="287" y="162"/>
                    <a:pt x="358" y="171"/>
                  </a:cubicBezTo>
                  <a:cubicBezTo>
                    <a:pt x="367" y="171"/>
                    <a:pt x="378" y="171"/>
                    <a:pt x="383" y="173"/>
                  </a:cubicBezTo>
                  <a:cubicBezTo>
                    <a:pt x="449" y="182"/>
                    <a:pt x="518" y="195"/>
                    <a:pt x="584" y="195"/>
                  </a:cubicBezTo>
                  <a:cubicBezTo>
                    <a:pt x="642" y="195"/>
                    <a:pt x="708" y="184"/>
                    <a:pt x="766" y="173"/>
                  </a:cubicBezTo>
                  <a:cubicBezTo>
                    <a:pt x="832" y="162"/>
                    <a:pt x="895" y="154"/>
                    <a:pt x="964" y="140"/>
                  </a:cubicBezTo>
                  <a:cubicBezTo>
                    <a:pt x="1002" y="132"/>
                    <a:pt x="1038" y="124"/>
                    <a:pt x="1071" y="115"/>
                  </a:cubicBezTo>
                  <a:cubicBezTo>
                    <a:pt x="1123" y="102"/>
                    <a:pt x="1170" y="88"/>
                    <a:pt x="1222" y="71"/>
                  </a:cubicBezTo>
                  <a:cubicBezTo>
                    <a:pt x="1247" y="63"/>
                    <a:pt x="1275" y="55"/>
                    <a:pt x="1299" y="44"/>
                  </a:cubicBezTo>
                  <a:cubicBezTo>
                    <a:pt x="1316" y="36"/>
                    <a:pt x="1346" y="19"/>
                    <a:pt x="1363" y="19"/>
                  </a:cubicBezTo>
                  <a:cubicBezTo>
                    <a:pt x="1280" y="16"/>
                    <a:pt x="1195" y="14"/>
                    <a:pt x="1112" y="8"/>
                  </a:cubicBezTo>
                  <a:cubicBezTo>
                    <a:pt x="1049" y="5"/>
                    <a:pt x="991" y="5"/>
                    <a:pt x="931" y="3"/>
                  </a:cubicBezTo>
                  <a:lnTo>
                    <a:pt x="876" y="3"/>
                  </a:lnTo>
                  <a:cubicBezTo>
                    <a:pt x="844" y="1"/>
                    <a:pt x="813" y="0"/>
                    <a:pt x="7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3" name="Google Shape;2093;p66"/>
            <p:cNvSpPr/>
            <p:nvPr/>
          </p:nvSpPr>
          <p:spPr>
            <a:xfrm>
              <a:off x="8211404" y="424090"/>
              <a:ext cx="193386" cy="101734"/>
            </a:xfrm>
            <a:custGeom>
              <a:avLst/>
              <a:gdLst/>
              <a:ahLst/>
              <a:cxnLst/>
              <a:rect l="l" t="t" r="r" b="b"/>
              <a:pathLst>
                <a:path w="1707" h="898" extrusionOk="0">
                  <a:moveTo>
                    <a:pt x="1707" y="1"/>
                  </a:moveTo>
                  <a:cubicBezTo>
                    <a:pt x="1556" y="42"/>
                    <a:pt x="1388" y="86"/>
                    <a:pt x="1242" y="160"/>
                  </a:cubicBezTo>
                  <a:cubicBezTo>
                    <a:pt x="1184" y="190"/>
                    <a:pt x="1129" y="224"/>
                    <a:pt x="1071" y="257"/>
                  </a:cubicBezTo>
                  <a:cubicBezTo>
                    <a:pt x="1060" y="262"/>
                    <a:pt x="1052" y="265"/>
                    <a:pt x="1044" y="273"/>
                  </a:cubicBezTo>
                  <a:cubicBezTo>
                    <a:pt x="975" y="312"/>
                    <a:pt x="898" y="345"/>
                    <a:pt x="832" y="386"/>
                  </a:cubicBezTo>
                  <a:cubicBezTo>
                    <a:pt x="818" y="397"/>
                    <a:pt x="804" y="402"/>
                    <a:pt x="791" y="413"/>
                  </a:cubicBezTo>
                  <a:cubicBezTo>
                    <a:pt x="727" y="457"/>
                    <a:pt x="667" y="512"/>
                    <a:pt x="598" y="554"/>
                  </a:cubicBezTo>
                  <a:cubicBezTo>
                    <a:pt x="540" y="592"/>
                    <a:pt x="480" y="620"/>
                    <a:pt x="419" y="656"/>
                  </a:cubicBezTo>
                  <a:cubicBezTo>
                    <a:pt x="364" y="689"/>
                    <a:pt x="315" y="730"/>
                    <a:pt x="259" y="768"/>
                  </a:cubicBezTo>
                  <a:cubicBezTo>
                    <a:pt x="193" y="810"/>
                    <a:pt x="127" y="843"/>
                    <a:pt x="48" y="851"/>
                  </a:cubicBezTo>
                  <a:cubicBezTo>
                    <a:pt x="28" y="851"/>
                    <a:pt x="1" y="856"/>
                    <a:pt x="1" y="876"/>
                  </a:cubicBezTo>
                  <a:cubicBezTo>
                    <a:pt x="4" y="892"/>
                    <a:pt x="31" y="898"/>
                    <a:pt x="53" y="898"/>
                  </a:cubicBezTo>
                  <a:cubicBezTo>
                    <a:pt x="182" y="892"/>
                    <a:pt x="315" y="856"/>
                    <a:pt x="427" y="796"/>
                  </a:cubicBezTo>
                  <a:cubicBezTo>
                    <a:pt x="557" y="727"/>
                    <a:pt x="694" y="650"/>
                    <a:pt x="832" y="601"/>
                  </a:cubicBezTo>
                  <a:cubicBezTo>
                    <a:pt x="868" y="587"/>
                    <a:pt x="909" y="578"/>
                    <a:pt x="942" y="562"/>
                  </a:cubicBezTo>
                  <a:cubicBezTo>
                    <a:pt x="1008" y="532"/>
                    <a:pt x="1074" y="485"/>
                    <a:pt x="1135" y="441"/>
                  </a:cubicBezTo>
                  <a:cubicBezTo>
                    <a:pt x="1190" y="402"/>
                    <a:pt x="1242" y="361"/>
                    <a:pt x="1294" y="320"/>
                  </a:cubicBezTo>
                  <a:cubicBezTo>
                    <a:pt x="1368" y="262"/>
                    <a:pt x="1451" y="210"/>
                    <a:pt x="1531" y="160"/>
                  </a:cubicBezTo>
                  <a:cubicBezTo>
                    <a:pt x="1534" y="160"/>
                    <a:pt x="1534" y="155"/>
                    <a:pt x="1534" y="155"/>
                  </a:cubicBezTo>
                  <a:cubicBezTo>
                    <a:pt x="1556" y="141"/>
                    <a:pt x="1572" y="127"/>
                    <a:pt x="1589" y="113"/>
                  </a:cubicBezTo>
                  <a:cubicBezTo>
                    <a:pt x="1600" y="102"/>
                    <a:pt x="1613" y="94"/>
                    <a:pt x="1624" y="83"/>
                  </a:cubicBezTo>
                  <a:cubicBezTo>
                    <a:pt x="1644" y="67"/>
                    <a:pt x="1685" y="9"/>
                    <a:pt x="17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4" name="Google Shape;2094;p66"/>
            <p:cNvSpPr/>
            <p:nvPr/>
          </p:nvSpPr>
          <p:spPr>
            <a:xfrm>
              <a:off x="8204947" y="346486"/>
              <a:ext cx="171521" cy="169822"/>
            </a:xfrm>
            <a:custGeom>
              <a:avLst/>
              <a:gdLst/>
              <a:ahLst/>
              <a:cxnLst/>
              <a:rect l="l" t="t" r="r" b="b"/>
              <a:pathLst>
                <a:path w="1514" h="1499" extrusionOk="0">
                  <a:moveTo>
                    <a:pt x="1513" y="0"/>
                  </a:moveTo>
                  <a:lnTo>
                    <a:pt x="1513" y="0"/>
                  </a:lnTo>
                  <a:cubicBezTo>
                    <a:pt x="1486" y="14"/>
                    <a:pt x="1453" y="36"/>
                    <a:pt x="1425" y="55"/>
                  </a:cubicBezTo>
                  <a:cubicBezTo>
                    <a:pt x="1398" y="78"/>
                    <a:pt x="1368" y="100"/>
                    <a:pt x="1343" y="119"/>
                  </a:cubicBezTo>
                  <a:cubicBezTo>
                    <a:pt x="1310" y="138"/>
                    <a:pt x="1280" y="163"/>
                    <a:pt x="1247" y="188"/>
                  </a:cubicBezTo>
                  <a:cubicBezTo>
                    <a:pt x="1189" y="232"/>
                    <a:pt x="1134" y="276"/>
                    <a:pt x="1081" y="325"/>
                  </a:cubicBezTo>
                  <a:cubicBezTo>
                    <a:pt x="1054" y="353"/>
                    <a:pt x="1026" y="375"/>
                    <a:pt x="999" y="399"/>
                  </a:cubicBezTo>
                  <a:cubicBezTo>
                    <a:pt x="996" y="402"/>
                    <a:pt x="993" y="408"/>
                    <a:pt x="985" y="410"/>
                  </a:cubicBezTo>
                  <a:lnTo>
                    <a:pt x="982" y="413"/>
                  </a:lnTo>
                  <a:cubicBezTo>
                    <a:pt x="938" y="452"/>
                    <a:pt x="894" y="493"/>
                    <a:pt x="853" y="532"/>
                  </a:cubicBezTo>
                  <a:cubicBezTo>
                    <a:pt x="776" y="603"/>
                    <a:pt x="704" y="677"/>
                    <a:pt x="638" y="757"/>
                  </a:cubicBezTo>
                  <a:cubicBezTo>
                    <a:pt x="564" y="842"/>
                    <a:pt x="490" y="933"/>
                    <a:pt x="418" y="1027"/>
                  </a:cubicBezTo>
                  <a:lnTo>
                    <a:pt x="418" y="1030"/>
                  </a:lnTo>
                  <a:cubicBezTo>
                    <a:pt x="366" y="1096"/>
                    <a:pt x="308" y="1156"/>
                    <a:pt x="250" y="1214"/>
                  </a:cubicBezTo>
                  <a:cubicBezTo>
                    <a:pt x="171" y="1294"/>
                    <a:pt x="91" y="1371"/>
                    <a:pt x="17" y="1453"/>
                  </a:cubicBezTo>
                  <a:cubicBezTo>
                    <a:pt x="8" y="1459"/>
                    <a:pt x="3" y="1473"/>
                    <a:pt x="3" y="1481"/>
                  </a:cubicBezTo>
                  <a:cubicBezTo>
                    <a:pt x="0" y="1484"/>
                    <a:pt x="3" y="1492"/>
                    <a:pt x="8" y="1497"/>
                  </a:cubicBezTo>
                  <a:cubicBezTo>
                    <a:pt x="12" y="1498"/>
                    <a:pt x="15" y="1499"/>
                    <a:pt x="18" y="1499"/>
                  </a:cubicBezTo>
                  <a:cubicBezTo>
                    <a:pt x="25" y="1499"/>
                    <a:pt x="32" y="1497"/>
                    <a:pt x="36" y="1495"/>
                  </a:cubicBezTo>
                  <a:cubicBezTo>
                    <a:pt x="124" y="1453"/>
                    <a:pt x="198" y="1412"/>
                    <a:pt x="270" y="1352"/>
                  </a:cubicBezTo>
                  <a:cubicBezTo>
                    <a:pt x="308" y="1324"/>
                    <a:pt x="344" y="1294"/>
                    <a:pt x="380" y="1266"/>
                  </a:cubicBezTo>
                  <a:cubicBezTo>
                    <a:pt x="399" y="1252"/>
                    <a:pt x="418" y="1239"/>
                    <a:pt x="440" y="1228"/>
                  </a:cubicBezTo>
                  <a:cubicBezTo>
                    <a:pt x="454" y="1222"/>
                    <a:pt x="468" y="1211"/>
                    <a:pt x="476" y="1206"/>
                  </a:cubicBezTo>
                  <a:cubicBezTo>
                    <a:pt x="638" y="1082"/>
                    <a:pt x="798" y="953"/>
                    <a:pt x="938" y="807"/>
                  </a:cubicBezTo>
                  <a:lnTo>
                    <a:pt x="944" y="798"/>
                  </a:lnTo>
                  <a:cubicBezTo>
                    <a:pt x="985" y="754"/>
                    <a:pt x="1021" y="702"/>
                    <a:pt x="1054" y="655"/>
                  </a:cubicBezTo>
                  <a:cubicBezTo>
                    <a:pt x="1090" y="603"/>
                    <a:pt x="1123" y="554"/>
                    <a:pt x="1161" y="507"/>
                  </a:cubicBezTo>
                  <a:cubicBezTo>
                    <a:pt x="1183" y="479"/>
                    <a:pt x="1205" y="452"/>
                    <a:pt x="1227" y="424"/>
                  </a:cubicBezTo>
                  <a:cubicBezTo>
                    <a:pt x="1266" y="375"/>
                    <a:pt x="1307" y="328"/>
                    <a:pt x="1340" y="278"/>
                  </a:cubicBezTo>
                  <a:cubicBezTo>
                    <a:pt x="1403" y="190"/>
                    <a:pt x="1456" y="94"/>
                    <a:pt x="1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5" name="Google Shape;2095;p66"/>
            <p:cNvSpPr/>
            <p:nvPr/>
          </p:nvSpPr>
          <p:spPr>
            <a:xfrm>
              <a:off x="8199282" y="286669"/>
              <a:ext cx="152828" cy="213665"/>
            </a:xfrm>
            <a:custGeom>
              <a:avLst/>
              <a:gdLst/>
              <a:ahLst/>
              <a:cxnLst/>
              <a:rect l="l" t="t" r="r" b="b"/>
              <a:pathLst>
                <a:path w="1349" h="1886" extrusionOk="0">
                  <a:moveTo>
                    <a:pt x="1349" y="0"/>
                  </a:moveTo>
                  <a:cubicBezTo>
                    <a:pt x="1332" y="30"/>
                    <a:pt x="1291" y="61"/>
                    <a:pt x="1266" y="88"/>
                  </a:cubicBezTo>
                  <a:cubicBezTo>
                    <a:pt x="1049" y="328"/>
                    <a:pt x="837" y="553"/>
                    <a:pt x="647" y="812"/>
                  </a:cubicBezTo>
                  <a:cubicBezTo>
                    <a:pt x="587" y="897"/>
                    <a:pt x="523" y="982"/>
                    <a:pt x="466" y="1073"/>
                  </a:cubicBezTo>
                  <a:cubicBezTo>
                    <a:pt x="427" y="1128"/>
                    <a:pt x="394" y="1183"/>
                    <a:pt x="355" y="1238"/>
                  </a:cubicBezTo>
                  <a:cubicBezTo>
                    <a:pt x="314" y="1299"/>
                    <a:pt x="273" y="1357"/>
                    <a:pt x="232" y="1417"/>
                  </a:cubicBezTo>
                  <a:cubicBezTo>
                    <a:pt x="207" y="1453"/>
                    <a:pt x="179" y="1492"/>
                    <a:pt x="155" y="1530"/>
                  </a:cubicBezTo>
                  <a:cubicBezTo>
                    <a:pt x="155" y="1533"/>
                    <a:pt x="152" y="1533"/>
                    <a:pt x="152" y="1533"/>
                  </a:cubicBezTo>
                  <a:cubicBezTo>
                    <a:pt x="97" y="1624"/>
                    <a:pt x="45" y="1725"/>
                    <a:pt x="9" y="1822"/>
                  </a:cubicBezTo>
                  <a:cubicBezTo>
                    <a:pt x="3" y="1833"/>
                    <a:pt x="0" y="1844"/>
                    <a:pt x="0" y="1852"/>
                  </a:cubicBezTo>
                  <a:lnTo>
                    <a:pt x="0" y="1858"/>
                  </a:lnTo>
                  <a:cubicBezTo>
                    <a:pt x="0" y="1869"/>
                    <a:pt x="9" y="1877"/>
                    <a:pt x="14" y="1882"/>
                  </a:cubicBezTo>
                  <a:cubicBezTo>
                    <a:pt x="17" y="1885"/>
                    <a:pt x="17" y="1885"/>
                    <a:pt x="23" y="1885"/>
                  </a:cubicBezTo>
                  <a:cubicBezTo>
                    <a:pt x="39" y="1874"/>
                    <a:pt x="53" y="1858"/>
                    <a:pt x="61" y="1841"/>
                  </a:cubicBezTo>
                  <a:cubicBezTo>
                    <a:pt x="83" y="1794"/>
                    <a:pt x="111" y="1750"/>
                    <a:pt x="141" y="1712"/>
                  </a:cubicBezTo>
                  <a:cubicBezTo>
                    <a:pt x="171" y="1676"/>
                    <a:pt x="204" y="1637"/>
                    <a:pt x="237" y="1599"/>
                  </a:cubicBezTo>
                  <a:lnTo>
                    <a:pt x="413" y="1403"/>
                  </a:lnTo>
                  <a:cubicBezTo>
                    <a:pt x="532" y="1271"/>
                    <a:pt x="647" y="1139"/>
                    <a:pt x="765" y="1007"/>
                  </a:cubicBezTo>
                  <a:cubicBezTo>
                    <a:pt x="812" y="952"/>
                    <a:pt x="862" y="897"/>
                    <a:pt x="906" y="842"/>
                  </a:cubicBezTo>
                  <a:cubicBezTo>
                    <a:pt x="933" y="804"/>
                    <a:pt x="961" y="768"/>
                    <a:pt x="986" y="729"/>
                  </a:cubicBezTo>
                  <a:cubicBezTo>
                    <a:pt x="1046" y="633"/>
                    <a:pt x="1101" y="528"/>
                    <a:pt x="1153" y="427"/>
                  </a:cubicBezTo>
                  <a:cubicBezTo>
                    <a:pt x="1181" y="372"/>
                    <a:pt x="1209" y="317"/>
                    <a:pt x="1233" y="262"/>
                  </a:cubicBezTo>
                  <a:cubicBezTo>
                    <a:pt x="1275" y="173"/>
                    <a:pt x="1316" y="88"/>
                    <a:pt x="13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6" name="Google Shape;2096;p66"/>
            <p:cNvSpPr/>
            <p:nvPr/>
          </p:nvSpPr>
          <p:spPr>
            <a:xfrm>
              <a:off x="8178664" y="254834"/>
              <a:ext cx="135495" cy="221709"/>
            </a:xfrm>
            <a:custGeom>
              <a:avLst/>
              <a:gdLst/>
              <a:ahLst/>
              <a:cxnLst/>
              <a:rect l="l" t="t" r="r" b="b"/>
              <a:pathLst>
                <a:path w="1196" h="1957" extrusionOk="0">
                  <a:moveTo>
                    <a:pt x="1190" y="0"/>
                  </a:moveTo>
                  <a:lnTo>
                    <a:pt x="1190" y="0"/>
                  </a:lnTo>
                  <a:cubicBezTo>
                    <a:pt x="1121" y="80"/>
                    <a:pt x="1063" y="166"/>
                    <a:pt x="1005" y="254"/>
                  </a:cubicBezTo>
                  <a:lnTo>
                    <a:pt x="934" y="355"/>
                  </a:lnTo>
                  <a:cubicBezTo>
                    <a:pt x="868" y="449"/>
                    <a:pt x="804" y="543"/>
                    <a:pt x="744" y="633"/>
                  </a:cubicBezTo>
                  <a:cubicBezTo>
                    <a:pt x="727" y="661"/>
                    <a:pt x="705" y="694"/>
                    <a:pt x="689" y="721"/>
                  </a:cubicBezTo>
                  <a:cubicBezTo>
                    <a:pt x="653" y="776"/>
                    <a:pt x="620" y="834"/>
                    <a:pt x="584" y="889"/>
                  </a:cubicBezTo>
                  <a:cubicBezTo>
                    <a:pt x="502" y="1030"/>
                    <a:pt x="419" y="1167"/>
                    <a:pt x="337" y="1308"/>
                  </a:cubicBezTo>
                  <a:cubicBezTo>
                    <a:pt x="315" y="1346"/>
                    <a:pt x="293" y="1387"/>
                    <a:pt x="268" y="1426"/>
                  </a:cubicBezTo>
                  <a:cubicBezTo>
                    <a:pt x="254" y="1451"/>
                    <a:pt x="240" y="1470"/>
                    <a:pt x="227" y="1495"/>
                  </a:cubicBezTo>
                  <a:cubicBezTo>
                    <a:pt x="207" y="1528"/>
                    <a:pt x="185" y="1563"/>
                    <a:pt x="169" y="1596"/>
                  </a:cubicBezTo>
                  <a:cubicBezTo>
                    <a:pt x="122" y="1684"/>
                    <a:pt x="72" y="1770"/>
                    <a:pt x="31" y="1858"/>
                  </a:cubicBezTo>
                  <a:cubicBezTo>
                    <a:pt x="12" y="1891"/>
                    <a:pt x="1" y="1935"/>
                    <a:pt x="31" y="1957"/>
                  </a:cubicBezTo>
                  <a:cubicBezTo>
                    <a:pt x="72" y="1907"/>
                    <a:pt x="116" y="1855"/>
                    <a:pt x="166" y="1814"/>
                  </a:cubicBezTo>
                  <a:cubicBezTo>
                    <a:pt x="199" y="1784"/>
                    <a:pt x="238" y="1753"/>
                    <a:pt x="273" y="1723"/>
                  </a:cubicBezTo>
                  <a:cubicBezTo>
                    <a:pt x="276" y="1718"/>
                    <a:pt x="279" y="1718"/>
                    <a:pt x="279" y="1715"/>
                  </a:cubicBezTo>
                  <a:cubicBezTo>
                    <a:pt x="323" y="1671"/>
                    <a:pt x="359" y="1618"/>
                    <a:pt x="392" y="1566"/>
                  </a:cubicBezTo>
                  <a:cubicBezTo>
                    <a:pt x="441" y="1495"/>
                    <a:pt x="488" y="1423"/>
                    <a:pt x="540" y="1349"/>
                  </a:cubicBezTo>
                  <a:cubicBezTo>
                    <a:pt x="579" y="1297"/>
                    <a:pt x="617" y="1236"/>
                    <a:pt x="653" y="1181"/>
                  </a:cubicBezTo>
                  <a:cubicBezTo>
                    <a:pt x="681" y="1142"/>
                    <a:pt x="705" y="1107"/>
                    <a:pt x="733" y="1065"/>
                  </a:cubicBezTo>
                  <a:cubicBezTo>
                    <a:pt x="777" y="999"/>
                    <a:pt x="824" y="933"/>
                    <a:pt x="865" y="864"/>
                  </a:cubicBezTo>
                  <a:cubicBezTo>
                    <a:pt x="865" y="864"/>
                    <a:pt x="865" y="862"/>
                    <a:pt x="868" y="862"/>
                  </a:cubicBezTo>
                  <a:cubicBezTo>
                    <a:pt x="928" y="752"/>
                    <a:pt x="980" y="639"/>
                    <a:pt x="1025" y="521"/>
                  </a:cubicBezTo>
                  <a:cubicBezTo>
                    <a:pt x="1030" y="510"/>
                    <a:pt x="1033" y="504"/>
                    <a:pt x="1036" y="493"/>
                  </a:cubicBezTo>
                  <a:cubicBezTo>
                    <a:pt x="1066" y="413"/>
                    <a:pt x="1093" y="339"/>
                    <a:pt x="1118" y="259"/>
                  </a:cubicBezTo>
                  <a:lnTo>
                    <a:pt x="1159" y="124"/>
                  </a:lnTo>
                  <a:cubicBezTo>
                    <a:pt x="1170" y="89"/>
                    <a:pt x="1195" y="39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7" name="Google Shape;2097;p66"/>
            <p:cNvSpPr/>
            <p:nvPr/>
          </p:nvSpPr>
          <p:spPr>
            <a:xfrm>
              <a:off x="8164729" y="224586"/>
              <a:ext cx="103887" cy="229865"/>
            </a:xfrm>
            <a:custGeom>
              <a:avLst/>
              <a:gdLst/>
              <a:ahLst/>
              <a:cxnLst/>
              <a:rect l="l" t="t" r="r" b="b"/>
              <a:pathLst>
                <a:path w="917" h="2029" extrusionOk="0">
                  <a:moveTo>
                    <a:pt x="911" y="1"/>
                  </a:moveTo>
                  <a:lnTo>
                    <a:pt x="911" y="1"/>
                  </a:lnTo>
                  <a:cubicBezTo>
                    <a:pt x="870" y="42"/>
                    <a:pt x="842" y="116"/>
                    <a:pt x="815" y="168"/>
                  </a:cubicBezTo>
                  <a:cubicBezTo>
                    <a:pt x="779" y="234"/>
                    <a:pt x="746" y="303"/>
                    <a:pt x="710" y="369"/>
                  </a:cubicBezTo>
                  <a:cubicBezTo>
                    <a:pt x="647" y="499"/>
                    <a:pt x="583" y="633"/>
                    <a:pt x="528" y="771"/>
                  </a:cubicBezTo>
                  <a:cubicBezTo>
                    <a:pt x="515" y="810"/>
                    <a:pt x="498" y="843"/>
                    <a:pt x="484" y="881"/>
                  </a:cubicBezTo>
                  <a:cubicBezTo>
                    <a:pt x="468" y="925"/>
                    <a:pt x="449" y="966"/>
                    <a:pt x="429" y="1010"/>
                  </a:cubicBezTo>
                  <a:cubicBezTo>
                    <a:pt x="402" y="1071"/>
                    <a:pt x="374" y="1131"/>
                    <a:pt x="344" y="1189"/>
                  </a:cubicBezTo>
                  <a:cubicBezTo>
                    <a:pt x="330" y="1214"/>
                    <a:pt x="319" y="1239"/>
                    <a:pt x="308" y="1264"/>
                  </a:cubicBezTo>
                  <a:cubicBezTo>
                    <a:pt x="261" y="1368"/>
                    <a:pt x="215" y="1478"/>
                    <a:pt x="173" y="1588"/>
                  </a:cubicBezTo>
                  <a:cubicBezTo>
                    <a:pt x="160" y="1624"/>
                    <a:pt x="151" y="1654"/>
                    <a:pt x="138" y="1690"/>
                  </a:cubicBezTo>
                  <a:cubicBezTo>
                    <a:pt x="116" y="1748"/>
                    <a:pt x="91" y="1806"/>
                    <a:pt x="72" y="1863"/>
                  </a:cubicBezTo>
                  <a:cubicBezTo>
                    <a:pt x="41" y="1916"/>
                    <a:pt x="11" y="1976"/>
                    <a:pt x="0" y="2029"/>
                  </a:cubicBezTo>
                  <a:lnTo>
                    <a:pt x="6" y="2029"/>
                  </a:lnTo>
                  <a:cubicBezTo>
                    <a:pt x="17" y="2029"/>
                    <a:pt x="28" y="2029"/>
                    <a:pt x="39" y="2026"/>
                  </a:cubicBezTo>
                  <a:cubicBezTo>
                    <a:pt x="47" y="2023"/>
                    <a:pt x="55" y="2015"/>
                    <a:pt x="61" y="2009"/>
                  </a:cubicBezTo>
                  <a:cubicBezTo>
                    <a:pt x="74" y="1996"/>
                    <a:pt x="85" y="1974"/>
                    <a:pt x="91" y="1957"/>
                  </a:cubicBezTo>
                  <a:cubicBezTo>
                    <a:pt x="124" y="1891"/>
                    <a:pt x="154" y="1828"/>
                    <a:pt x="206" y="1775"/>
                  </a:cubicBezTo>
                  <a:cubicBezTo>
                    <a:pt x="223" y="1759"/>
                    <a:pt x="239" y="1745"/>
                    <a:pt x="259" y="1726"/>
                  </a:cubicBezTo>
                  <a:cubicBezTo>
                    <a:pt x="270" y="1709"/>
                    <a:pt x="281" y="1693"/>
                    <a:pt x="292" y="1671"/>
                  </a:cubicBezTo>
                  <a:cubicBezTo>
                    <a:pt x="294" y="1668"/>
                    <a:pt x="294" y="1665"/>
                    <a:pt x="297" y="1657"/>
                  </a:cubicBezTo>
                  <a:cubicBezTo>
                    <a:pt x="366" y="1528"/>
                    <a:pt x="432" y="1393"/>
                    <a:pt x="495" y="1264"/>
                  </a:cubicBezTo>
                  <a:cubicBezTo>
                    <a:pt x="498" y="1258"/>
                    <a:pt x="498" y="1253"/>
                    <a:pt x="501" y="1250"/>
                  </a:cubicBezTo>
                  <a:cubicBezTo>
                    <a:pt x="512" y="1225"/>
                    <a:pt x="526" y="1203"/>
                    <a:pt x="542" y="1184"/>
                  </a:cubicBezTo>
                  <a:cubicBezTo>
                    <a:pt x="556" y="1167"/>
                    <a:pt x="567" y="1148"/>
                    <a:pt x="581" y="1131"/>
                  </a:cubicBezTo>
                  <a:cubicBezTo>
                    <a:pt x="586" y="1120"/>
                    <a:pt x="594" y="1107"/>
                    <a:pt x="605" y="1098"/>
                  </a:cubicBezTo>
                  <a:cubicBezTo>
                    <a:pt x="638" y="1035"/>
                    <a:pt x="669" y="969"/>
                    <a:pt x="693" y="906"/>
                  </a:cubicBezTo>
                  <a:cubicBezTo>
                    <a:pt x="699" y="898"/>
                    <a:pt x="702" y="887"/>
                    <a:pt x="704" y="881"/>
                  </a:cubicBezTo>
                  <a:cubicBezTo>
                    <a:pt x="735" y="796"/>
                    <a:pt x="762" y="708"/>
                    <a:pt x="784" y="620"/>
                  </a:cubicBezTo>
                  <a:cubicBezTo>
                    <a:pt x="801" y="551"/>
                    <a:pt x="815" y="479"/>
                    <a:pt x="831" y="405"/>
                  </a:cubicBezTo>
                  <a:cubicBezTo>
                    <a:pt x="848" y="328"/>
                    <a:pt x="861" y="245"/>
                    <a:pt x="881" y="166"/>
                  </a:cubicBezTo>
                  <a:cubicBezTo>
                    <a:pt x="889" y="116"/>
                    <a:pt x="916" y="53"/>
                    <a:pt x="9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8" name="Google Shape;2098;p66"/>
            <p:cNvSpPr/>
            <p:nvPr/>
          </p:nvSpPr>
          <p:spPr>
            <a:xfrm>
              <a:off x="8146603" y="193431"/>
              <a:ext cx="68087" cy="239495"/>
            </a:xfrm>
            <a:custGeom>
              <a:avLst/>
              <a:gdLst/>
              <a:ahLst/>
              <a:cxnLst/>
              <a:rect l="l" t="t" r="r" b="b"/>
              <a:pathLst>
                <a:path w="601" h="2114" extrusionOk="0">
                  <a:moveTo>
                    <a:pt x="600" y="0"/>
                  </a:moveTo>
                  <a:lnTo>
                    <a:pt x="600" y="0"/>
                  </a:lnTo>
                  <a:cubicBezTo>
                    <a:pt x="545" y="55"/>
                    <a:pt x="504" y="165"/>
                    <a:pt x="482" y="245"/>
                  </a:cubicBezTo>
                  <a:cubicBezTo>
                    <a:pt x="482" y="251"/>
                    <a:pt x="479" y="259"/>
                    <a:pt x="479" y="262"/>
                  </a:cubicBezTo>
                  <a:cubicBezTo>
                    <a:pt x="468" y="306"/>
                    <a:pt x="465" y="355"/>
                    <a:pt x="452" y="399"/>
                  </a:cubicBezTo>
                  <a:lnTo>
                    <a:pt x="452" y="402"/>
                  </a:lnTo>
                  <a:cubicBezTo>
                    <a:pt x="441" y="441"/>
                    <a:pt x="424" y="471"/>
                    <a:pt x="410" y="509"/>
                  </a:cubicBezTo>
                  <a:cubicBezTo>
                    <a:pt x="408" y="520"/>
                    <a:pt x="399" y="534"/>
                    <a:pt x="397" y="548"/>
                  </a:cubicBezTo>
                  <a:cubicBezTo>
                    <a:pt x="383" y="584"/>
                    <a:pt x="377" y="622"/>
                    <a:pt x="366" y="664"/>
                  </a:cubicBezTo>
                  <a:cubicBezTo>
                    <a:pt x="353" y="727"/>
                    <a:pt x="336" y="787"/>
                    <a:pt x="322" y="851"/>
                  </a:cubicBezTo>
                  <a:cubicBezTo>
                    <a:pt x="314" y="878"/>
                    <a:pt x="309" y="906"/>
                    <a:pt x="300" y="930"/>
                  </a:cubicBezTo>
                  <a:cubicBezTo>
                    <a:pt x="248" y="1142"/>
                    <a:pt x="193" y="1357"/>
                    <a:pt x="133" y="1566"/>
                  </a:cubicBezTo>
                  <a:cubicBezTo>
                    <a:pt x="116" y="1624"/>
                    <a:pt x="97" y="1679"/>
                    <a:pt x="80" y="1737"/>
                  </a:cubicBezTo>
                  <a:cubicBezTo>
                    <a:pt x="64" y="1789"/>
                    <a:pt x="47" y="1844"/>
                    <a:pt x="42" y="1899"/>
                  </a:cubicBezTo>
                  <a:cubicBezTo>
                    <a:pt x="39" y="1962"/>
                    <a:pt x="53" y="2026"/>
                    <a:pt x="20" y="2078"/>
                  </a:cubicBezTo>
                  <a:cubicBezTo>
                    <a:pt x="9" y="2081"/>
                    <a:pt x="0" y="2092"/>
                    <a:pt x="6" y="2097"/>
                  </a:cubicBezTo>
                  <a:lnTo>
                    <a:pt x="6" y="2103"/>
                  </a:lnTo>
                  <a:cubicBezTo>
                    <a:pt x="9" y="2108"/>
                    <a:pt x="11" y="2114"/>
                    <a:pt x="20" y="2114"/>
                  </a:cubicBezTo>
                  <a:lnTo>
                    <a:pt x="22" y="2114"/>
                  </a:lnTo>
                  <a:cubicBezTo>
                    <a:pt x="25" y="2114"/>
                    <a:pt x="28" y="2108"/>
                    <a:pt x="36" y="2108"/>
                  </a:cubicBezTo>
                  <a:cubicBezTo>
                    <a:pt x="42" y="2105"/>
                    <a:pt x="53" y="2097"/>
                    <a:pt x="55" y="2092"/>
                  </a:cubicBezTo>
                  <a:cubicBezTo>
                    <a:pt x="102" y="2026"/>
                    <a:pt x="144" y="1960"/>
                    <a:pt x="179" y="1891"/>
                  </a:cubicBezTo>
                  <a:cubicBezTo>
                    <a:pt x="256" y="1753"/>
                    <a:pt x="314" y="1607"/>
                    <a:pt x="364" y="1459"/>
                  </a:cubicBezTo>
                  <a:cubicBezTo>
                    <a:pt x="383" y="1393"/>
                    <a:pt x="405" y="1324"/>
                    <a:pt x="421" y="1255"/>
                  </a:cubicBezTo>
                  <a:cubicBezTo>
                    <a:pt x="432" y="1222"/>
                    <a:pt x="438" y="1184"/>
                    <a:pt x="446" y="1151"/>
                  </a:cubicBezTo>
                  <a:cubicBezTo>
                    <a:pt x="474" y="1027"/>
                    <a:pt x="493" y="897"/>
                    <a:pt x="515" y="771"/>
                  </a:cubicBezTo>
                  <a:lnTo>
                    <a:pt x="545" y="523"/>
                  </a:lnTo>
                  <a:cubicBezTo>
                    <a:pt x="551" y="468"/>
                    <a:pt x="559" y="413"/>
                    <a:pt x="562" y="361"/>
                  </a:cubicBezTo>
                  <a:cubicBezTo>
                    <a:pt x="576" y="243"/>
                    <a:pt x="589" y="121"/>
                    <a:pt x="6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9" name="Google Shape;2099;p66"/>
            <p:cNvSpPr/>
            <p:nvPr/>
          </p:nvSpPr>
          <p:spPr>
            <a:xfrm>
              <a:off x="8129156" y="170320"/>
              <a:ext cx="36933" cy="243007"/>
            </a:xfrm>
            <a:custGeom>
              <a:avLst/>
              <a:gdLst/>
              <a:ahLst/>
              <a:cxnLst/>
              <a:rect l="l" t="t" r="r" b="b"/>
              <a:pathLst>
                <a:path w="326" h="2145" extrusionOk="0">
                  <a:moveTo>
                    <a:pt x="317" y="1"/>
                  </a:moveTo>
                  <a:cubicBezTo>
                    <a:pt x="292" y="15"/>
                    <a:pt x="284" y="67"/>
                    <a:pt x="273" y="94"/>
                  </a:cubicBezTo>
                  <a:cubicBezTo>
                    <a:pt x="256" y="136"/>
                    <a:pt x="237" y="174"/>
                    <a:pt x="220" y="215"/>
                  </a:cubicBezTo>
                  <a:cubicBezTo>
                    <a:pt x="209" y="243"/>
                    <a:pt x="196" y="268"/>
                    <a:pt x="193" y="298"/>
                  </a:cubicBezTo>
                  <a:cubicBezTo>
                    <a:pt x="190" y="309"/>
                    <a:pt x="190" y="323"/>
                    <a:pt x="190" y="331"/>
                  </a:cubicBezTo>
                  <a:cubicBezTo>
                    <a:pt x="190" y="342"/>
                    <a:pt x="187" y="353"/>
                    <a:pt x="187" y="364"/>
                  </a:cubicBezTo>
                  <a:cubicBezTo>
                    <a:pt x="179" y="392"/>
                    <a:pt x="163" y="419"/>
                    <a:pt x="152" y="447"/>
                  </a:cubicBezTo>
                  <a:lnTo>
                    <a:pt x="141" y="477"/>
                  </a:lnTo>
                  <a:cubicBezTo>
                    <a:pt x="138" y="493"/>
                    <a:pt x="135" y="510"/>
                    <a:pt x="135" y="529"/>
                  </a:cubicBezTo>
                  <a:cubicBezTo>
                    <a:pt x="127" y="584"/>
                    <a:pt x="124" y="634"/>
                    <a:pt x="124" y="689"/>
                  </a:cubicBezTo>
                  <a:cubicBezTo>
                    <a:pt x="119" y="796"/>
                    <a:pt x="113" y="906"/>
                    <a:pt x="108" y="1013"/>
                  </a:cubicBezTo>
                  <a:cubicBezTo>
                    <a:pt x="102" y="1093"/>
                    <a:pt x="99" y="1170"/>
                    <a:pt x="94" y="1250"/>
                  </a:cubicBezTo>
                  <a:cubicBezTo>
                    <a:pt x="86" y="1363"/>
                    <a:pt x="80" y="1478"/>
                    <a:pt x="66" y="1588"/>
                  </a:cubicBezTo>
                  <a:cubicBezTo>
                    <a:pt x="53" y="1721"/>
                    <a:pt x="36" y="1855"/>
                    <a:pt x="11" y="1990"/>
                  </a:cubicBezTo>
                  <a:cubicBezTo>
                    <a:pt x="6" y="2007"/>
                    <a:pt x="3" y="2020"/>
                    <a:pt x="3" y="2037"/>
                  </a:cubicBezTo>
                  <a:cubicBezTo>
                    <a:pt x="0" y="2070"/>
                    <a:pt x="0" y="2103"/>
                    <a:pt x="14" y="2133"/>
                  </a:cubicBezTo>
                  <a:cubicBezTo>
                    <a:pt x="14" y="2139"/>
                    <a:pt x="17" y="2142"/>
                    <a:pt x="17" y="2144"/>
                  </a:cubicBezTo>
                  <a:cubicBezTo>
                    <a:pt x="91" y="1974"/>
                    <a:pt x="149" y="1798"/>
                    <a:pt x="193" y="1619"/>
                  </a:cubicBezTo>
                  <a:cubicBezTo>
                    <a:pt x="237" y="1437"/>
                    <a:pt x="273" y="1250"/>
                    <a:pt x="289" y="1066"/>
                  </a:cubicBezTo>
                  <a:cubicBezTo>
                    <a:pt x="289" y="1052"/>
                    <a:pt x="292" y="1033"/>
                    <a:pt x="292" y="1019"/>
                  </a:cubicBezTo>
                  <a:cubicBezTo>
                    <a:pt x="306" y="862"/>
                    <a:pt x="306" y="702"/>
                    <a:pt x="311" y="543"/>
                  </a:cubicBezTo>
                  <a:cubicBezTo>
                    <a:pt x="311" y="532"/>
                    <a:pt x="311" y="518"/>
                    <a:pt x="306" y="507"/>
                  </a:cubicBezTo>
                  <a:cubicBezTo>
                    <a:pt x="300" y="339"/>
                    <a:pt x="325" y="169"/>
                    <a:pt x="3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0" name="Google Shape;2100;p66"/>
            <p:cNvSpPr/>
            <p:nvPr/>
          </p:nvSpPr>
          <p:spPr>
            <a:xfrm>
              <a:off x="8095735" y="149135"/>
              <a:ext cx="30702" cy="246972"/>
            </a:xfrm>
            <a:custGeom>
              <a:avLst/>
              <a:gdLst/>
              <a:ahLst/>
              <a:cxnLst/>
              <a:rect l="l" t="t" r="r" b="b"/>
              <a:pathLst>
                <a:path w="271" h="2180" extrusionOk="0">
                  <a:moveTo>
                    <a:pt x="202" y="1"/>
                  </a:moveTo>
                  <a:cubicBezTo>
                    <a:pt x="199" y="36"/>
                    <a:pt x="163" y="86"/>
                    <a:pt x="150" y="119"/>
                  </a:cubicBezTo>
                  <a:cubicBezTo>
                    <a:pt x="130" y="169"/>
                    <a:pt x="114" y="215"/>
                    <a:pt x="94" y="265"/>
                  </a:cubicBezTo>
                  <a:cubicBezTo>
                    <a:pt x="78" y="312"/>
                    <a:pt x="64" y="358"/>
                    <a:pt x="53" y="405"/>
                  </a:cubicBezTo>
                  <a:cubicBezTo>
                    <a:pt x="31" y="504"/>
                    <a:pt x="12" y="606"/>
                    <a:pt x="6" y="705"/>
                  </a:cubicBezTo>
                  <a:cubicBezTo>
                    <a:pt x="1" y="788"/>
                    <a:pt x="1" y="870"/>
                    <a:pt x="4" y="955"/>
                  </a:cubicBezTo>
                  <a:cubicBezTo>
                    <a:pt x="6" y="1019"/>
                    <a:pt x="12" y="1077"/>
                    <a:pt x="20" y="1137"/>
                  </a:cubicBezTo>
                  <a:cubicBezTo>
                    <a:pt x="31" y="1217"/>
                    <a:pt x="37" y="1297"/>
                    <a:pt x="50" y="1376"/>
                  </a:cubicBezTo>
                  <a:lnTo>
                    <a:pt x="81" y="1583"/>
                  </a:lnTo>
                  <a:cubicBezTo>
                    <a:pt x="86" y="1597"/>
                    <a:pt x="86" y="1605"/>
                    <a:pt x="89" y="1619"/>
                  </a:cubicBezTo>
                  <a:cubicBezTo>
                    <a:pt x="105" y="1737"/>
                    <a:pt x="130" y="1858"/>
                    <a:pt x="158" y="1976"/>
                  </a:cubicBezTo>
                  <a:lnTo>
                    <a:pt x="158" y="1982"/>
                  </a:lnTo>
                  <a:cubicBezTo>
                    <a:pt x="169" y="2018"/>
                    <a:pt x="174" y="2056"/>
                    <a:pt x="185" y="2095"/>
                  </a:cubicBezTo>
                  <a:cubicBezTo>
                    <a:pt x="188" y="2106"/>
                    <a:pt x="188" y="2111"/>
                    <a:pt x="194" y="2122"/>
                  </a:cubicBezTo>
                  <a:cubicBezTo>
                    <a:pt x="196" y="2128"/>
                    <a:pt x="199" y="2136"/>
                    <a:pt x="202" y="2147"/>
                  </a:cubicBezTo>
                  <a:cubicBezTo>
                    <a:pt x="207" y="2152"/>
                    <a:pt x="210" y="2155"/>
                    <a:pt x="213" y="2163"/>
                  </a:cubicBezTo>
                  <a:cubicBezTo>
                    <a:pt x="216" y="2169"/>
                    <a:pt x="224" y="2174"/>
                    <a:pt x="227" y="2180"/>
                  </a:cubicBezTo>
                  <a:cubicBezTo>
                    <a:pt x="229" y="2166"/>
                    <a:pt x="235" y="2155"/>
                    <a:pt x="238" y="2141"/>
                  </a:cubicBezTo>
                  <a:cubicBezTo>
                    <a:pt x="251" y="2078"/>
                    <a:pt x="254" y="2012"/>
                    <a:pt x="257" y="1946"/>
                  </a:cubicBezTo>
                  <a:cubicBezTo>
                    <a:pt x="262" y="1839"/>
                    <a:pt x="265" y="1729"/>
                    <a:pt x="268" y="1619"/>
                  </a:cubicBezTo>
                  <a:cubicBezTo>
                    <a:pt x="271" y="1437"/>
                    <a:pt x="262" y="1253"/>
                    <a:pt x="229" y="1074"/>
                  </a:cubicBezTo>
                  <a:cubicBezTo>
                    <a:pt x="229" y="1066"/>
                    <a:pt x="227" y="1060"/>
                    <a:pt x="227" y="1052"/>
                  </a:cubicBezTo>
                  <a:cubicBezTo>
                    <a:pt x="207" y="942"/>
                    <a:pt x="180" y="829"/>
                    <a:pt x="172" y="719"/>
                  </a:cubicBezTo>
                  <a:cubicBezTo>
                    <a:pt x="169" y="694"/>
                    <a:pt x="169" y="669"/>
                    <a:pt x="169" y="647"/>
                  </a:cubicBezTo>
                  <a:cubicBezTo>
                    <a:pt x="169" y="567"/>
                    <a:pt x="183" y="488"/>
                    <a:pt x="188" y="408"/>
                  </a:cubicBezTo>
                  <a:cubicBezTo>
                    <a:pt x="196" y="347"/>
                    <a:pt x="196" y="281"/>
                    <a:pt x="196" y="221"/>
                  </a:cubicBezTo>
                  <a:cubicBezTo>
                    <a:pt x="196" y="146"/>
                    <a:pt x="196" y="75"/>
                    <a:pt x="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1" name="Google Shape;2101;p66"/>
            <p:cNvSpPr/>
            <p:nvPr/>
          </p:nvSpPr>
          <p:spPr>
            <a:xfrm>
              <a:off x="7952650" y="199322"/>
              <a:ext cx="170048" cy="193046"/>
            </a:xfrm>
            <a:custGeom>
              <a:avLst/>
              <a:gdLst/>
              <a:ahLst/>
              <a:cxnLst/>
              <a:rect l="l" t="t" r="r" b="b"/>
              <a:pathLst>
                <a:path w="1501" h="1704" extrusionOk="0">
                  <a:moveTo>
                    <a:pt x="1" y="1"/>
                  </a:moveTo>
                  <a:lnTo>
                    <a:pt x="1" y="1"/>
                  </a:lnTo>
                  <a:cubicBezTo>
                    <a:pt x="53" y="61"/>
                    <a:pt x="103" y="124"/>
                    <a:pt x="158" y="185"/>
                  </a:cubicBezTo>
                  <a:cubicBezTo>
                    <a:pt x="262" y="303"/>
                    <a:pt x="364" y="416"/>
                    <a:pt x="471" y="526"/>
                  </a:cubicBezTo>
                  <a:cubicBezTo>
                    <a:pt x="529" y="590"/>
                    <a:pt x="590" y="647"/>
                    <a:pt x="648" y="705"/>
                  </a:cubicBezTo>
                  <a:cubicBezTo>
                    <a:pt x="700" y="757"/>
                    <a:pt x="747" y="804"/>
                    <a:pt x="796" y="856"/>
                  </a:cubicBezTo>
                  <a:cubicBezTo>
                    <a:pt x="870" y="936"/>
                    <a:pt x="939" y="1022"/>
                    <a:pt x="1008" y="1107"/>
                  </a:cubicBezTo>
                  <a:lnTo>
                    <a:pt x="1091" y="1211"/>
                  </a:lnTo>
                  <a:cubicBezTo>
                    <a:pt x="1157" y="1294"/>
                    <a:pt x="1223" y="1374"/>
                    <a:pt x="1286" y="1456"/>
                  </a:cubicBezTo>
                  <a:cubicBezTo>
                    <a:pt x="1313" y="1489"/>
                    <a:pt x="1341" y="1525"/>
                    <a:pt x="1368" y="1561"/>
                  </a:cubicBezTo>
                  <a:cubicBezTo>
                    <a:pt x="1382" y="1583"/>
                    <a:pt x="1396" y="1602"/>
                    <a:pt x="1410" y="1627"/>
                  </a:cubicBezTo>
                  <a:lnTo>
                    <a:pt x="1410" y="1630"/>
                  </a:lnTo>
                  <a:cubicBezTo>
                    <a:pt x="1421" y="1652"/>
                    <a:pt x="1437" y="1696"/>
                    <a:pt x="1462" y="1704"/>
                  </a:cubicBezTo>
                  <a:lnTo>
                    <a:pt x="1470" y="1704"/>
                  </a:lnTo>
                  <a:cubicBezTo>
                    <a:pt x="1473" y="1704"/>
                    <a:pt x="1473" y="1704"/>
                    <a:pt x="1476" y="1698"/>
                  </a:cubicBezTo>
                  <a:cubicBezTo>
                    <a:pt x="1501" y="1690"/>
                    <a:pt x="1470" y="1643"/>
                    <a:pt x="1462" y="1630"/>
                  </a:cubicBezTo>
                  <a:lnTo>
                    <a:pt x="1421" y="1539"/>
                  </a:lnTo>
                  <a:cubicBezTo>
                    <a:pt x="1402" y="1489"/>
                    <a:pt x="1377" y="1443"/>
                    <a:pt x="1352" y="1393"/>
                  </a:cubicBezTo>
                  <a:cubicBezTo>
                    <a:pt x="1311" y="1310"/>
                    <a:pt x="1269" y="1228"/>
                    <a:pt x="1228" y="1148"/>
                  </a:cubicBezTo>
                  <a:cubicBezTo>
                    <a:pt x="1157" y="1008"/>
                    <a:pt x="1085" y="878"/>
                    <a:pt x="983" y="749"/>
                  </a:cubicBezTo>
                  <a:cubicBezTo>
                    <a:pt x="980" y="746"/>
                    <a:pt x="978" y="741"/>
                    <a:pt x="975" y="735"/>
                  </a:cubicBezTo>
                  <a:cubicBezTo>
                    <a:pt x="950" y="708"/>
                    <a:pt x="925" y="678"/>
                    <a:pt x="901" y="650"/>
                  </a:cubicBezTo>
                  <a:cubicBezTo>
                    <a:pt x="881" y="631"/>
                    <a:pt x="857" y="609"/>
                    <a:pt x="837" y="590"/>
                  </a:cubicBezTo>
                  <a:cubicBezTo>
                    <a:pt x="832" y="584"/>
                    <a:pt x="829" y="581"/>
                    <a:pt x="826" y="576"/>
                  </a:cubicBezTo>
                  <a:cubicBezTo>
                    <a:pt x="802" y="548"/>
                    <a:pt x="782" y="512"/>
                    <a:pt x="755" y="488"/>
                  </a:cubicBezTo>
                  <a:cubicBezTo>
                    <a:pt x="733" y="471"/>
                    <a:pt x="708" y="457"/>
                    <a:pt x="686" y="444"/>
                  </a:cubicBezTo>
                  <a:cubicBezTo>
                    <a:pt x="565" y="372"/>
                    <a:pt x="455" y="292"/>
                    <a:pt x="345" y="204"/>
                  </a:cubicBezTo>
                  <a:cubicBezTo>
                    <a:pt x="240" y="122"/>
                    <a:pt x="136" y="31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2" name="Google Shape;2102;p66"/>
            <p:cNvSpPr/>
            <p:nvPr/>
          </p:nvSpPr>
          <p:spPr>
            <a:xfrm>
              <a:off x="7927727" y="266050"/>
              <a:ext cx="191573" cy="128584"/>
            </a:xfrm>
            <a:custGeom>
              <a:avLst/>
              <a:gdLst/>
              <a:ahLst/>
              <a:cxnLst/>
              <a:rect l="l" t="t" r="r" b="b"/>
              <a:pathLst>
                <a:path w="1691" h="1135" extrusionOk="0">
                  <a:moveTo>
                    <a:pt x="1" y="1"/>
                  </a:moveTo>
                  <a:cubicBezTo>
                    <a:pt x="210" y="91"/>
                    <a:pt x="400" y="221"/>
                    <a:pt x="590" y="347"/>
                  </a:cubicBezTo>
                  <a:lnTo>
                    <a:pt x="661" y="400"/>
                  </a:lnTo>
                  <a:cubicBezTo>
                    <a:pt x="680" y="416"/>
                    <a:pt x="700" y="435"/>
                    <a:pt x="719" y="457"/>
                  </a:cubicBezTo>
                  <a:cubicBezTo>
                    <a:pt x="744" y="477"/>
                    <a:pt x="771" y="493"/>
                    <a:pt x="796" y="512"/>
                  </a:cubicBezTo>
                  <a:cubicBezTo>
                    <a:pt x="898" y="578"/>
                    <a:pt x="1005" y="647"/>
                    <a:pt x="1107" y="710"/>
                  </a:cubicBezTo>
                  <a:cubicBezTo>
                    <a:pt x="1159" y="743"/>
                    <a:pt x="1212" y="777"/>
                    <a:pt x="1258" y="807"/>
                  </a:cubicBezTo>
                  <a:cubicBezTo>
                    <a:pt x="1338" y="859"/>
                    <a:pt x="1418" y="909"/>
                    <a:pt x="1489" y="964"/>
                  </a:cubicBezTo>
                  <a:cubicBezTo>
                    <a:pt x="1528" y="991"/>
                    <a:pt x="1561" y="1019"/>
                    <a:pt x="1597" y="1049"/>
                  </a:cubicBezTo>
                  <a:lnTo>
                    <a:pt x="1622" y="1074"/>
                  </a:lnTo>
                  <a:cubicBezTo>
                    <a:pt x="1641" y="1096"/>
                    <a:pt x="1663" y="1120"/>
                    <a:pt x="1682" y="1131"/>
                  </a:cubicBezTo>
                  <a:cubicBezTo>
                    <a:pt x="1685" y="1131"/>
                    <a:pt x="1685" y="1131"/>
                    <a:pt x="1690" y="1134"/>
                  </a:cubicBezTo>
                  <a:lnTo>
                    <a:pt x="1690" y="1123"/>
                  </a:lnTo>
                  <a:lnTo>
                    <a:pt x="1690" y="1118"/>
                  </a:lnTo>
                  <a:cubicBezTo>
                    <a:pt x="1690" y="1112"/>
                    <a:pt x="1685" y="1109"/>
                    <a:pt x="1685" y="1107"/>
                  </a:cubicBezTo>
                  <a:cubicBezTo>
                    <a:pt x="1682" y="1098"/>
                    <a:pt x="1679" y="1093"/>
                    <a:pt x="1671" y="1082"/>
                  </a:cubicBezTo>
                  <a:cubicBezTo>
                    <a:pt x="1657" y="1065"/>
                    <a:pt x="1644" y="1049"/>
                    <a:pt x="1630" y="1035"/>
                  </a:cubicBezTo>
                  <a:lnTo>
                    <a:pt x="1613" y="1016"/>
                  </a:lnTo>
                  <a:cubicBezTo>
                    <a:pt x="1608" y="1010"/>
                    <a:pt x="1599" y="1002"/>
                    <a:pt x="1597" y="997"/>
                  </a:cubicBezTo>
                  <a:cubicBezTo>
                    <a:pt x="1539" y="931"/>
                    <a:pt x="1476" y="865"/>
                    <a:pt x="1410" y="804"/>
                  </a:cubicBezTo>
                  <a:cubicBezTo>
                    <a:pt x="1267" y="666"/>
                    <a:pt x="1112" y="540"/>
                    <a:pt x="947" y="424"/>
                  </a:cubicBezTo>
                  <a:cubicBezTo>
                    <a:pt x="884" y="380"/>
                    <a:pt x="818" y="339"/>
                    <a:pt x="755" y="303"/>
                  </a:cubicBezTo>
                  <a:cubicBezTo>
                    <a:pt x="664" y="251"/>
                    <a:pt x="576" y="199"/>
                    <a:pt x="482" y="155"/>
                  </a:cubicBezTo>
                  <a:cubicBezTo>
                    <a:pt x="331" y="83"/>
                    <a:pt x="171" y="17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3" name="Google Shape;2103;p66"/>
            <p:cNvSpPr/>
            <p:nvPr/>
          </p:nvSpPr>
          <p:spPr>
            <a:xfrm>
              <a:off x="7920249" y="330399"/>
              <a:ext cx="198371" cy="66048"/>
            </a:xfrm>
            <a:custGeom>
              <a:avLst/>
              <a:gdLst/>
              <a:ahLst/>
              <a:cxnLst/>
              <a:rect l="l" t="t" r="r" b="b"/>
              <a:pathLst>
                <a:path w="1751" h="583" extrusionOk="0">
                  <a:moveTo>
                    <a:pt x="371" y="1"/>
                  </a:moveTo>
                  <a:cubicBezTo>
                    <a:pt x="349" y="1"/>
                    <a:pt x="325" y="2"/>
                    <a:pt x="303" y="2"/>
                  </a:cubicBezTo>
                  <a:cubicBezTo>
                    <a:pt x="204" y="13"/>
                    <a:pt x="100" y="16"/>
                    <a:pt x="1" y="19"/>
                  </a:cubicBezTo>
                  <a:cubicBezTo>
                    <a:pt x="232" y="82"/>
                    <a:pt x="457" y="142"/>
                    <a:pt x="689" y="203"/>
                  </a:cubicBezTo>
                  <a:cubicBezTo>
                    <a:pt x="829" y="239"/>
                    <a:pt x="972" y="277"/>
                    <a:pt x="1101" y="341"/>
                  </a:cubicBezTo>
                  <a:cubicBezTo>
                    <a:pt x="1112" y="343"/>
                    <a:pt x="1123" y="349"/>
                    <a:pt x="1129" y="354"/>
                  </a:cubicBezTo>
                  <a:cubicBezTo>
                    <a:pt x="1170" y="374"/>
                    <a:pt x="1211" y="396"/>
                    <a:pt x="1255" y="409"/>
                  </a:cubicBezTo>
                  <a:cubicBezTo>
                    <a:pt x="1297" y="423"/>
                    <a:pt x="1344" y="429"/>
                    <a:pt x="1385" y="437"/>
                  </a:cubicBezTo>
                  <a:cubicBezTo>
                    <a:pt x="1522" y="464"/>
                    <a:pt x="1630" y="525"/>
                    <a:pt x="1751" y="583"/>
                  </a:cubicBezTo>
                  <a:cubicBezTo>
                    <a:pt x="1751" y="580"/>
                    <a:pt x="1751" y="574"/>
                    <a:pt x="1748" y="566"/>
                  </a:cubicBezTo>
                  <a:cubicBezTo>
                    <a:pt x="1737" y="547"/>
                    <a:pt x="1704" y="522"/>
                    <a:pt x="1685" y="508"/>
                  </a:cubicBezTo>
                  <a:cubicBezTo>
                    <a:pt x="1685" y="508"/>
                    <a:pt x="1682" y="508"/>
                    <a:pt x="1682" y="506"/>
                  </a:cubicBezTo>
                  <a:cubicBezTo>
                    <a:pt x="1602" y="445"/>
                    <a:pt x="1520" y="396"/>
                    <a:pt x="1434" y="346"/>
                  </a:cubicBezTo>
                  <a:cubicBezTo>
                    <a:pt x="1269" y="250"/>
                    <a:pt x="1090" y="175"/>
                    <a:pt x="906" y="115"/>
                  </a:cubicBezTo>
                  <a:cubicBezTo>
                    <a:pt x="867" y="101"/>
                    <a:pt x="826" y="93"/>
                    <a:pt x="788" y="82"/>
                  </a:cubicBezTo>
                  <a:cubicBezTo>
                    <a:pt x="771" y="79"/>
                    <a:pt x="757" y="74"/>
                    <a:pt x="741" y="68"/>
                  </a:cubicBezTo>
                  <a:cubicBezTo>
                    <a:pt x="689" y="54"/>
                    <a:pt x="634" y="43"/>
                    <a:pt x="581" y="30"/>
                  </a:cubicBezTo>
                  <a:cubicBezTo>
                    <a:pt x="524" y="16"/>
                    <a:pt x="466" y="5"/>
                    <a:pt x="405" y="2"/>
                  </a:cubicBezTo>
                  <a:cubicBezTo>
                    <a:pt x="394" y="1"/>
                    <a:pt x="383" y="1"/>
                    <a:pt x="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4" name="Google Shape;2104;p66"/>
            <p:cNvSpPr/>
            <p:nvPr/>
          </p:nvSpPr>
          <p:spPr>
            <a:xfrm>
              <a:off x="7921836" y="386364"/>
              <a:ext cx="206188" cy="22545"/>
            </a:xfrm>
            <a:custGeom>
              <a:avLst/>
              <a:gdLst/>
              <a:ahLst/>
              <a:cxnLst/>
              <a:rect l="l" t="t" r="r" b="b"/>
              <a:pathLst>
                <a:path w="1820" h="199" extrusionOk="0">
                  <a:moveTo>
                    <a:pt x="975" y="1"/>
                  </a:moveTo>
                  <a:cubicBezTo>
                    <a:pt x="909" y="1"/>
                    <a:pt x="842" y="6"/>
                    <a:pt x="779" y="14"/>
                  </a:cubicBezTo>
                  <a:lnTo>
                    <a:pt x="765" y="14"/>
                  </a:lnTo>
                  <a:cubicBezTo>
                    <a:pt x="699" y="20"/>
                    <a:pt x="633" y="28"/>
                    <a:pt x="573" y="34"/>
                  </a:cubicBezTo>
                  <a:cubicBezTo>
                    <a:pt x="526" y="36"/>
                    <a:pt x="482" y="45"/>
                    <a:pt x="438" y="50"/>
                  </a:cubicBezTo>
                  <a:cubicBezTo>
                    <a:pt x="289" y="83"/>
                    <a:pt x="152" y="166"/>
                    <a:pt x="0" y="180"/>
                  </a:cubicBezTo>
                  <a:cubicBezTo>
                    <a:pt x="83" y="195"/>
                    <a:pt x="166" y="199"/>
                    <a:pt x="250" y="199"/>
                  </a:cubicBezTo>
                  <a:cubicBezTo>
                    <a:pt x="320" y="199"/>
                    <a:pt x="391" y="196"/>
                    <a:pt x="463" y="193"/>
                  </a:cubicBezTo>
                  <a:cubicBezTo>
                    <a:pt x="537" y="191"/>
                    <a:pt x="617" y="185"/>
                    <a:pt x="691" y="182"/>
                  </a:cubicBezTo>
                  <a:lnTo>
                    <a:pt x="898" y="171"/>
                  </a:lnTo>
                  <a:cubicBezTo>
                    <a:pt x="939" y="169"/>
                    <a:pt x="980" y="166"/>
                    <a:pt x="1019" y="160"/>
                  </a:cubicBezTo>
                  <a:cubicBezTo>
                    <a:pt x="1054" y="158"/>
                    <a:pt x="1090" y="155"/>
                    <a:pt x="1126" y="155"/>
                  </a:cubicBezTo>
                  <a:cubicBezTo>
                    <a:pt x="1173" y="153"/>
                    <a:pt x="1219" y="153"/>
                    <a:pt x="1265" y="153"/>
                  </a:cubicBezTo>
                  <a:cubicBezTo>
                    <a:pt x="1311" y="153"/>
                    <a:pt x="1357" y="153"/>
                    <a:pt x="1404" y="155"/>
                  </a:cubicBezTo>
                  <a:cubicBezTo>
                    <a:pt x="1486" y="158"/>
                    <a:pt x="1569" y="166"/>
                    <a:pt x="1651" y="171"/>
                  </a:cubicBezTo>
                  <a:cubicBezTo>
                    <a:pt x="1664" y="173"/>
                    <a:pt x="1717" y="181"/>
                    <a:pt x="1759" y="181"/>
                  </a:cubicBezTo>
                  <a:cubicBezTo>
                    <a:pt x="1793" y="181"/>
                    <a:pt x="1820" y="176"/>
                    <a:pt x="1814" y="158"/>
                  </a:cubicBezTo>
                  <a:cubicBezTo>
                    <a:pt x="1806" y="138"/>
                    <a:pt x="1696" y="116"/>
                    <a:pt x="1674" y="105"/>
                  </a:cubicBezTo>
                  <a:lnTo>
                    <a:pt x="1651" y="97"/>
                  </a:lnTo>
                  <a:cubicBezTo>
                    <a:pt x="1585" y="64"/>
                    <a:pt x="1525" y="50"/>
                    <a:pt x="1448" y="42"/>
                  </a:cubicBezTo>
                  <a:cubicBezTo>
                    <a:pt x="1346" y="31"/>
                    <a:pt x="1247" y="20"/>
                    <a:pt x="1142" y="9"/>
                  </a:cubicBezTo>
                  <a:lnTo>
                    <a:pt x="1137" y="9"/>
                  </a:lnTo>
                  <a:cubicBezTo>
                    <a:pt x="1082" y="3"/>
                    <a:pt x="1030" y="1"/>
                    <a:pt x="9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5" name="Google Shape;2105;p66"/>
            <p:cNvSpPr/>
            <p:nvPr/>
          </p:nvSpPr>
          <p:spPr>
            <a:xfrm>
              <a:off x="7946759" y="427036"/>
              <a:ext cx="202449" cy="38065"/>
            </a:xfrm>
            <a:custGeom>
              <a:avLst/>
              <a:gdLst/>
              <a:ahLst/>
              <a:cxnLst/>
              <a:rect l="l" t="t" r="r" b="b"/>
              <a:pathLst>
                <a:path w="1787" h="336" extrusionOk="0">
                  <a:moveTo>
                    <a:pt x="1367" y="1"/>
                  </a:moveTo>
                  <a:cubicBezTo>
                    <a:pt x="1342" y="1"/>
                    <a:pt x="1318" y="1"/>
                    <a:pt x="1294" y="2"/>
                  </a:cubicBezTo>
                  <a:cubicBezTo>
                    <a:pt x="1173" y="8"/>
                    <a:pt x="1055" y="27"/>
                    <a:pt x="933" y="43"/>
                  </a:cubicBezTo>
                  <a:cubicBezTo>
                    <a:pt x="870" y="49"/>
                    <a:pt x="810" y="60"/>
                    <a:pt x="752" y="71"/>
                  </a:cubicBezTo>
                  <a:cubicBezTo>
                    <a:pt x="683" y="85"/>
                    <a:pt x="614" y="98"/>
                    <a:pt x="548" y="123"/>
                  </a:cubicBezTo>
                  <a:cubicBezTo>
                    <a:pt x="512" y="134"/>
                    <a:pt x="482" y="145"/>
                    <a:pt x="449" y="156"/>
                  </a:cubicBezTo>
                  <a:cubicBezTo>
                    <a:pt x="422" y="164"/>
                    <a:pt x="397" y="170"/>
                    <a:pt x="369" y="173"/>
                  </a:cubicBezTo>
                  <a:cubicBezTo>
                    <a:pt x="339" y="178"/>
                    <a:pt x="306" y="184"/>
                    <a:pt x="276" y="192"/>
                  </a:cubicBezTo>
                  <a:cubicBezTo>
                    <a:pt x="174" y="222"/>
                    <a:pt x="86" y="280"/>
                    <a:pt x="1" y="335"/>
                  </a:cubicBezTo>
                  <a:cubicBezTo>
                    <a:pt x="11" y="330"/>
                    <a:pt x="36" y="329"/>
                    <a:pt x="59" y="329"/>
                  </a:cubicBezTo>
                  <a:cubicBezTo>
                    <a:pt x="75" y="329"/>
                    <a:pt x="89" y="330"/>
                    <a:pt x="97" y="330"/>
                  </a:cubicBezTo>
                  <a:cubicBezTo>
                    <a:pt x="127" y="327"/>
                    <a:pt x="160" y="327"/>
                    <a:pt x="190" y="319"/>
                  </a:cubicBezTo>
                  <a:cubicBezTo>
                    <a:pt x="259" y="308"/>
                    <a:pt x="331" y="299"/>
                    <a:pt x="400" y="288"/>
                  </a:cubicBezTo>
                  <a:cubicBezTo>
                    <a:pt x="457" y="280"/>
                    <a:pt x="518" y="272"/>
                    <a:pt x="576" y="264"/>
                  </a:cubicBezTo>
                  <a:cubicBezTo>
                    <a:pt x="656" y="250"/>
                    <a:pt x="738" y="239"/>
                    <a:pt x="815" y="222"/>
                  </a:cubicBezTo>
                  <a:cubicBezTo>
                    <a:pt x="878" y="211"/>
                    <a:pt x="944" y="203"/>
                    <a:pt x="1005" y="195"/>
                  </a:cubicBezTo>
                  <a:cubicBezTo>
                    <a:pt x="1035" y="192"/>
                    <a:pt x="1063" y="192"/>
                    <a:pt x="1096" y="192"/>
                  </a:cubicBezTo>
                  <a:cubicBezTo>
                    <a:pt x="1116" y="192"/>
                    <a:pt x="1136" y="193"/>
                    <a:pt x="1156" y="193"/>
                  </a:cubicBezTo>
                  <a:cubicBezTo>
                    <a:pt x="1166" y="193"/>
                    <a:pt x="1177" y="193"/>
                    <a:pt x="1187" y="192"/>
                  </a:cubicBezTo>
                  <a:cubicBezTo>
                    <a:pt x="1222" y="189"/>
                    <a:pt x="1255" y="178"/>
                    <a:pt x="1291" y="170"/>
                  </a:cubicBezTo>
                  <a:cubicBezTo>
                    <a:pt x="1327" y="165"/>
                    <a:pt x="1371" y="161"/>
                    <a:pt x="1413" y="161"/>
                  </a:cubicBezTo>
                  <a:cubicBezTo>
                    <a:pt x="1442" y="161"/>
                    <a:pt x="1469" y="163"/>
                    <a:pt x="1495" y="167"/>
                  </a:cubicBezTo>
                  <a:cubicBezTo>
                    <a:pt x="1509" y="170"/>
                    <a:pt x="1522" y="170"/>
                    <a:pt x="1536" y="173"/>
                  </a:cubicBezTo>
                  <a:cubicBezTo>
                    <a:pt x="1544" y="174"/>
                    <a:pt x="1552" y="175"/>
                    <a:pt x="1560" y="175"/>
                  </a:cubicBezTo>
                  <a:cubicBezTo>
                    <a:pt x="1586" y="175"/>
                    <a:pt x="1613" y="168"/>
                    <a:pt x="1641" y="151"/>
                  </a:cubicBezTo>
                  <a:cubicBezTo>
                    <a:pt x="1663" y="140"/>
                    <a:pt x="1679" y="126"/>
                    <a:pt x="1701" y="112"/>
                  </a:cubicBezTo>
                  <a:cubicBezTo>
                    <a:pt x="1718" y="101"/>
                    <a:pt x="1734" y="96"/>
                    <a:pt x="1751" y="85"/>
                  </a:cubicBezTo>
                  <a:lnTo>
                    <a:pt x="1756" y="85"/>
                  </a:lnTo>
                  <a:cubicBezTo>
                    <a:pt x="1759" y="85"/>
                    <a:pt x="1759" y="82"/>
                    <a:pt x="1762" y="82"/>
                  </a:cubicBezTo>
                  <a:cubicBezTo>
                    <a:pt x="1770" y="76"/>
                    <a:pt x="1775" y="71"/>
                    <a:pt x="1778" y="63"/>
                  </a:cubicBezTo>
                  <a:cubicBezTo>
                    <a:pt x="1784" y="57"/>
                    <a:pt x="1786" y="49"/>
                    <a:pt x="1786" y="46"/>
                  </a:cubicBezTo>
                  <a:lnTo>
                    <a:pt x="1786" y="41"/>
                  </a:lnTo>
                  <a:cubicBezTo>
                    <a:pt x="1778" y="35"/>
                    <a:pt x="1773" y="35"/>
                    <a:pt x="1764" y="32"/>
                  </a:cubicBezTo>
                  <a:cubicBezTo>
                    <a:pt x="1761" y="32"/>
                    <a:pt x="1758" y="32"/>
                    <a:pt x="1754" y="32"/>
                  </a:cubicBezTo>
                  <a:cubicBezTo>
                    <a:pt x="1726" y="32"/>
                    <a:pt x="1693" y="41"/>
                    <a:pt x="1674" y="41"/>
                  </a:cubicBezTo>
                  <a:cubicBezTo>
                    <a:pt x="1649" y="41"/>
                    <a:pt x="1624" y="30"/>
                    <a:pt x="1599" y="27"/>
                  </a:cubicBezTo>
                  <a:cubicBezTo>
                    <a:pt x="1580" y="19"/>
                    <a:pt x="1558" y="16"/>
                    <a:pt x="1536" y="13"/>
                  </a:cubicBezTo>
                  <a:cubicBezTo>
                    <a:pt x="1481" y="4"/>
                    <a:pt x="1423" y="1"/>
                    <a:pt x="13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6" name="Google Shape;2106;p66"/>
            <p:cNvSpPr/>
            <p:nvPr/>
          </p:nvSpPr>
          <p:spPr>
            <a:xfrm>
              <a:off x="7951178" y="461929"/>
              <a:ext cx="223295" cy="55512"/>
            </a:xfrm>
            <a:custGeom>
              <a:avLst/>
              <a:gdLst/>
              <a:ahLst/>
              <a:cxnLst/>
              <a:rect l="l" t="t" r="r" b="b"/>
              <a:pathLst>
                <a:path w="1971" h="490" extrusionOk="0">
                  <a:moveTo>
                    <a:pt x="1951" y="1"/>
                  </a:moveTo>
                  <a:cubicBezTo>
                    <a:pt x="1929" y="1"/>
                    <a:pt x="1896" y="12"/>
                    <a:pt x="1885" y="16"/>
                  </a:cubicBezTo>
                  <a:cubicBezTo>
                    <a:pt x="1852" y="24"/>
                    <a:pt x="1812" y="27"/>
                    <a:pt x="1773" y="27"/>
                  </a:cubicBezTo>
                  <a:cubicBezTo>
                    <a:pt x="1747" y="27"/>
                    <a:pt x="1720" y="25"/>
                    <a:pt x="1698" y="24"/>
                  </a:cubicBezTo>
                  <a:cubicBezTo>
                    <a:pt x="1659" y="23"/>
                    <a:pt x="1621" y="22"/>
                    <a:pt x="1583" y="22"/>
                  </a:cubicBezTo>
                  <a:cubicBezTo>
                    <a:pt x="1545" y="22"/>
                    <a:pt x="1507" y="23"/>
                    <a:pt x="1470" y="24"/>
                  </a:cubicBezTo>
                  <a:lnTo>
                    <a:pt x="1464" y="24"/>
                  </a:lnTo>
                  <a:cubicBezTo>
                    <a:pt x="1354" y="27"/>
                    <a:pt x="1241" y="49"/>
                    <a:pt x="1131" y="66"/>
                  </a:cubicBezTo>
                  <a:cubicBezTo>
                    <a:pt x="897" y="107"/>
                    <a:pt x="661" y="148"/>
                    <a:pt x="451" y="255"/>
                  </a:cubicBezTo>
                  <a:cubicBezTo>
                    <a:pt x="396" y="283"/>
                    <a:pt x="341" y="316"/>
                    <a:pt x="281" y="333"/>
                  </a:cubicBezTo>
                  <a:cubicBezTo>
                    <a:pt x="182" y="366"/>
                    <a:pt x="96" y="415"/>
                    <a:pt x="6" y="467"/>
                  </a:cubicBezTo>
                  <a:cubicBezTo>
                    <a:pt x="6" y="478"/>
                    <a:pt x="3" y="481"/>
                    <a:pt x="0" y="489"/>
                  </a:cubicBezTo>
                  <a:cubicBezTo>
                    <a:pt x="66" y="478"/>
                    <a:pt x="127" y="462"/>
                    <a:pt x="195" y="451"/>
                  </a:cubicBezTo>
                  <a:cubicBezTo>
                    <a:pt x="275" y="440"/>
                    <a:pt x="350" y="429"/>
                    <a:pt x="427" y="415"/>
                  </a:cubicBezTo>
                  <a:cubicBezTo>
                    <a:pt x="487" y="407"/>
                    <a:pt x="550" y="396"/>
                    <a:pt x="608" y="382"/>
                  </a:cubicBezTo>
                  <a:lnTo>
                    <a:pt x="826" y="341"/>
                  </a:lnTo>
                  <a:cubicBezTo>
                    <a:pt x="867" y="330"/>
                    <a:pt x="908" y="324"/>
                    <a:pt x="949" y="313"/>
                  </a:cubicBezTo>
                  <a:cubicBezTo>
                    <a:pt x="1016" y="300"/>
                    <a:pt x="1079" y="286"/>
                    <a:pt x="1145" y="278"/>
                  </a:cubicBezTo>
                  <a:cubicBezTo>
                    <a:pt x="1161" y="275"/>
                    <a:pt x="1181" y="275"/>
                    <a:pt x="1197" y="275"/>
                  </a:cubicBezTo>
                  <a:cubicBezTo>
                    <a:pt x="1280" y="269"/>
                    <a:pt x="1362" y="269"/>
                    <a:pt x="1445" y="247"/>
                  </a:cubicBezTo>
                  <a:cubicBezTo>
                    <a:pt x="1486" y="236"/>
                    <a:pt x="1527" y="220"/>
                    <a:pt x="1569" y="203"/>
                  </a:cubicBezTo>
                  <a:cubicBezTo>
                    <a:pt x="1648" y="167"/>
                    <a:pt x="1725" y="123"/>
                    <a:pt x="1808" y="93"/>
                  </a:cubicBezTo>
                  <a:cubicBezTo>
                    <a:pt x="1841" y="82"/>
                    <a:pt x="1869" y="71"/>
                    <a:pt x="1899" y="66"/>
                  </a:cubicBezTo>
                  <a:cubicBezTo>
                    <a:pt x="1915" y="63"/>
                    <a:pt x="1951" y="55"/>
                    <a:pt x="1965" y="38"/>
                  </a:cubicBezTo>
                  <a:cubicBezTo>
                    <a:pt x="1965" y="38"/>
                    <a:pt x="1968" y="35"/>
                    <a:pt x="1968" y="30"/>
                  </a:cubicBezTo>
                  <a:cubicBezTo>
                    <a:pt x="1970" y="24"/>
                    <a:pt x="1970" y="22"/>
                    <a:pt x="1970" y="13"/>
                  </a:cubicBezTo>
                  <a:cubicBezTo>
                    <a:pt x="1970" y="4"/>
                    <a:pt x="1962" y="1"/>
                    <a:pt x="19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7" name="Google Shape;2107;p66"/>
            <p:cNvSpPr/>
            <p:nvPr/>
          </p:nvSpPr>
          <p:spPr>
            <a:xfrm>
              <a:off x="7972023" y="491271"/>
              <a:ext cx="221369" cy="75678"/>
            </a:xfrm>
            <a:custGeom>
              <a:avLst/>
              <a:gdLst/>
              <a:ahLst/>
              <a:cxnLst/>
              <a:rect l="l" t="t" r="r" b="b"/>
              <a:pathLst>
                <a:path w="1954" h="668" extrusionOk="0">
                  <a:moveTo>
                    <a:pt x="1922" y="1"/>
                  </a:moveTo>
                  <a:cubicBezTo>
                    <a:pt x="1895" y="1"/>
                    <a:pt x="1855" y="15"/>
                    <a:pt x="1841" y="19"/>
                  </a:cubicBezTo>
                  <a:cubicBezTo>
                    <a:pt x="1828" y="27"/>
                    <a:pt x="1814" y="32"/>
                    <a:pt x="1800" y="38"/>
                  </a:cubicBezTo>
                  <a:cubicBezTo>
                    <a:pt x="1785" y="41"/>
                    <a:pt x="1770" y="42"/>
                    <a:pt x="1756" y="42"/>
                  </a:cubicBezTo>
                  <a:cubicBezTo>
                    <a:pt x="1734" y="42"/>
                    <a:pt x="1712" y="39"/>
                    <a:pt x="1690" y="38"/>
                  </a:cubicBezTo>
                  <a:cubicBezTo>
                    <a:pt x="1672" y="34"/>
                    <a:pt x="1655" y="33"/>
                    <a:pt x="1638" y="33"/>
                  </a:cubicBezTo>
                  <a:cubicBezTo>
                    <a:pt x="1615" y="33"/>
                    <a:pt x="1592" y="36"/>
                    <a:pt x="1566" y="41"/>
                  </a:cubicBezTo>
                  <a:cubicBezTo>
                    <a:pt x="1514" y="46"/>
                    <a:pt x="1467" y="54"/>
                    <a:pt x="1415" y="65"/>
                  </a:cubicBezTo>
                  <a:cubicBezTo>
                    <a:pt x="1354" y="79"/>
                    <a:pt x="1291" y="98"/>
                    <a:pt x="1231" y="112"/>
                  </a:cubicBezTo>
                  <a:cubicBezTo>
                    <a:pt x="1192" y="120"/>
                    <a:pt x="1156" y="126"/>
                    <a:pt x="1120" y="129"/>
                  </a:cubicBezTo>
                  <a:cubicBezTo>
                    <a:pt x="1085" y="134"/>
                    <a:pt x="1052" y="134"/>
                    <a:pt x="1016" y="140"/>
                  </a:cubicBezTo>
                  <a:cubicBezTo>
                    <a:pt x="964" y="151"/>
                    <a:pt x="917" y="181"/>
                    <a:pt x="867" y="206"/>
                  </a:cubicBezTo>
                  <a:cubicBezTo>
                    <a:pt x="798" y="239"/>
                    <a:pt x="724" y="263"/>
                    <a:pt x="647" y="288"/>
                  </a:cubicBezTo>
                  <a:cubicBezTo>
                    <a:pt x="548" y="327"/>
                    <a:pt x="452" y="371"/>
                    <a:pt x="358" y="423"/>
                  </a:cubicBezTo>
                  <a:cubicBezTo>
                    <a:pt x="342" y="431"/>
                    <a:pt x="325" y="440"/>
                    <a:pt x="311" y="451"/>
                  </a:cubicBezTo>
                  <a:cubicBezTo>
                    <a:pt x="240" y="492"/>
                    <a:pt x="171" y="541"/>
                    <a:pt x="102" y="591"/>
                  </a:cubicBezTo>
                  <a:cubicBezTo>
                    <a:pt x="70" y="618"/>
                    <a:pt x="38" y="642"/>
                    <a:pt x="3" y="666"/>
                  </a:cubicBezTo>
                  <a:lnTo>
                    <a:pt x="3" y="666"/>
                  </a:lnTo>
                  <a:cubicBezTo>
                    <a:pt x="18" y="657"/>
                    <a:pt x="54" y="660"/>
                    <a:pt x="69" y="657"/>
                  </a:cubicBezTo>
                  <a:cubicBezTo>
                    <a:pt x="94" y="649"/>
                    <a:pt x="124" y="646"/>
                    <a:pt x="149" y="635"/>
                  </a:cubicBezTo>
                  <a:cubicBezTo>
                    <a:pt x="190" y="618"/>
                    <a:pt x="229" y="596"/>
                    <a:pt x="273" y="583"/>
                  </a:cubicBezTo>
                  <a:cubicBezTo>
                    <a:pt x="377" y="547"/>
                    <a:pt x="479" y="511"/>
                    <a:pt x="584" y="481"/>
                  </a:cubicBezTo>
                  <a:cubicBezTo>
                    <a:pt x="614" y="470"/>
                    <a:pt x="644" y="464"/>
                    <a:pt x="675" y="453"/>
                  </a:cubicBezTo>
                  <a:cubicBezTo>
                    <a:pt x="771" y="426"/>
                    <a:pt x="873" y="401"/>
                    <a:pt x="972" y="387"/>
                  </a:cubicBezTo>
                  <a:cubicBezTo>
                    <a:pt x="986" y="384"/>
                    <a:pt x="999" y="384"/>
                    <a:pt x="1013" y="382"/>
                  </a:cubicBezTo>
                  <a:cubicBezTo>
                    <a:pt x="1032" y="376"/>
                    <a:pt x="1054" y="371"/>
                    <a:pt x="1071" y="362"/>
                  </a:cubicBezTo>
                  <a:cubicBezTo>
                    <a:pt x="1098" y="351"/>
                    <a:pt x="1126" y="327"/>
                    <a:pt x="1156" y="318"/>
                  </a:cubicBezTo>
                  <a:cubicBezTo>
                    <a:pt x="1175" y="316"/>
                    <a:pt x="1189" y="316"/>
                    <a:pt x="1206" y="316"/>
                  </a:cubicBezTo>
                  <a:cubicBezTo>
                    <a:pt x="1231" y="316"/>
                    <a:pt x="1253" y="307"/>
                    <a:pt x="1277" y="302"/>
                  </a:cubicBezTo>
                  <a:cubicBezTo>
                    <a:pt x="1286" y="299"/>
                    <a:pt x="1294" y="299"/>
                    <a:pt x="1302" y="294"/>
                  </a:cubicBezTo>
                  <a:cubicBezTo>
                    <a:pt x="1382" y="274"/>
                    <a:pt x="1456" y="250"/>
                    <a:pt x="1536" y="222"/>
                  </a:cubicBezTo>
                  <a:cubicBezTo>
                    <a:pt x="1619" y="195"/>
                    <a:pt x="1698" y="162"/>
                    <a:pt x="1775" y="126"/>
                  </a:cubicBezTo>
                  <a:cubicBezTo>
                    <a:pt x="1817" y="109"/>
                    <a:pt x="1855" y="87"/>
                    <a:pt x="1896" y="71"/>
                  </a:cubicBezTo>
                  <a:cubicBezTo>
                    <a:pt x="1899" y="68"/>
                    <a:pt x="1907" y="68"/>
                    <a:pt x="1910" y="65"/>
                  </a:cubicBezTo>
                  <a:cubicBezTo>
                    <a:pt x="1918" y="60"/>
                    <a:pt x="1924" y="57"/>
                    <a:pt x="1927" y="54"/>
                  </a:cubicBezTo>
                  <a:cubicBezTo>
                    <a:pt x="1938" y="46"/>
                    <a:pt x="1949" y="38"/>
                    <a:pt x="1949" y="27"/>
                  </a:cubicBezTo>
                  <a:cubicBezTo>
                    <a:pt x="1953" y="7"/>
                    <a:pt x="1941" y="1"/>
                    <a:pt x="1922" y="1"/>
                  </a:cubicBezTo>
                  <a:close/>
                  <a:moveTo>
                    <a:pt x="3" y="666"/>
                  </a:moveTo>
                  <a:cubicBezTo>
                    <a:pt x="2" y="667"/>
                    <a:pt x="1" y="667"/>
                    <a:pt x="0" y="668"/>
                  </a:cubicBezTo>
                  <a:cubicBezTo>
                    <a:pt x="1" y="667"/>
                    <a:pt x="2" y="667"/>
                    <a:pt x="3" y="66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8" name="Google Shape;2108;p66"/>
            <p:cNvSpPr/>
            <p:nvPr/>
          </p:nvSpPr>
          <p:spPr>
            <a:xfrm>
              <a:off x="8030367" y="509058"/>
              <a:ext cx="175939" cy="106832"/>
            </a:xfrm>
            <a:custGeom>
              <a:avLst/>
              <a:gdLst/>
              <a:ahLst/>
              <a:cxnLst/>
              <a:rect l="l" t="t" r="r" b="b"/>
              <a:pathLst>
                <a:path w="1553" h="943" extrusionOk="0">
                  <a:moveTo>
                    <a:pt x="1486" y="0"/>
                  </a:moveTo>
                  <a:cubicBezTo>
                    <a:pt x="1474" y="0"/>
                    <a:pt x="1461" y="2"/>
                    <a:pt x="1447" y="7"/>
                  </a:cubicBezTo>
                  <a:cubicBezTo>
                    <a:pt x="1321" y="54"/>
                    <a:pt x="1192" y="104"/>
                    <a:pt x="1068" y="156"/>
                  </a:cubicBezTo>
                  <a:cubicBezTo>
                    <a:pt x="1037" y="170"/>
                    <a:pt x="1007" y="178"/>
                    <a:pt x="977" y="192"/>
                  </a:cubicBezTo>
                  <a:cubicBezTo>
                    <a:pt x="944" y="205"/>
                    <a:pt x="916" y="219"/>
                    <a:pt x="889" y="241"/>
                  </a:cubicBezTo>
                  <a:cubicBezTo>
                    <a:pt x="848" y="269"/>
                    <a:pt x="815" y="307"/>
                    <a:pt x="776" y="338"/>
                  </a:cubicBezTo>
                  <a:cubicBezTo>
                    <a:pt x="743" y="365"/>
                    <a:pt x="702" y="384"/>
                    <a:pt x="663" y="409"/>
                  </a:cubicBezTo>
                  <a:cubicBezTo>
                    <a:pt x="567" y="464"/>
                    <a:pt x="476" y="530"/>
                    <a:pt x="388" y="591"/>
                  </a:cubicBezTo>
                  <a:cubicBezTo>
                    <a:pt x="350" y="618"/>
                    <a:pt x="311" y="643"/>
                    <a:pt x="281" y="679"/>
                  </a:cubicBezTo>
                  <a:cubicBezTo>
                    <a:pt x="264" y="695"/>
                    <a:pt x="248" y="715"/>
                    <a:pt x="226" y="734"/>
                  </a:cubicBezTo>
                  <a:cubicBezTo>
                    <a:pt x="201" y="753"/>
                    <a:pt x="171" y="764"/>
                    <a:pt x="146" y="783"/>
                  </a:cubicBezTo>
                  <a:cubicBezTo>
                    <a:pt x="118" y="805"/>
                    <a:pt x="96" y="833"/>
                    <a:pt x="74" y="860"/>
                  </a:cubicBezTo>
                  <a:cubicBezTo>
                    <a:pt x="69" y="871"/>
                    <a:pt x="58" y="880"/>
                    <a:pt x="50" y="891"/>
                  </a:cubicBezTo>
                  <a:cubicBezTo>
                    <a:pt x="30" y="904"/>
                    <a:pt x="17" y="926"/>
                    <a:pt x="0" y="943"/>
                  </a:cubicBezTo>
                  <a:cubicBezTo>
                    <a:pt x="88" y="913"/>
                    <a:pt x="173" y="882"/>
                    <a:pt x="264" y="855"/>
                  </a:cubicBezTo>
                  <a:cubicBezTo>
                    <a:pt x="317" y="836"/>
                    <a:pt x="363" y="819"/>
                    <a:pt x="416" y="803"/>
                  </a:cubicBezTo>
                  <a:cubicBezTo>
                    <a:pt x="429" y="797"/>
                    <a:pt x="443" y="792"/>
                    <a:pt x="457" y="789"/>
                  </a:cubicBezTo>
                  <a:cubicBezTo>
                    <a:pt x="468" y="781"/>
                    <a:pt x="482" y="778"/>
                    <a:pt x="490" y="767"/>
                  </a:cubicBezTo>
                  <a:cubicBezTo>
                    <a:pt x="504" y="756"/>
                    <a:pt x="515" y="745"/>
                    <a:pt x="526" y="734"/>
                  </a:cubicBezTo>
                  <a:cubicBezTo>
                    <a:pt x="537" y="723"/>
                    <a:pt x="550" y="717"/>
                    <a:pt x="564" y="712"/>
                  </a:cubicBezTo>
                  <a:cubicBezTo>
                    <a:pt x="605" y="693"/>
                    <a:pt x="647" y="673"/>
                    <a:pt x="688" y="651"/>
                  </a:cubicBezTo>
                  <a:cubicBezTo>
                    <a:pt x="743" y="624"/>
                    <a:pt x="798" y="591"/>
                    <a:pt x="848" y="560"/>
                  </a:cubicBezTo>
                  <a:cubicBezTo>
                    <a:pt x="894" y="536"/>
                    <a:pt x="936" y="508"/>
                    <a:pt x="977" y="478"/>
                  </a:cubicBezTo>
                  <a:cubicBezTo>
                    <a:pt x="1090" y="398"/>
                    <a:pt x="1192" y="313"/>
                    <a:pt x="1288" y="216"/>
                  </a:cubicBezTo>
                  <a:lnTo>
                    <a:pt x="1326" y="178"/>
                  </a:lnTo>
                  <a:cubicBezTo>
                    <a:pt x="1354" y="150"/>
                    <a:pt x="1381" y="123"/>
                    <a:pt x="1417" y="101"/>
                  </a:cubicBezTo>
                  <a:cubicBezTo>
                    <a:pt x="1439" y="82"/>
                    <a:pt x="1464" y="68"/>
                    <a:pt x="1491" y="62"/>
                  </a:cubicBezTo>
                  <a:cubicBezTo>
                    <a:pt x="1508" y="60"/>
                    <a:pt x="1519" y="51"/>
                    <a:pt x="1527" y="46"/>
                  </a:cubicBezTo>
                  <a:cubicBezTo>
                    <a:pt x="1553" y="25"/>
                    <a:pt x="1526" y="0"/>
                    <a:pt x="14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9" name="Google Shape;2109;p66"/>
            <p:cNvSpPr/>
            <p:nvPr/>
          </p:nvSpPr>
          <p:spPr>
            <a:xfrm>
              <a:off x="8114768" y="524465"/>
              <a:ext cx="97996" cy="124846"/>
            </a:xfrm>
            <a:custGeom>
              <a:avLst/>
              <a:gdLst/>
              <a:ahLst/>
              <a:cxnLst/>
              <a:rect l="l" t="t" r="r" b="b"/>
              <a:pathLst>
                <a:path w="865" h="1102" extrusionOk="0">
                  <a:moveTo>
                    <a:pt x="843" y="1"/>
                  </a:moveTo>
                  <a:cubicBezTo>
                    <a:pt x="840" y="1"/>
                    <a:pt x="832" y="1"/>
                    <a:pt x="824" y="6"/>
                  </a:cubicBezTo>
                  <a:cubicBezTo>
                    <a:pt x="810" y="9"/>
                    <a:pt x="799" y="20"/>
                    <a:pt x="788" y="25"/>
                  </a:cubicBezTo>
                  <a:cubicBezTo>
                    <a:pt x="771" y="39"/>
                    <a:pt x="749" y="58"/>
                    <a:pt x="733" y="72"/>
                  </a:cubicBezTo>
                  <a:cubicBezTo>
                    <a:pt x="705" y="94"/>
                    <a:pt x="678" y="116"/>
                    <a:pt x="650" y="141"/>
                  </a:cubicBezTo>
                  <a:cubicBezTo>
                    <a:pt x="631" y="158"/>
                    <a:pt x="609" y="174"/>
                    <a:pt x="590" y="196"/>
                  </a:cubicBezTo>
                  <a:cubicBezTo>
                    <a:pt x="540" y="240"/>
                    <a:pt x="499" y="287"/>
                    <a:pt x="455" y="339"/>
                  </a:cubicBezTo>
                  <a:cubicBezTo>
                    <a:pt x="444" y="353"/>
                    <a:pt x="430" y="367"/>
                    <a:pt x="419" y="380"/>
                  </a:cubicBezTo>
                  <a:cubicBezTo>
                    <a:pt x="403" y="402"/>
                    <a:pt x="386" y="422"/>
                    <a:pt x="375" y="444"/>
                  </a:cubicBezTo>
                  <a:cubicBezTo>
                    <a:pt x="361" y="471"/>
                    <a:pt x="359" y="499"/>
                    <a:pt x="342" y="526"/>
                  </a:cubicBezTo>
                  <a:cubicBezTo>
                    <a:pt x="328" y="548"/>
                    <a:pt x="303" y="568"/>
                    <a:pt x="281" y="590"/>
                  </a:cubicBezTo>
                  <a:cubicBezTo>
                    <a:pt x="240" y="639"/>
                    <a:pt x="232" y="700"/>
                    <a:pt x="199" y="755"/>
                  </a:cubicBezTo>
                  <a:cubicBezTo>
                    <a:pt x="171" y="804"/>
                    <a:pt x="136" y="845"/>
                    <a:pt x="108" y="892"/>
                  </a:cubicBezTo>
                  <a:cubicBezTo>
                    <a:pt x="72" y="961"/>
                    <a:pt x="56" y="1044"/>
                    <a:pt x="1" y="1101"/>
                  </a:cubicBezTo>
                  <a:cubicBezTo>
                    <a:pt x="45" y="1082"/>
                    <a:pt x="89" y="1057"/>
                    <a:pt x="125" y="1027"/>
                  </a:cubicBezTo>
                  <a:cubicBezTo>
                    <a:pt x="149" y="1005"/>
                    <a:pt x="166" y="983"/>
                    <a:pt x="191" y="958"/>
                  </a:cubicBezTo>
                  <a:cubicBezTo>
                    <a:pt x="213" y="936"/>
                    <a:pt x="240" y="925"/>
                    <a:pt x="265" y="903"/>
                  </a:cubicBezTo>
                  <a:cubicBezTo>
                    <a:pt x="295" y="878"/>
                    <a:pt x="323" y="851"/>
                    <a:pt x="350" y="826"/>
                  </a:cubicBezTo>
                  <a:cubicBezTo>
                    <a:pt x="397" y="788"/>
                    <a:pt x="441" y="741"/>
                    <a:pt x="471" y="689"/>
                  </a:cubicBezTo>
                  <a:cubicBezTo>
                    <a:pt x="485" y="667"/>
                    <a:pt x="499" y="642"/>
                    <a:pt x="510" y="614"/>
                  </a:cubicBezTo>
                  <a:cubicBezTo>
                    <a:pt x="515" y="603"/>
                    <a:pt x="521" y="590"/>
                    <a:pt x="526" y="581"/>
                  </a:cubicBezTo>
                  <a:cubicBezTo>
                    <a:pt x="551" y="529"/>
                    <a:pt x="581" y="477"/>
                    <a:pt x="609" y="430"/>
                  </a:cubicBezTo>
                  <a:lnTo>
                    <a:pt x="620" y="408"/>
                  </a:lnTo>
                  <a:cubicBezTo>
                    <a:pt x="647" y="361"/>
                    <a:pt x="672" y="314"/>
                    <a:pt x="700" y="268"/>
                  </a:cubicBezTo>
                  <a:cubicBezTo>
                    <a:pt x="716" y="237"/>
                    <a:pt x="733" y="204"/>
                    <a:pt x="749" y="177"/>
                  </a:cubicBezTo>
                  <a:cubicBezTo>
                    <a:pt x="758" y="163"/>
                    <a:pt x="769" y="147"/>
                    <a:pt x="777" y="133"/>
                  </a:cubicBezTo>
                  <a:cubicBezTo>
                    <a:pt x="796" y="102"/>
                    <a:pt x="815" y="75"/>
                    <a:pt x="840" y="50"/>
                  </a:cubicBezTo>
                  <a:lnTo>
                    <a:pt x="846" y="42"/>
                  </a:lnTo>
                  <a:cubicBezTo>
                    <a:pt x="859" y="25"/>
                    <a:pt x="865" y="1"/>
                    <a:pt x="8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0" name="Google Shape;2110;p66"/>
            <p:cNvSpPr/>
            <p:nvPr/>
          </p:nvSpPr>
          <p:spPr>
            <a:xfrm>
              <a:off x="8114768" y="386931"/>
              <a:ext cx="196218" cy="326275"/>
            </a:xfrm>
            <a:custGeom>
              <a:avLst/>
              <a:gdLst/>
              <a:ahLst/>
              <a:cxnLst/>
              <a:rect l="l" t="t" r="r" b="b"/>
              <a:pathLst>
                <a:path w="1732" h="2880" extrusionOk="0">
                  <a:moveTo>
                    <a:pt x="16" y="1"/>
                  </a:moveTo>
                  <a:cubicBezTo>
                    <a:pt x="8" y="1"/>
                    <a:pt x="0" y="6"/>
                    <a:pt x="4" y="15"/>
                  </a:cubicBezTo>
                  <a:cubicBezTo>
                    <a:pt x="67" y="136"/>
                    <a:pt x="130" y="254"/>
                    <a:pt x="213" y="359"/>
                  </a:cubicBezTo>
                  <a:cubicBezTo>
                    <a:pt x="295" y="469"/>
                    <a:pt x="392" y="571"/>
                    <a:pt x="480" y="681"/>
                  </a:cubicBezTo>
                  <a:cubicBezTo>
                    <a:pt x="653" y="904"/>
                    <a:pt x="799" y="1157"/>
                    <a:pt x="939" y="1405"/>
                  </a:cubicBezTo>
                  <a:cubicBezTo>
                    <a:pt x="1085" y="1658"/>
                    <a:pt x="1212" y="1914"/>
                    <a:pt x="1346" y="2172"/>
                  </a:cubicBezTo>
                  <a:cubicBezTo>
                    <a:pt x="1404" y="2285"/>
                    <a:pt x="1462" y="2395"/>
                    <a:pt x="1517" y="2513"/>
                  </a:cubicBezTo>
                  <a:cubicBezTo>
                    <a:pt x="1547" y="2574"/>
                    <a:pt x="1572" y="2637"/>
                    <a:pt x="1597" y="2698"/>
                  </a:cubicBezTo>
                  <a:cubicBezTo>
                    <a:pt x="1616" y="2753"/>
                    <a:pt x="1630" y="2816"/>
                    <a:pt x="1663" y="2868"/>
                  </a:cubicBezTo>
                  <a:cubicBezTo>
                    <a:pt x="1668" y="2876"/>
                    <a:pt x="1676" y="2879"/>
                    <a:pt x="1686" y="2879"/>
                  </a:cubicBezTo>
                  <a:cubicBezTo>
                    <a:pt x="1703" y="2879"/>
                    <a:pt x="1723" y="2867"/>
                    <a:pt x="1723" y="2849"/>
                  </a:cubicBezTo>
                  <a:cubicBezTo>
                    <a:pt x="1732" y="2736"/>
                    <a:pt x="1663" y="2610"/>
                    <a:pt x="1613" y="2505"/>
                  </a:cubicBezTo>
                  <a:cubicBezTo>
                    <a:pt x="1558" y="2384"/>
                    <a:pt x="1492" y="2271"/>
                    <a:pt x="1432" y="2156"/>
                  </a:cubicBezTo>
                  <a:cubicBezTo>
                    <a:pt x="1294" y="1900"/>
                    <a:pt x="1154" y="1647"/>
                    <a:pt x="1008" y="1394"/>
                  </a:cubicBezTo>
                  <a:cubicBezTo>
                    <a:pt x="870" y="1157"/>
                    <a:pt x="733" y="912"/>
                    <a:pt x="565" y="695"/>
                  </a:cubicBezTo>
                  <a:cubicBezTo>
                    <a:pt x="389" y="458"/>
                    <a:pt x="177" y="260"/>
                    <a:pt x="28" y="7"/>
                  </a:cubicBezTo>
                  <a:cubicBezTo>
                    <a:pt x="25" y="3"/>
                    <a:pt x="20" y="1"/>
                    <a:pt x="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1" name="Google Shape;2111;p66"/>
            <p:cNvSpPr/>
            <p:nvPr/>
          </p:nvSpPr>
          <p:spPr>
            <a:xfrm>
              <a:off x="8245391" y="489685"/>
              <a:ext cx="153395" cy="22771"/>
            </a:xfrm>
            <a:custGeom>
              <a:avLst/>
              <a:gdLst/>
              <a:ahLst/>
              <a:cxnLst/>
              <a:rect l="l" t="t" r="r" b="b"/>
              <a:pathLst>
                <a:path w="1354" h="201" extrusionOk="0">
                  <a:moveTo>
                    <a:pt x="8" y="130"/>
                  </a:moveTo>
                  <a:cubicBezTo>
                    <a:pt x="5" y="130"/>
                    <a:pt x="3" y="131"/>
                    <a:pt x="1" y="132"/>
                  </a:cubicBezTo>
                  <a:cubicBezTo>
                    <a:pt x="3" y="131"/>
                    <a:pt x="6" y="131"/>
                    <a:pt x="8" y="130"/>
                  </a:cubicBezTo>
                  <a:close/>
                  <a:moveTo>
                    <a:pt x="973" y="1"/>
                  </a:moveTo>
                  <a:cubicBezTo>
                    <a:pt x="913" y="1"/>
                    <a:pt x="853" y="3"/>
                    <a:pt x="793" y="8"/>
                  </a:cubicBezTo>
                  <a:cubicBezTo>
                    <a:pt x="689" y="13"/>
                    <a:pt x="581" y="27"/>
                    <a:pt x="477" y="44"/>
                  </a:cubicBezTo>
                  <a:lnTo>
                    <a:pt x="427" y="55"/>
                  </a:lnTo>
                  <a:cubicBezTo>
                    <a:pt x="367" y="66"/>
                    <a:pt x="306" y="77"/>
                    <a:pt x="248" y="85"/>
                  </a:cubicBezTo>
                  <a:cubicBezTo>
                    <a:pt x="168" y="98"/>
                    <a:pt x="88" y="117"/>
                    <a:pt x="8" y="130"/>
                  </a:cubicBezTo>
                  <a:lnTo>
                    <a:pt x="8" y="130"/>
                  </a:lnTo>
                  <a:cubicBezTo>
                    <a:pt x="8" y="130"/>
                    <a:pt x="9" y="130"/>
                    <a:pt x="9" y="130"/>
                  </a:cubicBezTo>
                  <a:cubicBezTo>
                    <a:pt x="25" y="130"/>
                    <a:pt x="50" y="141"/>
                    <a:pt x="64" y="145"/>
                  </a:cubicBezTo>
                  <a:cubicBezTo>
                    <a:pt x="92" y="148"/>
                    <a:pt x="116" y="154"/>
                    <a:pt x="144" y="159"/>
                  </a:cubicBezTo>
                  <a:cubicBezTo>
                    <a:pt x="196" y="167"/>
                    <a:pt x="248" y="176"/>
                    <a:pt x="298" y="181"/>
                  </a:cubicBezTo>
                  <a:cubicBezTo>
                    <a:pt x="336" y="187"/>
                    <a:pt x="372" y="189"/>
                    <a:pt x="408" y="192"/>
                  </a:cubicBezTo>
                  <a:cubicBezTo>
                    <a:pt x="474" y="195"/>
                    <a:pt x="543" y="200"/>
                    <a:pt x="609" y="200"/>
                  </a:cubicBezTo>
                  <a:cubicBezTo>
                    <a:pt x="667" y="200"/>
                    <a:pt x="733" y="200"/>
                    <a:pt x="790" y="192"/>
                  </a:cubicBezTo>
                  <a:cubicBezTo>
                    <a:pt x="854" y="181"/>
                    <a:pt x="923" y="159"/>
                    <a:pt x="983" y="145"/>
                  </a:cubicBezTo>
                  <a:cubicBezTo>
                    <a:pt x="991" y="140"/>
                    <a:pt x="1000" y="140"/>
                    <a:pt x="1008" y="137"/>
                  </a:cubicBezTo>
                  <a:cubicBezTo>
                    <a:pt x="1082" y="121"/>
                    <a:pt x="1156" y="96"/>
                    <a:pt x="1228" y="77"/>
                  </a:cubicBezTo>
                  <a:cubicBezTo>
                    <a:pt x="1245" y="68"/>
                    <a:pt x="1261" y="66"/>
                    <a:pt x="1280" y="63"/>
                  </a:cubicBezTo>
                  <a:cubicBezTo>
                    <a:pt x="1302" y="57"/>
                    <a:pt x="1327" y="57"/>
                    <a:pt x="1341" y="41"/>
                  </a:cubicBezTo>
                  <a:cubicBezTo>
                    <a:pt x="1353" y="26"/>
                    <a:pt x="1352" y="13"/>
                    <a:pt x="1333" y="13"/>
                  </a:cubicBezTo>
                  <a:cubicBezTo>
                    <a:pt x="1331" y="13"/>
                    <a:pt x="1329" y="13"/>
                    <a:pt x="1327" y="13"/>
                  </a:cubicBezTo>
                  <a:cubicBezTo>
                    <a:pt x="1245" y="10"/>
                    <a:pt x="1159" y="8"/>
                    <a:pt x="1077" y="2"/>
                  </a:cubicBezTo>
                  <a:cubicBezTo>
                    <a:pt x="1042" y="1"/>
                    <a:pt x="1008" y="1"/>
                    <a:pt x="9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2" name="Google Shape;2112;p66"/>
            <p:cNvSpPr/>
            <p:nvPr/>
          </p:nvSpPr>
          <p:spPr>
            <a:xfrm>
              <a:off x="8197130" y="409815"/>
              <a:ext cx="205848" cy="75451"/>
            </a:xfrm>
            <a:custGeom>
              <a:avLst/>
              <a:gdLst/>
              <a:ahLst/>
              <a:cxnLst/>
              <a:rect l="l" t="t" r="r" b="b"/>
              <a:pathLst>
                <a:path w="1817" h="666" extrusionOk="0">
                  <a:moveTo>
                    <a:pt x="0" y="0"/>
                  </a:moveTo>
                  <a:cubicBezTo>
                    <a:pt x="22" y="3"/>
                    <a:pt x="75" y="58"/>
                    <a:pt x="97" y="72"/>
                  </a:cubicBezTo>
                  <a:cubicBezTo>
                    <a:pt x="110" y="80"/>
                    <a:pt x="119" y="88"/>
                    <a:pt x="132" y="96"/>
                  </a:cubicBezTo>
                  <a:cubicBezTo>
                    <a:pt x="154" y="110"/>
                    <a:pt x="174" y="121"/>
                    <a:pt x="196" y="129"/>
                  </a:cubicBezTo>
                  <a:cubicBezTo>
                    <a:pt x="198" y="129"/>
                    <a:pt x="198" y="135"/>
                    <a:pt x="201" y="135"/>
                  </a:cubicBezTo>
                  <a:cubicBezTo>
                    <a:pt x="289" y="176"/>
                    <a:pt x="377" y="212"/>
                    <a:pt x="460" y="261"/>
                  </a:cubicBezTo>
                  <a:cubicBezTo>
                    <a:pt x="515" y="292"/>
                    <a:pt x="573" y="328"/>
                    <a:pt x="633" y="358"/>
                  </a:cubicBezTo>
                  <a:cubicBezTo>
                    <a:pt x="696" y="396"/>
                    <a:pt x="771" y="427"/>
                    <a:pt x="840" y="451"/>
                  </a:cubicBezTo>
                  <a:cubicBezTo>
                    <a:pt x="875" y="465"/>
                    <a:pt x="914" y="468"/>
                    <a:pt x="952" y="473"/>
                  </a:cubicBezTo>
                  <a:cubicBezTo>
                    <a:pt x="1095" y="506"/>
                    <a:pt x="1244" y="561"/>
                    <a:pt x="1382" y="611"/>
                  </a:cubicBezTo>
                  <a:cubicBezTo>
                    <a:pt x="1475" y="647"/>
                    <a:pt x="1577" y="665"/>
                    <a:pt x="1678" y="665"/>
                  </a:cubicBezTo>
                  <a:cubicBezTo>
                    <a:pt x="1708" y="665"/>
                    <a:pt x="1737" y="664"/>
                    <a:pt x="1767" y="660"/>
                  </a:cubicBezTo>
                  <a:cubicBezTo>
                    <a:pt x="1789" y="660"/>
                    <a:pt x="1816" y="649"/>
                    <a:pt x="1808" y="625"/>
                  </a:cubicBezTo>
                  <a:cubicBezTo>
                    <a:pt x="1805" y="608"/>
                    <a:pt x="1778" y="608"/>
                    <a:pt x="1756" y="608"/>
                  </a:cubicBezTo>
                  <a:cubicBezTo>
                    <a:pt x="1746" y="609"/>
                    <a:pt x="1736" y="610"/>
                    <a:pt x="1727" y="610"/>
                  </a:cubicBezTo>
                  <a:cubicBezTo>
                    <a:pt x="1663" y="610"/>
                    <a:pt x="1601" y="587"/>
                    <a:pt x="1541" y="556"/>
                  </a:cubicBezTo>
                  <a:cubicBezTo>
                    <a:pt x="1478" y="528"/>
                    <a:pt x="1420" y="495"/>
                    <a:pt x="1362" y="468"/>
                  </a:cubicBezTo>
                  <a:cubicBezTo>
                    <a:pt x="1299" y="440"/>
                    <a:pt x="1233" y="418"/>
                    <a:pt x="1172" y="391"/>
                  </a:cubicBezTo>
                  <a:cubicBezTo>
                    <a:pt x="1101" y="358"/>
                    <a:pt x="1032" y="316"/>
                    <a:pt x="963" y="278"/>
                  </a:cubicBezTo>
                  <a:cubicBezTo>
                    <a:pt x="947" y="272"/>
                    <a:pt x="930" y="264"/>
                    <a:pt x="917" y="259"/>
                  </a:cubicBezTo>
                  <a:cubicBezTo>
                    <a:pt x="845" y="223"/>
                    <a:pt x="768" y="204"/>
                    <a:pt x="694" y="176"/>
                  </a:cubicBezTo>
                  <a:lnTo>
                    <a:pt x="663" y="165"/>
                  </a:lnTo>
                  <a:cubicBezTo>
                    <a:pt x="606" y="140"/>
                    <a:pt x="542" y="113"/>
                    <a:pt x="482" y="94"/>
                  </a:cubicBezTo>
                  <a:cubicBezTo>
                    <a:pt x="330" y="41"/>
                    <a:pt x="154" y="19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3" name="Google Shape;2113;p66"/>
            <p:cNvSpPr/>
            <p:nvPr/>
          </p:nvSpPr>
          <p:spPr>
            <a:xfrm>
              <a:off x="8216163" y="328133"/>
              <a:ext cx="192366" cy="145691"/>
            </a:xfrm>
            <a:custGeom>
              <a:avLst/>
              <a:gdLst/>
              <a:ahLst/>
              <a:cxnLst/>
              <a:rect l="l" t="t" r="r" b="b"/>
              <a:pathLst>
                <a:path w="1698" h="1286" extrusionOk="0">
                  <a:moveTo>
                    <a:pt x="0" y="0"/>
                  </a:moveTo>
                  <a:cubicBezTo>
                    <a:pt x="69" y="88"/>
                    <a:pt x="132" y="176"/>
                    <a:pt x="209" y="256"/>
                  </a:cubicBezTo>
                  <a:cubicBezTo>
                    <a:pt x="250" y="300"/>
                    <a:pt x="295" y="341"/>
                    <a:pt x="339" y="383"/>
                  </a:cubicBezTo>
                  <a:cubicBezTo>
                    <a:pt x="363" y="407"/>
                    <a:pt x="391" y="432"/>
                    <a:pt x="416" y="454"/>
                  </a:cubicBezTo>
                  <a:cubicBezTo>
                    <a:pt x="457" y="495"/>
                    <a:pt x="498" y="542"/>
                    <a:pt x="539" y="586"/>
                  </a:cubicBezTo>
                  <a:cubicBezTo>
                    <a:pt x="581" y="630"/>
                    <a:pt x="622" y="674"/>
                    <a:pt x="669" y="713"/>
                  </a:cubicBezTo>
                  <a:cubicBezTo>
                    <a:pt x="669" y="716"/>
                    <a:pt x="674" y="716"/>
                    <a:pt x="677" y="721"/>
                  </a:cubicBezTo>
                  <a:cubicBezTo>
                    <a:pt x="831" y="848"/>
                    <a:pt x="1007" y="949"/>
                    <a:pt x="1186" y="1051"/>
                  </a:cubicBezTo>
                  <a:lnTo>
                    <a:pt x="1227" y="1071"/>
                  </a:lnTo>
                  <a:cubicBezTo>
                    <a:pt x="1249" y="1082"/>
                    <a:pt x="1269" y="1087"/>
                    <a:pt x="1288" y="1101"/>
                  </a:cubicBezTo>
                  <a:cubicBezTo>
                    <a:pt x="1329" y="1126"/>
                    <a:pt x="1368" y="1150"/>
                    <a:pt x="1409" y="1175"/>
                  </a:cubicBezTo>
                  <a:cubicBezTo>
                    <a:pt x="1489" y="1222"/>
                    <a:pt x="1571" y="1252"/>
                    <a:pt x="1662" y="1282"/>
                  </a:cubicBezTo>
                  <a:cubicBezTo>
                    <a:pt x="1665" y="1284"/>
                    <a:pt x="1670" y="1286"/>
                    <a:pt x="1676" y="1286"/>
                  </a:cubicBezTo>
                  <a:cubicBezTo>
                    <a:pt x="1680" y="1286"/>
                    <a:pt x="1685" y="1285"/>
                    <a:pt x="1690" y="1282"/>
                  </a:cubicBezTo>
                  <a:cubicBezTo>
                    <a:pt x="1695" y="1277"/>
                    <a:pt x="1695" y="1271"/>
                    <a:pt x="1698" y="1263"/>
                  </a:cubicBezTo>
                  <a:cubicBezTo>
                    <a:pt x="1698" y="1252"/>
                    <a:pt x="1687" y="1244"/>
                    <a:pt x="1681" y="1236"/>
                  </a:cubicBezTo>
                  <a:cubicBezTo>
                    <a:pt x="1599" y="1164"/>
                    <a:pt x="1508" y="1101"/>
                    <a:pt x="1420" y="1032"/>
                  </a:cubicBezTo>
                  <a:cubicBezTo>
                    <a:pt x="1351" y="982"/>
                    <a:pt x="1288" y="930"/>
                    <a:pt x="1227" y="872"/>
                  </a:cubicBezTo>
                  <a:cubicBezTo>
                    <a:pt x="1145" y="793"/>
                    <a:pt x="1060" y="713"/>
                    <a:pt x="971" y="639"/>
                  </a:cubicBezTo>
                  <a:cubicBezTo>
                    <a:pt x="894" y="570"/>
                    <a:pt x="815" y="504"/>
                    <a:pt x="729" y="443"/>
                  </a:cubicBezTo>
                  <a:cubicBezTo>
                    <a:pt x="680" y="407"/>
                    <a:pt x="633" y="374"/>
                    <a:pt x="583" y="341"/>
                  </a:cubicBezTo>
                  <a:lnTo>
                    <a:pt x="581" y="339"/>
                  </a:lnTo>
                  <a:cubicBezTo>
                    <a:pt x="578" y="336"/>
                    <a:pt x="570" y="330"/>
                    <a:pt x="567" y="328"/>
                  </a:cubicBezTo>
                  <a:cubicBezTo>
                    <a:pt x="537" y="308"/>
                    <a:pt x="504" y="284"/>
                    <a:pt x="473" y="262"/>
                  </a:cubicBezTo>
                  <a:cubicBezTo>
                    <a:pt x="416" y="220"/>
                    <a:pt x="352" y="184"/>
                    <a:pt x="292" y="149"/>
                  </a:cubicBezTo>
                  <a:cubicBezTo>
                    <a:pt x="256" y="129"/>
                    <a:pt x="220" y="110"/>
                    <a:pt x="184" y="94"/>
                  </a:cubicBezTo>
                  <a:lnTo>
                    <a:pt x="91" y="41"/>
                  </a:lnTo>
                  <a:cubicBezTo>
                    <a:pt x="61" y="25"/>
                    <a:pt x="30" y="1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4" name="Google Shape;2114;p66"/>
            <p:cNvSpPr/>
            <p:nvPr/>
          </p:nvSpPr>
          <p:spPr>
            <a:xfrm>
              <a:off x="8230437" y="267976"/>
              <a:ext cx="180811" cy="189874"/>
            </a:xfrm>
            <a:custGeom>
              <a:avLst/>
              <a:gdLst/>
              <a:ahLst/>
              <a:cxnLst/>
              <a:rect l="l" t="t" r="r" b="b"/>
              <a:pathLst>
                <a:path w="1596" h="1676" extrusionOk="0">
                  <a:moveTo>
                    <a:pt x="1" y="0"/>
                  </a:moveTo>
                  <a:lnTo>
                    <a:pt x="1" y="0"/>
                  </a:lnTo>
                  <a:cubicBezTo>
                    <a:pt x="50" y="83"/>
                    <a:pt x="105" y="160"/>
                    <a:pt x="155" y="239"/>
                  </a:cubicBezTo>
                  <a:cubicBezTo>
                    <a:pt x="191" y="292"/>
                    <a:pt x="224" y="338"/>
                    <a:pt x="259" y="391"/>
                  </a:cubicBezTo>
                  <a:cubicBezTo>
                    <a:pt x="325" y="484"/>
                    <a:pt x="394" y="581"/>
                    <a:pt x="468" y="666"/>
                  </a:cubicBezTo>
                  <a:cubicBezTo>
                    <a:pt x="499" y="702"/>
                    <a:pt x="532" y="735"/>
                    <a:pt x="565" y="768"/>
                  </a:cubicBezTo>
                  <a:cubicBezTo>
                    <a:pt x="617" y="817"/>
                    <a:pt x="672" y="861"/>
                    <a:pt x="727" y="911"/>
                  </a:cubicBezTo>
                  <a:cubicBezTo>
                    <a:pt x="862" y="1024"/>
                    <a:pt x="994" y="1142"/>
                    <a:pt x="1129" y="1255"/>
                  </a:cubicBezTo>
                  <a:cubicBezTo>
                    <a:pt x="1195" y="1310"/>
                    <a:pt x="1264" y="1368"/>
                    <a:pt x="1330" y="1423"/>
                  </a:cubicBezTo>
                  <a:cubicBezTo>
                    <a:pt x="1366" y="1456"/>
                    <a:pt x="1404" y="1486"/>
                    <a:pt x="1440" y="1519"/>
                  </a:cubicBezTo>
                  <a:cubicBezTo>
                    <a:pt x="1473" y="1557"/>
                    <a:pt x="1509" y="1596"/>
                    <a:pt x="1536" y="1637"/>
                  </a:cubicBezTo>
                  <a:cubicBezTo>
                    <a:pt x="1544" y="1654"/>
                    <a:pt x="1564" y="1665"/>
                    <a:pt x="1580" y="1676"/>
                  </a:cubicBezTo>
                  <a:lnTo>
                    <a:pt x="1586" y="1668"/>
                  </a:lnTo>
                  <a:cubicBezTo>
                    <a:pt x="1593" y="1663"/>
                    <a:pt x="1596" y="1653"/>
                    <a:pt x="1589" y="1653"/>
                  </a:cubicBezTo>
                  <a:cubicBezTo>
                    <a:pt x="1588" y="1653"/>
                    <a:pt x="1587" y="1654"/>
                    <a:pt x="1586" y="1654"/>
                  </a:cubicBezTo>
                  <a:lnTo>
                    <a:pt x="1586" y="1651"/>
                  </a:lnTo>
                  <a:cubicBezTo>
                    <a:pt x="1586" y="1640"/>
                    <a:pt x="1580" y="1635"/>
                    <a:pt x="1577" y="1624"/>
                  </a:cubicBezTo>
                  <a:cubicBezTo>
                    <a:pt x="1525" y="1530"/>
                    <a:pt x="1462" y="1436"/>
                    <a:pt x="1393" y="1354"/>
                  </a:cubicBezTo>
                  <a:lnTo>
                    <a:pt x="1390" y="1351"/>
                  </a:lnTo>
                  <a:cubicBezTo>
                    <a:pt x="1363" y="1313"/>
                    <a:pt x="1333" y="1282"/>
                    <a:pt x="1302" y="1249"/>
                  </a:cubicBezTo>
                  <a:cubicBezTo>
                    <a:pt x="1253" y="1194"/>
                    <a:pt x="1200" y="1142"/>
                    <a:pt x="1154" y="1087"/>
                  </a:cubicBezTo>
                  <a:cubicBezTo>
                    <a:pt x="1112" y="1037"/>
                    <a:pt x="1068" y="988"/>
                    <a:pt x="1022" y="938"/>
                  </a:cubicBezTo>
                  <a:cubicBezTo>
                    <a:pt x="950" y="859"/>
                    <a:pt x="881" y="779"/>
                    <a:pt x="807" y="704"/>
                  </a:cubicBezTo>
                  <a:cubicBezTo>
                    <a:pt x="587" y="476"/>
                    <a:pt x="339" y="278"/>
                    <a:pt x="94" y="74"/>
                  </a:cubicBezTo>
                  <a:cubicBezTo>
                    <a:pt x="67" y="55"/>
                    <a:pt x="23" y="28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5" name="Google Shape;2115;p66"/>
            <p:cNvSpPr/>
            <p:nvPr/>
          </p:nvSpPr>
          <p:spPr>
            <a:xfrm>
              <a:off x="8264424" y="230251"/>
              <a:ext cx="164044" cy="200863"/>
            </a:xfrm>
            <a:custGeom>
              <a:avLst/>
              <a:gdLst/>
              <a:ahLst/>
              <a:cxnLst/>
              <a:rect l="l" t="t" r="r" b="b"/>
              <a:pathLst>
                <a:path w="1448" h="1773" extrusionOk="0">
                  <a:moveTo>
                    <a:pt x="1" y="0"/>
                  </a:moveTo>
                  <a:cubicBezTo>
                    <a:pt x="3" y="36"/>
                    <a:pt x="31" y="83"/>
                    <a:pt x="47" y="116"/>
                  </a:cubicBezTo>
                  <a:cubicBezTo>
                    <a:pt x="69" y="157"/>
                    <a:pt x="89" y="201"/>
                    <a:pt x="111" y="242"/>
                  </a:cubicBezTo>
                  <a:cubicBezTo>
                    <a:pt x="149" y="314"/>
                    <a:pt x="185" y="391"/>
                    <a:pt x="226" y="462"/>
                  </a:cubicBezTo>
                  <a:cubicBezTo>
                    <a:pt x="232" y="471"/>
                    <a:pt x="237" y="482"/>
                    <a:pt x="240" y="487"/>
                  </a:cubicBezTo>
                  <a:cubicBezTo>
                    <a:pt x="301" y="594"/>
                    <a:pt x="369" y="699"/>
                    <a:pt x="444" y="801"/>
                  </a:cubicBezTo>
                  <a:lnTo>
                    <a:pt x="446" y="804"/>
                  </a:lnTo>
                  <a:cubicBezTo>
                    <a:pt x="496" y="870"/>
                    <a:pt x="548" y="927"/>
                    <a:pt x="603" y="985"/>
                  </a:cubicBezTo>
                  <a:lnTo>
                    <a:pt x="694" y="1090"/>
                  </a:lnTo>
                  <a:cubicBezTo>
                    <a:pt x="741" y="1139"/>
                    <a:pt x="788" y="1189"/>
                    <a:pt x="832" y="1241"/>
                  </a:cubicBezTo>
                  <a:cubicBezTo>
                    <a:pt x="892" y="1307"/>
                    <a:pt x="950" y="1368"/>
                    <a:pt x="1008" y="1434"/>
                  </a:cubicBezTo>
                  <a:cubicBezTo>
                    <a:pt x="1052" y="1480"/>
                    <a:pt x="1093" y="1527"/>
                    <a:pt x="1143" y="1563"/>
                  </a:cubicBezTo>
                  <a:cubicBezTo>
                    <a:pt x="1145" y="1566"/>
                    <a:pt x="1148" y="1566"/>
                    <a:pt x="1154" y="1571"/>
                  </a:cubicBezTo>
                  <a:cubicBezTo>
                    <a:pt x="1189" y="1599"/>
                    <a:pt x="1231" y="1621"/>
                    <a:pt x="1269" y="1651"/>
                  </a:cubicBezTo>
                  <a:cubicBezTo>
                    <a:pt x="1324" y="1687"/>
                    <a:pt x="1374" y="1734"/>
                    <a:pt x="1420" y="1772"/>
                  </a:cubicBezTo>
                  <a:cubicBezTo>
                    <a:pt x="1448" y="1747"/>
                    <a:pt x="1432" y="1701"/>
                    <a:pt x="1407" y="1673"/>
                  </a:cubicBezTo>
                  <a:cubicBezTo>
                    <a:pt x="1352" y="1591"/>
                    <a:pt x="1294" y="1516"/>
                    <a:pt x="1231" y="1436"/>
                  </a:cubicBezTo>
                  <a:lnTo>
                    <a:pt x="1159" y="1343"/>
                  </a:lnTo>
                  <a:cubicBezTo>
                    <a:pt x="1143" y="1324"/>
                    <a:pt x="1129" y="1302"/>
                    <a:pt x="1112" y="1282"/>
                  </a:cubicBezTo>
                  <a:cubicBezTo>
                    <a:pt x="1079" y="1247"/>
                    <a:pt x="1052" y="1211"/>
                    <a:pt x="1024" y="1175"/>
                  </a:cubicBezTo>
                  <a:cubicBezTo>
                    <a:pt x="925" y="1051"/>
                    <a:pt x="823" y="925"/>
                    <a:pt x="722" y="798"/>
                  </a:cubicBezTo>
                  <a:lnTo>
                    <a:pt x="598" y="641"/>
                  </a:lnTo>
                  <a:cubicBezTo>
                    <a:pt x="578" y="614"/>
                    <a:pt x="556" y="592"/>
                    <a:pt x="534" y="564"/>
                  </a:cubicBezTo>
                  <a:cubicBezTo>
                    <a:pt x="460" y="476"/>
                    <a:pt x="383" y="394"/>
                    <a:pt x="306" y="311"/>
                  </a:cubicBezTo>
                  <a:cubicBezTo>
                    <a:pt x="276" y="281"/>
                    <a:pt x="248" y="250"/>
                    <a:pt x="221" y="220"/>
                  </a:cubicBezTo>
                  <a:cubicBezTo>
                    <a:pt x="152" y="143"/>
                    <a:pt x="80" y="69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6" name="Google Shape;2116;p66"/>
            <p:cNvSpPr/>
            <p:nvPr/>
          </p:nvSpPr>
          <p:spPr>
            <a:xfrm>
              <a:off x="8306568" y="195244"/>
              <a:ext cx="133229" cy="212079"/>
            </a:xfrm>
            <a:custGeom>
              <a:avLst/>
              <a:gdLst/>
              <a:ahLst/>
              <a:cxnLst/>
              <a:rect l="l" t="t" r="r" b="b"/>
              <a:pathLst>
                <a:path w="1176" h="1872" extrusionOk="0">
                  <a:moveTo>
                    <a:pt x="0" y="1"/>
                  </a:moveTo>
                  <a:cubicBezTo>
                    <a:pt x="3" y="50"/>
                    <a:pt x="39" y="111"/>
                    <a:pt x="55" y="160"/>
                  </a:cubicBezTo>
                  <a:cubicBezTo>
                    <a:pt x="83" y="240"/>
                    <a:pt x="110" y="315"/>
                    <a:pt x="138" y="394"/>
                  </a:cubicBezTo>
                  <a:cubicBezTo>
                    <a:pt x="162" y="463"/>
                    <a:pt x="184" y="532"/>
                    <a:pt x="212" y="598"/>
                  </a:cubicBezTo>
                  <a:cubicBezTo>
                    <a:pt x="245" y="678"/>
                    <a:pt x="281" y="766"/>
                    <a:pt x="328" y="843"/>
                  </a:cubicBezTo>
                  <a:cubicBezTo>
                    <a:pt x="333" y="851"/>
                    <a:pt x="336" y="859"/>
                    <a:pt x="341" y="865"/>
                  </a:cubicBezTo>
                  <a:cubicBezTo>
                    <a:pt x="374" y="923"/>
                    <a:pt x="416" y="986"/>
                    <a:pt x="457" y="1041"/>
                  </a:cubicBezTo>
                  <a:cubicBezTo>
                    <a:pt x="468" y="1049"/>
                    <a:pt x="473" y="1060"/>
                    <a:pt x="484" y="1071"/>
                  </a:cubicBezTo>
                  <a:lnTo>
                    <a:pt x="528" y="1115"/>
                  </a:lnTo>
                  <a:cubicBezTo>
                    <a:pt x="548" y="1135"/>
                    <a:pt x="564" y="1154"/>
                    <a:pt x="578" y="1173"/>
                  </a:cubicBezTo>
                  <a:cubicBezTo>
                    <a:pt x="581" y="1179"/>
                    <a:pt x="583" y="1184"/>
                    <a:pt x="589" y="1187"/>
                  </a:cubicBezTo>
                  <a:cubicBezTo>
                    <a:pt x="672" y="1308"/>
                    <a:pt x="754" y="1432"/>
                    <a:pt x="839" y="1553"/>
                  </a:cubicBezTo>
                  <a:cubicBezTo>
                    <a:pt x="839" y="1556"/>
                    <a:pt x="842" y="1561"/>
                    <a:pt x="845" y="1564"/>
                  </a:cubicBezTo>
                  <a:cubicBezTo>
                    <a:pt x="859" y="1580"/>
                    <a:pt x="870" y="1597"/>
                    <a:pt x="886" y="1611"/>
                  </a:cubicBezTo>
                  <a:cubicBezTo>
                    <a:pt x="900" y="1624"/>
                    <a:pt x="922" y="1635"/>
                    <a:pt x="941" y="1649"/>
                  </a:cubicBezTo>
                  <a:cubicBezTo>
                    <a:pt x="1002" y="1690"/>
                    <a:pt x="1040" y="1754"/>
                    <a:pt x="1079" y="1812"/>
                  </a:cubicBezTo>
                  <a:cubicBezTo>
                    <a:pt x="1090" y="1825"/>
                    <a:pt x="1101" y="1842"/>
                    <a:pt x="1117" y="1856"/>
                  </a:cubicBezTo>
                  <a:cubicBezTo>
                    <a:pt x="1126" y="1864"/>
                    <a:pt x="1131" y="1867"/>
                    <a:pt x="1142" y="1869"/>
                  </a:cubicBezTo>
                  <a:cubicBezTo>
                    <a:pt x="1146" y="1871"/>
                    <a:pt x="1151" y="1871"/>
                    <a:pt x="1156" y="1871"/>
                  </a:cubicBezTo>
                  <a:cubicBezTo>
                    <a:pt x="1161" y="1871"/>
                    <a:pt x="1167" y="1871"/>
                    <a:pt x="1172" y="1869"/>
                  </a:cubicBezTo>
                  <a:cubicBezTo>
                    <a:pt x="1172" y="1867"/>
                    <a:pt x="1175" y="1867"/>
                    <a:pt x="1175" y="1867"/>
                  </a:cubicBezTo>
                  <a:cubicBezTo>
                    <a:pt x="1156" y="1814"/>
                    <a:pt x="1117" y="1762"/>
                    <a:pt x="1090" y="1729"/>
                  </a:cubicBezTo>
                  <a:cubicBezTo>
                    <a:pt x="1060" y="1674"/>
                    <a:pt x="1032" y="1619"/>
                    <a:pt x="1002" y="1564"/>
                  </a:cubicBezTo>
                  <a:lnTo>
                    <a:pt x="949" y="1470"/>
                  </a:lnTo>
                  <a:cubicBezTo>
                    <a:pt x="894" y="1371"/>
                    <a:pt x="834" y="1267"/>
                    <a:pt x="771" y="1168"/>
                  </a:cubicBezTo>
                  <a:cubicBezTo>
                    <a:pt x="757" y="1143"/>
                    <a:pt x="738" y="1124"/>
                    <a:pt x="727" y="1099"/>
                  </a:cubicBezTo>
                  <a:cubicBezTo>
                    <a:pt x="688" y="1044"/>
                    <a:pt x="649" y="989"/>
                    <a:pt x="616" y="934"/>
                  </a:cubicBezTo>
                  <a:cubicBezTo>
                    <a:pt x="592" y="892"/>
                    <a:pt x="567" y="854"/>
                    <a:pt x="542" y="813"/>
                  </a:cubicBezTo>
                  <a:cubicBezTo>
                    <a:pt x="526" y="780"/>
                    <a:pt x="506" y="744"/>
                    <a:pt x="484" y="711"/>
                  </a:cubicBezTo>
                  <a:cubicBezTo>
                    <a:pt x="410" y="587"/>
                    <a:pt x="330" y="460"/>
                    <a:pt x="248" y="339"/>
                  </a:cubicBezTo>
                  <a:cubicBezTo>
                    <a:pt x="206" y="276"/>
                    <a:pt x="162" y="218"/>
                    <a:pt x="116" y="155"/>
                  </a:cubicBezTo>
                  <a:cubicBezTo>
                    <a:pt x="83" y="108"/>
                    <a:pt x="47" y="37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7" name="Google Shape;2117;p66"/>
            <p:cNvSpPr/>
            <p:nvPr/>
          </p:nvSpPr>
          <p:spPr>
            <a:xfrm>
              <a:off x="8353243" y="155366"/>
              <a:ext cx="100488" cy="227713"/>
            </a:xfrm>
            <a:custGeom>
              <a:avLst/>
              <a:gdLst/>
              <a:ahLst/>
              <a:cxnLst/>
              <a:rect l="l" t="t" r="r" b="b"/>
              <a:pathLst>
                <a:path w="887" h="2010" extrusionOk="0">
                  <a:moveTo>
                    <a:pt x="1" y="1"/>
                  </a:moveTo>
                  <a:cubicBezTo>
                    <a:pt x="28" y="116"/>
                    <a:pt x="59" y="235"/>
                    <a:pt x="89" y="350"/>
                  </a:cubicBezTo>
                  <a:cubicBezTo>
                    <a:pt x="103" y="402"/>
                    <a:pt x="116" y="457"/>
                    <a:pt x="130" y="510"/>
                  </a:cubicBezTo>
                  <a:cubicBezTo>
                    <a:pt x="152" y="587"/>
                    <a:pt x="171" y="669"/>
                    <a:pt x="196" y="749"/>
                  </a:cubicBezTo>
                  <a:cubicBezTo>
                    <a:pt x="235" y="873"/>
                    <a:pt x="273" y="994"/>
                    <a:pt x="317" y="1115"/>
                  </a:cubicBezTo>
                  <a:cubicBezTo>
                    <a:pt x="328" y="1148"/>
                    <a:pt x="342" y="1184"/>
                    <a:pt x="356" y="1217"/>
                  </a:cubicBezTo>
                  <a:cubicBezTo>
                    <a:pt x="383" y="1283"/>
                    <a:pt x="411" y="1349"/>
                    <a:pt x="441" y="1410"/>
                  </a:cubicBezTo>
                  <a:cubicBezTo>
                    <a:pt x="510" y="1550"/>
                    <a:pt x="590" y="1685"/>
                    <a:pt x="681" y="1811"/>
                  </a:cubicBezTo>
                  <a:cubicBezTo>
                    <a:pt x="730" y="1875"/>
                    <a:pt x="777" y="1932"/>
                    <a:pt x="832" y="1990"/>
                  </a:cubicBezTo>
                  <a:cubicBezTo>
                    <a:pt x="840" y="1996"/>
                    <a:pt x="846" y="2001"/>
                    <a:pt x="857" y="2004"/>
                  </a:cubicBezTo>
                  <a:cubicBezTo>
                    <a:pt x="859" y="2009"/>
                    <a:pt x="868" y="2009"/>
                    <a:pt x="870" y="2009"/>
                  </a:cubicBezTo>
                  <a:lnTo>
                    <a:pt x="873" y="2009"/>
                  </a:lnTo>
                  <a:cubicBezTo>
                    <a:pt x="881" y="2009"/>
                    <a:pt x="887" y="2004"/>
                    <a:pt x="887" y="1998"/>
                  </a:cubicBezTo>
                  <a:lnTo>
                    <a:pt x="887" y="1996"/>
                  </a:lnTo>
                  <a:cubicBezTo>
                    <a:pt x="887" y="1987"/>
                    <a:pt x="881" y="1976"/>
                    <a:pt x="870" y="1971"/>
                  </a:cubicBezTo>
                  <a:cubicBezTo>
                    <a:pt x="832" y="1921"/>
                    <a:pt x="835" y="1853"/>
                    <a:pt x="824" y="1795"/>
                  </a:cubicBezTo>
                  <a:cubicBezTo>
                    <a:pt x="813" y="1740"/>
                    <a:pt x="785" y="1693"/>
                    <a:pt x="760" y="1641"/>
                  </a:cubicBezTo>
                  <a:cubicBezTo>
                    <a:pt x="736" y="1588"/>
                    <a:pt x="708" y="1533"/>
                    <a:pt x="686" y="1478"/>
                  </a:cubicBezTo>
                  <a:cubicBezTo>
                    <a:pt x="595" y="1280"/>
                    <a:pt x="513" y="1077"/>
                    <a:pt x="430" y="873"/>
                  </a:cubicBezTo>
                  <a:cubicBezTo>
                    <a:pt x="419" y="848"/>
                    <a:pt x="411" y="821"/>
                    <a:pt x="400" y="799"/>
                  </a:cubicBezTo>
                  <a:lnTo>
                    <a:pt x="328" y="623"/>
                  </a:lnTo>
                  <a:cubicBezTo>
                    <a:pt x="315" y="584"/>
                    <a:pt x="295" y="546"/>
                    <a:pt x="279" y="512"/>
                  </a:cubicBezTo>
                  <a:cubicBezTo>
                    <a:pt x="276" y="501"/>
                    <a:pt x="268" y="488"/>
                    <a:pt x="262" y="477"/>
                  </a:cubicBezTo>
                  <a:cubicBezTo>
                    <a:pt x="240" y="444"/>
                    <a:pt x="221" y="413"/>
                    <a:pt x="204" y="378"/>
                  </a:cubicBezTo>
                  <a:lnTo>
                    <a:pt x="204" y="375"/>
                  </a:lnTo>
                  <a:cubicBezTo>
                    <a:pt x="185" y="334"/>
                    <a:pt x="177" y="290"/>
                    <a:pt x="158" y="243"/>
                  </a:cubicBezTo>
                  <a:cubicBezTo>
                    <a:pt x="155" y="240"/>
                    <a:pt x="155" y="235"/>
                    <a:pt x="152" y="226"/>
                  </a:cubicBezTo>
                  <a:cubicBezTo>
                    <a:pt x="122" y="147"/>
                    <a:pt x="61" y="47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8" name="Google Shape;2118;p66"/>
            <p:cNvSpPr/>
            <p:nvPr/>
          </p:nvSpPr>
          <p:spPr>
            <a:xfrm>
              <a:off x="8399126" y="125797"/>
              <a:ext cx="69560" cy="235417"/>
            </a:xfrm>
            <a:custGeom>
              <a:avLst/>
              <a:gdLst/>
              <a:ahLst/>
              <a:cxnLst/>
              <a:rect l="l" t="t" r="r" b="b"/>
              <a:pathLst>
                <a:path w="614" h="2078" extrusionOk="0">
                  <a:moveTo>
                    <a:pt x="0" y="0"/>
                  </a:moveTo>
                  <a:cubicBezTo>
                    <a:pt x="14" y="165"/>
                    <a:pt x="64" y="330"/>
                    <a:pt x="80" y="498"/>
                  </a:cubicBezTo>
                  <a:cubicBezTo>
                    <a:pt x="80" y="509"/>
                    <a:pt x="83" y="523"/>
                    <a:pt x="83" y="531"/>
                  </a:cubicBezTo>
                  <a:cubicBezTo>
                    <a:pt x="110" y="688"/>
                    <a:pt x="135" y="845"/>
                    <a:pt x="171" y="999"/>
                  </a:cubicBezTo>
                  <a:cubicBezTo>
                    <a:pt x="174" y="1013"/>
                    <a:pt x="176" y="1032"/>
                    <a:pt x="179" y="1046"/>
                  </a:cubicBezTo>
                  <a:cubicBezTo>
                    <a:pt x="226" y="1228"/>
                    <a:pt x="281" y="1406"/>
                    <a:pt x="353" y="1582"/>
                  </a:cubicBezTo>
                  <a:cubicBezTo>
                    <a:pt x="421" y="1750"/>
                    <a:pt x="504" y="1918"/>
                    <a:pt x="600" y="2078"/>
                  </a:cubicBezTo>
                  <a:cubicBezTo>
                    <a:pt x="600" y="2072"/>
                    <a:pt x="603" y="2070"/>
                    <a:pt x="603" y="2067"/>
                  </a:cubicBezTo>
                  <a:cubicBezTo>
                    <a:pt x="614" y="2037"/>
                    <a:pt x="606" y="2001"/>
                    <a:pt x="597" y="1970"/>
                  </a:cubicBezTo>
                  <a:cubicBezTo>
                    <a:pt x="592" y="1954"/>
                    <a:pt x="586" y="1935"/>
                    <a:pt x="584" y="1921"/>
                  </a:cubicBezTo>
                  <a:cubicBezTo>
                    <a:pt x="542" y="1794"/>
                    <a:pt x="504" y="1665"/>
                    <a:pt x="474" y="1533"/>
                  </a:cubicBezTo>
                  <a:cubicBezTo>
                    <a:pt x="446" y="1423"/>
                    <a:pt x="424" y="1313"/>
                    <a:pt x="399" y="1203"/>
                  </a:cubicBezTo>
                  <a:cubicBezTo>
                    <a:pt x="386" y="1123"/>
                    <a:pt x="369" y="1049"/>
                    <a:pt x="355" y="969"/>
                  </a:cubicBezTo>
                  <a:lnTo>
                    <a:pt x="292" y="650"/>
                  </a:lnTo>
                  <a:cubicBezTo>
                    <a:pt x="284" y="595"/>
                    <a:pt x="273" y="542"/>
                    <a:pt x="259" y="490"/>
                  </a:cubicBezTo>
                  <a:cubicBezTo>
                    <a:pt x="256" y="474"/>
                    <a:pt x="254" y="460"/>
                    <a:pt x="245" y="443"/>
                  </a:cubicBezTo>
                  <a:cubicBezTo>
                    <a:pt x="243" y="432"/>
                    <a:pt x="234" y="421"/>
                    <a:pt x="231" y="413"/>
                  </a:cubicBezTo>
                  <a:cubicBezTo>
                    <a:pt x="218" y="386"/>
                    <a:pt x="198" y="361"/>
                    <a:pt x="187" y="333"/>
                  </a:cubicBezTo>
                  <a:lnTo>
                    <a:pt x="176" y="303"/>
                  </a:lnTo>
                  <a:cubicBezTo>
                    <a:pt x="174" y="292"/>
                    <a:pt x="171" y="278"/>
                    <a:pt x="165" y="267"/>
                  </a:cubicBezTo>
                  <a:cubicBezTo>
                    <a:pt x="160" y="240"/>
                    <a:pt x="141" y="215"/>
                    <a:pt x="127" y="193"/>
                  </a:cubicBezTo>
                  <a:cubicBezTo>
                    <a:pt x="105" y="157"/>
                    <a:pt x="83" y="119"/>
                    <a:pt x="58" y="83"/>
                  </a:cubicBezTo>
                  <a:cubicBezTo>
                    <a:pt x="47" y="61"/>
                    <a:pt x="25" y="9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9" name="Google Shape;2119;p66"/>
            <p:cNvSpPr/>
            <p:nvPr/>
          </p:nvSpPr>
          <p:spPr>
            <a:xfrm>
              <a:off x="8442742" y="95888"/>
              <a:ext cx="39085" cy="246066"/>
            </a:xfrm>
            <a:custGeom>
              <a:avLst/>
              <a:gdLst/>
              <a:ahLst/>
              <a:cxnLst/>
              <a:rect l="l" t="t" r="r" b="b"/>
              <a:pathLst>
                <a:path w="345" h="2172" extrusionOk="0">
                  <a:moveTo>
                    <a:pt x="1" y="0"/>
                  </a:moveTo>
                  <a:lnTo>
                    <a:pt x="1" y="0"/>
                  </a:lnTo>
                  <a:cubicBezTo>
                    <a:pt x="14" y="74"/>
                    <a:pt x="25" y="146"/>
                    <a:pt x="36" y="217"/>
                  </a:cubicBezTo>
                  <a:cubicBezTo>
                    <a:pt x="42" y="284"/>
                    <a:pt x="53" y="344"/>
                    <a:pt x="67" y="407"/>
                  </a:cubicBezTo>
                  <a:cubicBezTo>
                    <a:pt x="83" y="487"/>
                    <a:pt x="108" y="561"/>
                    <a:pt x="122" y="641"/>
                  </a:cubicBezTo>
                  <a:cubicBezTo>
                    <a:pt x="124" y="666"/>
                    <a:pt x="130" y="691"/>
                    <a:pt x="130" y="713"/>
                  </a:cubicBezTo>
                  <a:cubicBezTo>
                    <a:pt x="135" y="828"/>
                    <a:pt x="122" y="941"/>
                    <a:pt x="119" y="1054"/>
                  </a:cubicBezTo>
                  <a:lnTo>
                    <a:pt x="119" y="1076"/>
                  </a:lnTo>
                  <a:cubicBezTo>
                    <a:pt x="116" y="1258"/>
                    <a:pt x="133" y="1439"/>
                    <a:pt x="160" y="1621"/>
                  </a:cubicBezTo>
                  <a:cubicBezTo>
                    <a:pt x="177" y="1728"/>
                    <a:pt x="193" y="1835"/>
                    <a:pt x="215" y="1943"/>
                  </a:cubicBezTo>
                  <a:cubicBezTo>
                    <a:pt x="229" y="2006"/>
                    <a:pt x="240" y="2072"/>
                    <a:pt x="262" y="2135"/>
                  </a:cubicBezTo>
                  <a:cubicBezTo>
                    <a:pt x="268" y="2149"/>
                    <a:pt x="270" y="2157"/>
                    <a:pt x="276" y="2171"/>
                  </a:cubicBezTo>
                  <a:cubicBezTo>
                    <a:pt x="284" y="2168"/>
                    <a:pt x="287" y="2163"/>
                    <a:pt x="290" y="2155"/>
                  </a:cubicBezTo>
                  <a:cubicBezTo>
                    <a:pt x="292" y="2152"/>
                    <a:pt x="292" y="2144"/>
                    <a:pt x="298" y="2138"/>
                  </a:cubicBezTo>
                  <a:cubicBezTo>
                    <a:pt x="301" y="2130"/>
                    <a:pt x="303" y="2122"/>
                    <a:pt x="303" y="2113"/>
                  </a:cubicBezTo>
                  <a:cubicBezTo>
                    <a:pt x="303" y="2108"/>
                    <a:pt x="309" y="2097"/>
                    <a:pt x="309" y="2086"/>
                  </a:cubicBezTo>
                  <a:lnTo>
                    <a:pt x="317" y="1973"/>
                  </a:lnTo>
                  <a:lnTo>
                    <a:pt x="317" y="1970"/>
                  </a:lnTo>
                  <a:cubicBezTo>
                    <a:pt x="331" y="1849"/>
                    <a:pt x="339" y="1725"/>
                    <a:pt x="342" y="1591"/>
                  </a:cubicBezTo>
                  <a:lnTo>
                    <a:pt x="342" y="1552"/>
                  </a:lnTo>
                  <a:cubicBezTo>
                    <a:pt x="345" y="1481"/>
                    <a:pt x="345" y="1412"/>
                    <a:pt x="345" y="1343"/>
                  </a:cubicBezTo>
                  <a:cubicBezTo>
                    <a:pt x="345" y="1263"/>
                    <a:pt x="345" y="1186"/>
                    <a:pt x="342" y="1106"/>
                  </a:cubicBezTo>
                  <a:cubicBezTo>
                    <a:pt x="339" y="1043"/>
                    <a:pt x="339" y="985"/>
                    <a:pt x="331" y="925"/>
                  </a:cubicBezTo>
                  <a:cubicBezTo>
                    <a:pt x="325" y="842"/>
                    <a:pt x="312" y="760"/>
                    <a:pt x="295" y="677"/>
                  </a:cubicBezTo>
                  <a:cubicBezTo>
                    <a:pt x="273" y="581"/>
                    <a:pt x="243" y="479"/>
                    <a:pt x="204" y="388"/>
                  </a:cubicBezTo>
                  <a:cubicBezTo>
                    <a:pt x="188" y="341"/>
                    <a:pt x="166" y="297"/>
                    <a:pt x="146" y="253"/>
                  </a:cubicBezTo>
                  <a:cubicBezTo>
                    <a:pt x="122" y="204"/>
                    <a:pt x="97" y="160"/>
                    <a:pt x="69" y="116"/>
                  </a:cubicBezTo>
                  <a:cubicBezTo>
                    <a:pt x="50" y="80"/>
                    <a:pt x="12" y="39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0" name="Google Shape;2120;p66"/>
            <p:cNvSpPr/>
            <p:nvPr/>
          </p:nvSpPr>
          <p:spPr>
            <a:xfrm>
              <a:off x="8472424" y="124551"/>
              <a:ext cx="141613" cy="213892"/>
            </a:xfrm>
            <a:custGeom>
              <a:avLst/>
              <a:gdLst/>
              <a:ahLst/>
              <a:cxnLst/>
              <a:rect l="l" t="t" r="r" b="b"/>
              <a:pathLst>
                <a:path w="1250" h="1888" extrusionOk="0">
                  <a:moveTo>
                    <a:pt x="1249" y="0"/>
                  </a:moveTo>
                  <a:lnTo>
                    <a:pt x="1249" y="0"/>
                  </a:lnTo>
                  <a:cubicBezTo>
                    <a:pt x="1123" y="47"/>
                    <a:pt x="1029" y="152"/>
                    <a:pt x="944" y="248"/>
                  </a:cubicBezTo>
                  <a:cubicBezTo>
                    <a:pt x="850" y="350"/>
                    <a:pt x="746" y="446"/>
                    <a:pt x="641" y="534"/>
                  </a:cubicBezTo>
                  <a:cubicBezTo>
                    <a:pt x="619" y="551"/>
                    <a:pt x="600" y="567"/>
                    <a:pt x="581" y="589"/>
                  </a:cubicBezTo>
                  <a:cubicBezTo>
                    <a:pt x="559" y="619"/>
                    <a:pt x="545" y="652"/>
                    <a:pt x="523" y="685"/>
                  </a:cubicBezTo>
                  <a:cubicBezTo>
                    <a:pt x="520" y="688"/>
                    <a:pt x="517" y="694"/>
                    <a:pt x="512" y="699"/>
                  </a:cubicBezTo>
                  <a:cubicBezTo>
                    <a:pt x="495" y="727"/>
                    <a:pt x="471" y="746"/>
                    <a:pt x="454" y="771"/>
                  </a:cubicBezTo>
                  <a:cubicBezTo>
                    <a:pt x="432" y="798"/>
                    <a:pt x="413" y="831"/>
                    <a:pt x="394" y="864"/>
                  </a:cubicBezTo>
                  <a:cubicBezTo>
                    <a:pt x="388" y="867"/>
                    <a:pt x="385" y="873"/>
                    <a:pt x="382" y="878"/>
                  </a:cubicBezTo>
                  <a:cubicBezTo>
                    <a:pt x="303" y="1016"/>
                    <a:pt x="253" y="1156"/>
                    <a:pt x="195" y="1305"/>
                  </a:cubicBezTo>
                  <a:cubicBezTo>
                    <a:pt x="165" y="1390"/>
                    <a:pt x="135" y="1478"/>
                    <a:pt x="107" y="1566"/>
                  </a:cubicBezTo>
                  <a:cubicBezTo>
                    <a:pt x="91" y="1616"/>
                    <a:pt x="72" y="1665"/>
                    <a:pt x="58" y="1717"/>
                  </a:cubicBezTo>
                  <a:cubicBezTo>
                    <a:pt x="50" y="1750"/>
                    <a:pt x="39" y="1781"/>
                    <a:pt x="28" y="1816"/>
                  </a:cubicBezTo>
                  <a:cubicBezTo>
                    <a:pt x="25" y="1833"/>
                    <a:pt x="0" y="1882"/>
                    <a:pt x="25" y="1888"/>
                  </a:cubicBezTo>
                  <a:lnTo>
                    <a:pt x="39" y="1888"/>
                  </a:lnTo>
                  <a:cubicBezTo>
                    <a:pt x="63" y="1882"/>
                    <a:pt x="74" y="1833"/>
                    <a:pt x="80" y="1814"/>
                  </a:cubicBezTo>
                  <a:lnTo>
                    <a:pt x="80" y="1808"/>
                  </a:lnTo>
                  <a:cubicBezTo>
                    <a:pt x="91" y="1786"/>
                    <a:pt x="99" y="1764"/>
                    <a:pt x="110" y="1739"/>
                  </a:cubicBezTo>
                  <a:cubicBezTo>
                    <a:pt x="132" y="1698"/>
                    <a:pt x="151" y="1662"/>
                    <a:pt x="176" y="1624"/>
                  </a:cubicBezTo>
                  <a:cubicBezTo>
                    <a:pt x="231" y="1533"/>
                    <a:pt x="283" y="1445"/>
                    <a:pt x="338" y="1354"/>
                  </a:cubicBezTo>
                  <a:cubicBezTo>
                    <a:pt x="360" y="1316"/>
                    <a:pt x="382" y="1280"/>
                    <a:pt x="407" y="1241"/>
                  </a:cubicBezTo>
                  <a:cubicBezTo>
                    <a:pt x="462" y="1145"/>
                    <a:pt x="520" y="1051"/>
                    <a:pt x="581" y="963"/>
                  </a:cubicBezTo>
                  <a:cubicBezTo>
                    <a:pt x="622" y="906"/>
                    <a:pt x="669" y="845"/>
                    <a:pt x="710" y="790"/>
                  </a:cubicBezTo>
                  <a:cubicBezTo>
                    <a:pt x="757" y="727"/>
                    <a:pt x="809" y="658"/>
                    <a:pt x="856" y="589"/>
                  </a:cubicBezTo>
                  <a:cubicBezTo>
                    <a:pt x="947" y="465"/>
                    <a:pt x="1032" y="336"/>
                    <a:pt x="1120" y="207"/>
                  </a:cubicBezTo>
                  <a:cubicBezTo>
                    <a:pt x="1164" y="138"/>
                    <a:pt x="1208" y="69"/>
                    <a:pt x="12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1" name="Google Shape;2121;p66"/>
            <p:cNvSpPr/>
            <p:nvPr/>
          </p:nvSpPr>
          <p:spPr>
            <a:xfrm>
              <a:off x="8476163" y="187200"/>
              <a:ext cx="171861" cy="154414"/>
            </a:xfrm>
            <a:custGeom>
              <a:avLst/>
              <a:gdLst/>
              <a:ahLst/>
              <a:cxnLst/>
              <a:rect l="l" t="t" r="r" b="b"/>
              <a:pathLst>
                <a:path w="1517" h="1363" extrusionOk="0">
                  <a:moveTo>
                    <a:pt x="1516" y="0"/>
                  </a:moveTo>
                  <a:lnTo>
                    <a:pt x="1516" y="0"/>
                  </a:lnTo>
                  <a:cubicBezTo>
                    <a:pt x="1351" y="42"/>
                    <a:pt x="1200" y="127"/>
                    <a:pt x="1065" y="218"/>
                  </a:cubicBezTo>
                  <a:cubicBezTo>
                    <a:pt x="980" y="276"/>
                    <a:pt x="894" y="339"/>
                    <a:pt x="815" y="402"/>
                  </a:cubicBezTo>
                  <a:cubicBezTo>
                    <a:pt x="751" y="452"/>
                    <a:pt x="693" y="504"/>
                    <a:pt x="638" y="553"/>
                  </a:cubicBezTo>
                  <a:cubicBezTo>
                    <a:pt x="487" y="688"/>
                    <a:pt x="352" y="837"/>
                    <a:pt x="228" y="994"/>
                  </a:cubicBezTo>
                  <a:cubicBezTo>
                    <a:pt x="173" y="1068"/>
                    <a:pt x="124" y="1140"/>
                    <a:pt x="74" y="1211"/>
                  </a:cubicBezTo>
                  <a:cubicBezTo>
                    <a:pt x="72" y="1219"/>
                    <a:pt x="63" y="1228"/>
                    <a:pt x="61" y="1236"/>
                  </a:cubicBezTo>
                  <a:cubicBezTo>
                    <a:pt x="58" y="1241"/>
                    <a:pt x="55" y="1250"/>
                    <a:pt x="47" y="1255"/>
                  </a:cubicBezTo>
                  <a:cubicBezTo>
                    <a:pt x="36" y="1274"/>
                    <a:pt x="22" y="1294"/>
                    <a:pt x="14" y="1310"/>
                  </a:cubicBezTo>
                  <a:cubicBezTo>
                    <a:pt x="8" y="1318"/>
                    <a:pt x="6" y="1329"/>
                    <a:pt x="3" y="1335"/>
                  </a:cubicBezTo>
                  <a:cubicBezTo>
                    <a:pt x="0" y="1338"/>
                    <a:pt x="0" y="1343"/>
                    <a:pt x="0" y="1346"/>
                  </a:cubicBezTo>
                  <a:lnTo>
                    <a:pt x="0" y="1351"/>
                  </a:lnTo>
                  <a:lnTo>
                    <a:pt x="0" y="1362"/>
                  </a:lnTo>
                  <a:cubicBezTo>
                    <a:pt x="3" y="1362"/>
                    <a:pt x="3" y="1360"/>
                    <a:pt x="6" y="1360"/>
                  </a:cubicBezTo>
                  <a:cubicBezTo>
                    <a:pt x="28" y="1349"/>
                    <a:pt x="44" y="1318"/>
                    <a:pt x="61" y="1294"/>
                  </a:cubicBezTo>
                  <a:cubicBezTo>
                    <a:pt x="69" y="1283"/>
                    <a:pt x="74" y="1274"/>
                    <a:pt x="83" y="1266"/>
                  </a:cubicBezTo>
                  <a:cubicBezTo>
                    <a:pt x="110" y="1233"/>
                    <a:pt x="143" y="1197"/>
                    <a:pt x="173" y="1167"/>
                  </a:cubicBezTo>
                  <a:cubicBezTo>
                    <a:pt x="239" y="1101"/>
                    <a:pt x="308" y="1043"/>
                    <a:pt x="380" y="980"/>
                  </a:cubicBezTo>
                  <a:cubicBezTo>
                    <a:pt x="427" y="944"/>
                    <a:pt x="473" y="903"/>
                    <a:pt x="517" y="864"/>
                  </a:cubicBezTo>
                  <a:cubicBezTo>
                    <a:pt x="611" y="782"/>
                    <a:pt x="707" y="702"/>
                    <a:pt x="801" y="619"/>
                  </a:cubicBezTo>
                  <a:cubicBezTo>
                    <a:pt x="826" y="600"/>
                    <a:pt x="848" y="578"/>
                    <a:pt x="870" y="553"/>
                  </a:cubicBezTo>
                  <a:cubicBezTo>
                    <a:pt x="886" y="534"/>
                    <a:pt x="900" y="509"/>
                    <a:pt x="916" y="490"/>
                  </a:cubicBezTo>
                  <a:cubicBezTo>
                    <a:pt x="936" y="468"/>
                    <a:pt x="958" y="449"/>
                    <a:pt x="980" y="427"/>
                  </a:cubicBezTo>
                  <a:cubicBezTo>
                    <a:pt x="1150" y="276"/>
                    <a:pt x="1321" y="121"/>
                    <a:pt x="15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2" name="Google Shape;2122;p66"/>
            <p:cNvSpPr/>
            <p:nvPr/>
          </p:nvSpPr>
          <p:spPr>
            <a:xfrm>
              <a:off x="8475823" y="252002"/>
              <a:ext cx="188968" cy="90859"/>
            </a:xfrm>
            <a:custGeom>
              <a:avLst/>
              <a:gdLst/>
              <a:ahLst/>
              <a:cxnLst/>
              <a:rect l="l" t="t" r="r" b="b"/>
              <a:pathLst>
                <a:path w="1668" h="802" extrusionOk="0">
                  <a:moveTo>
                    <a:pt x="1668" y="1"/>
                  </a:moveTo>
                  <a:lnTo>
                    <a:pt x="1668" y="1"/>
                  </a:lnTo>
                  <a:cubicBezTo>
                    <a:pt x="1566" y="9"/>
                    <a:pt x="1464" y="20"/>
                    <a:pt x="1357" y="20"/>
                  </a:cubicBezTo>
                  <a:cubicBezTo>
                    <a:pt x="1324" y="23"/>
                    <a:pt x="1288" y="28"/>
                    <a:pt x="1255" y="34"/>
                  </a:cubicBezTo>
                  <a:cubicBezTo>
                    <a:pt x="1195" y="47"/>
                    <a:pt x="1137" y="69"/>
                    <a:pt x="1082" y="89"/>
                  </a:cubicBezTo>
                  <a:cubicBezTo>
                    <a:pt x="1035" y="111"/>
                    <a:pt x="983" y="127"/>
                    <a:pt x="930" y="147"/>
                  </a:cubicBezTo>
                  <a:cubicBezTo>
                    <a:pt x="917" y="155"/>
                    <a:pt x="900" y="160"/>
                    <a:pt x="886" y="169"/>
                  </a:cubicBezTo>
                  <a:cubicBezTo>
                    <a:pt x="848" y="185"/>
                    <a:pt x="815" y="202"/>
                    <a:pt x="776" y="221"/>
                  </a:cubicBezTo>
                  <a:cubicBezTo>
                    <a:pt x="600" y="303"/>
                    <a:pt x="435" y="405"/>
                    <a:pt x="284" y="524"/>
                  </a:cubicBezTo>
                  <a:cubicBezTo>
                    <a:pt x="204" y="584"/>
                    <a:pt x="130" y="647"/>
                    <a:pt x="61" y="716"/>
                  </a:cubicBezTo>
                  <a:cubicBezTo>
                    <a:pt x="61" y="719"/>
                    <a:pt x="58" y="719"/>
                    <a:pt x="58" y="719"/>
                  </a:cubicBezTo>
                  <a:cubicBezTo>
                    <a:pt x="39" y="733"/>
                    <a:pt x="9" y="760"/>
                    <a:pt x="0" y="785"/>
                  </a:cubicBezTo>
                  <a:lnTo>
                    <a:pt x="0" y="801"/>
                  </a:lnTo>
                  <a:cubicBezTo>
                    <a:pt x="116" y="730"/>
                    <a:pt x="215" y="653"/>
                    <a:pt x="344" y="606"/>
                  </a:cubicBezTo>
                  <a:cubicBezTo>
                    <a:pt x="388" y="592"/>
                    <a:pt x="430" y="579"/>
                    <a:pt x="471" y="559"/>
                  </a:cubicBezTo>
                  <a:cubicBezTo>
                    <a:pt x="515" y="540"/>
                    <a:pt x="551" y="515"/>
                    <a:pt x="589" y="488"/>
                  </a:cubicBezTo>
                  <a:cubicBezTo>
                    <a:pt x="600" y="482"/>
                    <a:pt x="608" y="477"/>
                    <a:pt x="617" y="471"/>
                  </a:cubicBezTo>
                  <a:cubicBezTo>
                    <a:pt x="740" y="391"/>
                    <a:pt x="875" y="336"/>
                    <a:pt x="1010" y="279"/>
                  </a:cubicBezTo>
                  <a:cubicBezTo>
                    <a:pt x="1230" y="185"/>
                    <a:pt x="1448" y="92"/>
                    <a:pt x="16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3" name="Google Shape;2123;p66"/>
            <p:cNvSpPr/>
            <p:nvPr/>
          </p:nvSpPr>
          <p:spPr>
            <a:xfrm>
              <a:off x="8469026" y="318617"/>
              <a:ext cx="204262" cy="35800"/>
            </a:xfrm>
            <a:custGeom>
              <a:avLst/>
              <a:gdLst/>
              <a:ahLst/>
              <a:cxnLst/>
              <a:rect l="l" t="t" r="r" b="b"/>
              <a:pathLst>
                <a:path w="1803" h="316" extrusionOk="0">
                  <a:moveTo>
                    <a:pt x="1282" y="0"/>
                  </a:moveTo>
                  <a:cubicBezTo>
                    <a:pt x="1259" y="0"/>
                    <a:pt x="1237" y="2"/>
                    <a:pt x="1213" y="4"/>
                  </a:cubicBezTo>
                  <a:cubicBezTo>
                    <a:pt x="1150" y="7"/>
                    <a:pt x="1084" y="7"/>
                    <a:pt x="1018" y="10"/>
                  </a:cubicBezTo>
                  <a:lnTo>
                    <a:pt x="1004" y="10"/>
                  </a:lnTo>
                  <a:cubicBezTo>
                    <a:pt x="938" y="10"/>
                    <a:pt x="875" y="13"/>
                    <a:pt x="809" y="24"/>
                  </a:cubicBezTo>
                  <a:cubicBezTo>
                    <a:pt x="756" y="29"/>
                    <a:pt x="701" y="46"/>
                    <a:pt x="649" y="59"/>
                  </a:cubicBezTo>
                  <a:lnTo>
                    <a:pt x="646" y="59"/>
                  </a:lnTo>
                  <a:lnTo>
                    <a:pt x="346" y="131"/>
                  </a:lnTo>
                  <a:cubicBezTo>
                    <a:pt x="275" y="150"/>
                    <a:pt x="217" y="172"/>
                    <a:pt x="154" y="213"/>
                  </a:cubicBezTo>
                  <a:cubicBezTo>
                    <a:pt x="148" y="216"/>
                    <a:pt x="140" y="224"/>
                    <a:pt x="135" y="227"/>
                  </a:cubicBezTo>
                  <a:cubicBezTo>
                    <a:pt x="113" y="244"/>
                    <a:pt x="8" y="274"/>
                    <a:pt x="2" y="299"/>
                  </a:cubicBezTo>
                  <a:cubicBezTo>
                    <a:pt x="1" y="311"/>
                    <a:pt x="12" y="315"/>
                    <a:pt x="30" y="315"/>
                  </a:cubicBezTo>
                  <a:cubicBezTo>
                    <a:pt x="73" y="315"/>
                    <a:pt x="151" y="290"/>
                    <a:pt x="165" y="288"/>
                  </a:cubicBezTo>
                  <a:cubicBezTo>
                    <a:pt x="245" y="271"/>
                    <a:pt x="324" y="255"/>
                    <a:pt x="407" y="235"/>
                  </a:cubicBezTo>
                  <a:cubicBezTo>
                    <a:pt x="498" y="219"/>
                    <a:pt x="589" y="202"/>
                    <a:pt x="682" y="197"/>
                  </a:cubicBezTo>
                  <a:cubicBezTo>
                    <a:pt x="718" y="191"/>
                    <a:pt x="756" y="191"/>
                    <a:pt x="792" y="189"/>
                  </a:cubicBezTo>
                  <a:cubicBezTo>
                    <a:pt x="834" y="186"/>
                    <a:pt x="875" y="186"/>
                    <a:pt x="916" y="183"/>
                  </a:cubicBezTo>
                  <a:cubicBezTo>
                    <a:pt x="985" y="178"/>
                    <a:pt x="1054" y="172"/>
                    <a:pt x="1122" y="164"/>
                  </a:cubicBezTo>
                  <a:cubicBezTo>
                    <a:pt x="1197" y="156"/>
                    <a:pt x="1274" y="147"/>
                    <a:pt x="1348" y="142"/>
                  </a:cubicBezTo>
                  <a:cubicBezTo>
                    <a:pt x="1502" y="128"/>
                    <a:pt x="1659" y="109"/>
                    <a:pt x="1802" y="62"/>
                  </a:cubicBezTo>
                  <a:lnTo>
                    <a:pt x="1802" y="62"/>
                  </a:lnTo>
                  <a:cubicBezTo>
                    <a:pt x="1796" y="62"/>
                    <a:pt x="1789" y="62"/>
                    <a:pt x="1782" y="62"/>
                  </a:cubicBezTo>
                  <a:cubicBezTo>
                    <a:pt x="1638" y="62"/>
                    <a:pt x="1495" y="7"/>
                    <a:pt x="1348" y="4"/>
                  </a:cubicBezTo>
                  <a:cubicBezTo>
                    <a:pt x="1326" y="2"/>
                    <a:pt x="1304" y="0"/>
                    <a:pt x="12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4" name="Google Shape;2124;p66"/>
            <p:cNvSpPr/>
            <p:nvPr/>
          </p:nvSpPr>
          <p:spPr>
            <a:xfrm>
              <a:off x="8451466" y="368918"/>
              <a:ext cx="205508" cy="24244"/>
            </a:xfrm>
            <a:custGeom>
              <a:avLst/>
              <a:gdLst/>
              <a:ahLst/>
              <a:cxnLst/>
              <a:rect l="l" t="t" r="r" b="b"/>
              <a:pathLst>
                <a:path w="1814" h="214" extrusionOk="0">
                  <a:moveTo>
                    <a:pt x="843" y="1"/>
                  </a:moveTo>
                  <a:cubicBezTo>
                    <a:pt x="722" y="1"/>
                    <a:pt x="598" y="1"/>
                    <a:pt x="477" y="9"/>
                  </a:cubicBezTo>
                  <a:cubicBezTo>
                    <a:pt x="402" y="17"/>
                    <a:pt x="317" y="31"/>
                    <a:pt x="240" y="56"/>
                  </a:cubicBezTo>
                  <a:cubicBezTo>
                    <a:pt x="221" y="61"/>
                    <a:pt x="199" y="69"/>
                    <a:pt x="180" y="78"/>
                  </a:cubicBezTo>
                  <a:cubicBezTo>
                    <a:pt x="155" y="89"/>
                    <a:pt x="133" y="100"/>
                    <a:pt x="111" y="102"/>
                  </a:cubicBezTo>
                  <a:cubicBezTo>
                    <a:pt x="98" y="107"/>
                    <a:pt x="82" y="107"/>
                    <a:pt x="65" y="107"/>
                  </a:cubicBezTo>
                  <a:cubicBezTo>
                    <a:pt x="48" y="107"/>
                    <a:pt x="31" y="107"/>
                    <a:pt x="17" y="111"/>
                  </a:cubicBezTo>
                  <a:cubicBezTo>
                    <a:pt x="9" y="111"/>
                    <a:pt x="6" y="113"/>
                    <a:pt x="1" y="116"/>
                  </a:cubicBezTo>
                  <a:cubicBezTo>
                    <a:pt x="3" y="119"/>
                    <a:pt x="3" y="119"/>
                    <a:pt x="3" y="124"/>
                  </a:cubicBezTo>
                  <a:cubicBezTo>
                    <a:pt x="3" y="130"/>
                    <a:pt x="9" y="138"/>
                    <a:pt x="14" y="141"/>
                  </a:cubicBezTo>
                  <a:cubicBezTo>
                    <a:pt x="17" y="144"/>
                    <a:pt x="23" y="152"/>
                    <a:pt x="31" y="155"/>
                  </a:cubicBezTo>
                  <a:cubicBezTo>
                    <a:pt x="34" y="155"/>
                    <a:pt x="34" y="157"/>
                    <a:pt x="36" y="157"/>
                  </a:cubicBezTo>
                  <a:lnTo>
                    <a:pt x="42" y="157"/>
                  </a:lnTo>
                  <a:cubicBezTo>
                    <a:pt x="58" y="166"/>
                    <a:pt x="78" y="168"/>
                    <a:pt x="97" y="174"/>
                  </a:cubicBezTo>
                  <a:cubicBezTo>
                    <a:pt x="116" y="182"/>
                    <a:pt x="138" y="196"/>
                    <a:pt x="157" y="201"/>
                  </a:cubicBezTo>
                  <a:cubicBezTo>
                    <a:pt x="181" y="210"/>
                    <a:pt x="203" y="213"/>
                    <a:pt x="224" y="213"/>
                  </a:cubicBezTo>
                  <a:cubicBezTo>
                    <a:pt x="237" y="213"/>
                    <a:pt x="251" y="212"/>
                    <a:pt x="265" y="210"/>
                  </a:cubicBezTo>
                  <a:cubicBezTo>
                    <a:pt x="276" y="207"/>
                    <a:pt x="290" y="201"/>
                    <a:pt x="303" y="199"/>
                  </a:cubicBezTo>
                  <a:cubicBezTo>
                    <a:pt x="358" y="184"/>
                    <a:pt x="427" y="174"/>
                    <a:pt x="485" y="174"/>
                  </a:cubicBezTo>
                  <a:cubicBezTo>
                    <a:pt x="492" y="174"/>
                    <a:pt x="498" y="174"/>
                    <a:pt x="504" y="174"/>
                  </a:cubicBezTo>
                  <a:cubicBezTo>
                    <a:pt x="540" y="179"/>
                    <a:pt x="573" y="182"/>
                    <a:pt x="609" y="182"/>
                  </a:cubicBezTo>
                  <a:cubicBezTo>
                    <a:pt x="639" y="182"/>
                    <a:pt x="669" y="174"/>
                    <a:pt x="702" y="171"/>
                  </a:cubicBezTo>
                  <a:cubicBezTo>
                    <a:pt x="733" y="166"/>
                    <a:pt x="760" y="166"/>
                    <a:pt x="790" y="160"/>
                  </a:cubicBezTo>
                  <a:cubicBezTo>
                    <a:pt x="823" y="159"/>
                    <a:pt x="856" y="158"/>
                    <a:pt x="889" y="158"/>
                  </a:cubicBezTo>
                  <a:cubicBezTo>
                    <a:pt x="921" y="158"/>
                    <a:pt x="953" y="159"/>
                    <a:pt x="983" y="160"/>
                  </a:cubicBezTo>
                  <a:cubicBezTo>
                    <a:pt x="1066" y="166"/>
                    <a:pt x="1145" y="168"/>
                    <a:pt x="1228" y="168"/>
                  </a:cubicBezTo>
                  <a:lnTo>
                    <a:pt x="1407" y="168"/>
                  </a:lnTo>
                  <a:cubicBezTo>
                    <a:pt x="1478" y="168"/>
                    <a:pt x="1547" y="171"/>
                    <a:pt x="1619" y="171"/>
                  </a:cubicBezTo>
                  <a:cubicBezTo>
                    <a:pt x="1654" y="171"/>
                    <a:pt x="1685" y="171"/>
                    <a:pt x="1718" y="168"/>
                  </a:cubicBezTo>
                  <a:cubicBezTo>
                    <a:pt x="1733" y="168"/>
                    <a:pt x="1773" y="158"/>
                    <a:pt x="1798" y="158"/>
                  </a:cubicBezTo>
                  <a:cubicBezTo>
                    <a:pt x="1805" y="158"/>
                    <a:pt x="1810" y="159"/>
                    <a:pt x="1814" y="160"/>
                  </a:cubicBezTo>
                  <a:cubicBezTo>
                    <a:pt x="1720" y="116"/>
                    <a:pt x="1624" y="69"/>
                    <a:pt x="1514" y="58"/>
                  </a:cubicBezTo>
                  <a:cubicBezTo>
                    <a:pt x="1481" y="56"/>
                    <a:pt x="1451" y="56"/>
                    <a:pt x="1421" y="56"/>
                  </a:cubicBezTo>
                  <a:cubicBezTo>
                    <a:pt x="1393" y="50"/>
                    <a:pt x="1365" y="50"/>
                    <a:pt x="1338" y="47"/>
                  </a:cubicBezTo>
                  <a:cubicBezTo>
                    <a:pt x="1302" y="45"/>
                    <a:pt x="1269" y="34"/>
                    <a:pt x="1233" y="28"/>
                  </a:cubicBezTo>
                  <a:cubicBezTo>
                    <a:pt x="1170" y="14"/>
                    <a:pt x="1096" y="6"/>
                    <a:pt x="1027" y="3"/>
                  </a:cubicBezTo>
                  <a:cubicBezTo>
                    <a:pt x="966" y="1"/>
                    <a:pt x="903" y="1"/>
                    <a:pt x="8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5" name="Google Shape;2125;p66"/>
            <p:cNvSpPr/>
            <p:nvPr/>
          </p:nvSpPr>
          <p:spPr>
            <a:xfrm>
              <a:off x="8430167" y="409589"/>
              <a:ext cx="229412" cy="29229"/>
            </a:xfrm>
            <a:custGeom>
              <a:avLst/>
              <a:gdLst/>
              <a:ahLst/>
              <a:cxnLst/>
              <a:rect l="l" t="t" r="r" b="b"/>
              <a:pathLst>
                <a:path w="2025" h="258" extrusionOk="0">
                  <a:moveTo>
                    <a:pt x="659" y="1"/>
                  </a:moveTo>
                  <a:cubicBezTo>
                    <a:pt x="608" y="1"/>
                    <a:pt x="558" y="3"/>
                    <a:pt x="508" y="8"/>
                  </a:cubicBezTo>
                  <a:lnTo>
                    <a:pt x="505" y="8"/>
                  </a:lnTo>
                  <a:cubicBezTo>
                    <a:pt x="425" y="16"/>
                    <a:pt x="351" y="24"/>
                    <a:pt x="274" y="38"/>
                  </a:cubicBezTo>
                  <a:cubicBezTo>
                    <a:pt x="228" y="47"/>
                    <a:pt x="169" y="58"/>
                    <a:pt x="118" y="58"/>
                  </a:cubicBezTo>
                  <a:cubicBezTo>
                    <a:pt x="108" y="58"/>
                    <a:pt x="99" y="58"/>
                    <a:pt x="90" y="57"/>
                  </a:cubicBezTo>
                  <a:cubicBezTo>
                    <a:pt x="79" y="54"/>
                    <a:pt x="54" y="49"/>
                    <a:pt x="33" y="49"/>
                  </a:cubicBezTo>
                  <a:cubicBezTo>
                    <a:pt x="15" y="49"/>
                    <a:pt x="0" y="53"/>
                    <a:pt x="2" y="65"/>
                  </a:cubicBezTo>
                  <a:cubicBezTo>
                    <a:pt x="2" y="71"/>
                    <a:pt x="7" y="74"/>
                    <a:pt x="10" y="79"/>
                  </a:cubicBezTo>
                  <a:cubicBezTo>
                    <a:pt x="10" y="85"/>
                    <a:pt x="13" y="87"/>
                    <a:pt x="13" y="87"/>
                  </a:cubicBezTo>
                  <a:cubicBezTo>
                    <a:pt x="29" y="101"/>
                    <a:pt x="65" y="104"/>
                    <a:pt x="81" y="104"/>
                  </a:cubicBezTo>
                  <a:cubicBezTo>
                    <a:pt x="112" y="107"/>
                    <a:pt x="145" y="112"/>
                    <a:pt x="175" y="118"/>
                  </a:cubicBezTo>
                  <a:cubicBezTo>
                    <a:pt x="260" y="134"/>
                    <a:pt x="343" y="170"/>
                    <a:pt x="428" y="195"/>
                  </a:cubicBezTo>
                  <a:cubicBezTo>
                    <a:pt x="469" y="208"/>
                    <a:pt x="511" y="217"/>
                    <a:pt x="557" y="222"/>
                  </a:cubicBezTo>
                  <a:cubicBezTo>
                    <a:pt x="582" y="225"/>
                    <a:pt x="606" y="226"/>
                    <a:pt x="630" y="226"/>
                  </a:cubicBezTo>
                  <a:cubicBezTo>
                    <a:pt x="688" y="226"/>
                    <a:pt x="747" y="220"/>
                    <a:pt x="805" y="214"/>
                  </a:cubicBezTo>
                  <a:cubicBezTo>
                    <a:pt x="824" y="214"/>
                    <a:pt x="841" y="211"/>
                    <a:pt x="860" y="211"/>
                  </a:cubicBezTo>
                  <a:cubicBezTo>
                    <a:pt x="879" y="210"/>
                    <a:pt x="898" y="210"/>
                    <a:pt x="917" y="210"/>
                  </a:cubicBezTo>
                  <a:cubicBezTo>
                    <a:pt x="963" y="210"/>
                    <a:pt x="1011" y="212"/>
                    <a:pt x="1058" y="214"/>
                  </a:cubicBezTo>
                  <a:cubicBezTo>
                    <a:pt x="1099" y="219"/>
                    <a:pt x="1143" y="222"/>
                    <a:pt x="1185" y="225"/>
                  </a:cubicBezTo>
                  <a:cubicBezTo>
                    <a:pt x="1259" y="230"/>
                    <a:pt x="1333" y="236"/>
                    <a:pt x="1405" y="239"/>
                  </a:cubicBezTo>
                  <a:cubicBezTo>
                    <a:pt x="1468" y="241"/>
                    <a:pt x="1529" y="241"/>
                    <a:pt x="1592" y="244"/>
                  </a:cubicBezTo>
                  <a:cubicBezTo>
                    <a:pt x="1672" y="250"/>
                    <a:pt x="1746" y="250"/>
                    <a:pt x="1826" y="250"/>
                  </a:cubicBezTo>
                  <a:cubicBezTo>
                    <a:pt x="1895" y="250"/>
                    <a:pt x="1955" y="255"/>
                    <a:pt x="2024" y="258"/>
                  </a:cubicBezTo>
                  <a:cubicBezTo>
                    <a:pt x="2024" y="255"/>
                    <a:pt x="2019" y="252"/>
                    <a:pt x="2016" y="244"/>
                  </a:cubicBezTo>
                  <a:cubicBezTo>
                    <a:pt x="1919" y="208"/>
                    <a:pt x="1826" y="170"/>
                    <a:pt x="1721" y="153"/>
                  </a:cubicBezTo>
                  <a:cubicBezTo>
                    <a:pt x="1661" y="142"/>
                    <a:pt x="1603" y="118"/>
                    <a:pt x="1542" y="98"/>
                  </a:cubicBezTo>
                  <a:cubicBezTo>
                    <a:pt x="1320" y="19"/>
                    <a:pt x="1080" y="10"/>
                    <a:pt x="841" y="5"/>
                  </a:cubicBezTo>
                  <a:cubicBezTo>
                    <a:pt x="781" y="3"/>
                    <a:pt x="720" y="1"/>
                    <a:pt x="65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6" name="Google Shape;2126;p66"/>
            <p:cNvSpPr/>
            <p:nvPr/>
          </p:nvSpPr>
          <p:spPr>
            <a:xfrm>
              <a:off x="8415779" y="445955"/>
              <a:ext cx="230319" cy="45316"/>
            </a:xfrm>
            <a:custGeom>
              <a:avLst/>
              <a:gdLst/>
              <a:ahLst/>
              <a:cxnLst/>
              <a:rect l="l" t="t" r="r" b="b"/>
              <a:pathLst>
                <a:path w="2033" h="400" extrusionOk="0">
                  <a:moveTo>
                    <a:pt x="387" y="0"/>
                  </a:moveTo>
                  <a:cubicBezTo>
                    <a:pt x="343" y="0"/>
                    <a:pt x="307" y="0"/>
                    <a:pt x="263" y="14"/>
                  </a:cubicBezTo>
                  <a:cubicBezTo>
                    <a:pt x="237" y="23"/>
                    <a:pt x="208" y="33"/>
                    <a:pt x="178" y="33"/>
                  </a:cubicBezTo>
                  <a:cubicBezTo>
                    <a:pt x="170" y="33"/>
                    <a:pt x="161" y="32"/>
                    <a:pt x="153" y="31"/>
                  </a:cubicBezTo>
                  <a:cubicBezTo>
                    <a:pt x="140" y="31"/>
                    <a:pt x="126" y="25"/>
                    <a:pt x="112" y="20"/>
                  </a:cubicBezTo>
                  <a:cubicBezTo>
                    <a:pt x="103" y="17"/>
                    <a:pt x="76" y="12"/>
                    <a:pt x="51" y="12"/>
                  </a:cubicBezTo>
                  <a:cubicBezTo>
                    <a:pt x="24" y="12"/>
                    <a:pt x="0" y="18"/>
                    <a:pt x="10" y="42"/>
                  </a:cubicBezTo>
                  <a:cubicBezTo>
                    <a:pt x="16" y="53"/>
                    <a:pt x="27" y="58"/>
                    <a:pt x="38" y="66"/>
                  </a:cubicBezTo>
                  <a:cubicBezTo>
                    <a:pt x="43" y="69"/>
                    <a:pt x="51" y="69"/>
                    <a:pt x="57" y="72"/>
                  </a:cubicBezTo>
                  <a:cubicBezTo>
                    <a:pt x="65" y="72"/>
                    <a:pt x="68" y="75"/>
                    <a:pt x="73" y="75"/>
                  </a:cubicBezTo>
                  <a:cubicBezTo>
                    <a:pt x="115" y="91"/>
                    <a:pt x="162" y="105"/>
                    <a:pt x="203" y="113"/>
                  </a:cubicBezTo>
                  <a:cubicBezTo>
                    <a:pt x="285" y="138"/>
                    <a:pt x="368" y="160"/>
                    <a:pt x="453" y="176"/>
                  </a:cubicBezTo>
                  <a:cubicBezTo>
                    <a:pt x="533" y="190"/>
                    <a:pt x="616" y="204"/>
                    <a:pt x="693" y="215"/>
                  </a:cubicBezTo>
                  <a:cubicBezTo>
                    <a:pt x="701" y="215"/>
                    <a:pt x="712" y="218"/>
                    <a:pt x="717" y="218"/>
                  </a:cubicBezTo>
                  <a:cubicBezTo>
                    <a:pt x="735" y="220"/>
                    <a:pt x="752" y="222"/>
                    <a:pt x="769" y="222"/>
                  </a:cubicBezTo>
                  <a:cubicBezTo>
                    <a:pt x="776" y="222"/>
                    <a:pt x="782" y="221"/>
                    <a:pt x="789" y="220"/>
                  </a:cubicBezTo>
                  <a:cubicBezTo>
                    <a:pt x="808" y="220"/>
                    <a:pt x="822" y="218"/>
                    <a:pt x="838" y="218"/>
                  </a:cubicBezTo>
                  <a:cubicBezTo>
                    <a:pt x="869" y="220"/>
                    <a:pt x="896" y="237"/>
                    <a:pt x="927" y="248"/>
                  </a:cubicBezTo>
                  <a:cubicBezTo>
                    <a:pt x="949" y="256"/>
                    <a:pt x="968" y="259"/>
                    <a:pt x="990" y="259"/>
                  </a:cubicBezTo>
                  <a:lnTo>
                    <a:pt x="1031" y="259"/>
                  </a:lnTo>
                  <a:cubicBezTo>
                    <a:pt x="1133" y="259"/>
                    <a:pt x="1235" y="270"/>
                    <a:pt x="1334" y="284"/>
                  </a:cubicBezTo>
                  <a:cubicBezTo>
                    <a:pt x="1364" y="286"/>
                    <a:pt x="1400" y="292"/>
                    <a:pt x="1430" y="297"/>
                  </a:cubicBezTo>
                  <a:cubicBezTo>
                    <a:pt x="1540" y="314"/>
                    <a:pt x="1647" y="330"/>
                    <a:pt x="1752" y="355"/>
                  </a:cubicBezTo>
                  <a:cubicBezTo>
                    <a:pt x="1793" y="366"/>
                    <a:pt x="1840" y="380"/>
                    <a:pt x="1881" y="388"/>
                  </a:cubicBezTo>
                  <a:cubicBezTo>
                    <a:pt x="1909" y="391"/>
                    <a:pt x="1936" y="391"/>
                    <a:pt x="1964" y="396"/>
                  </a:cubicBezTo>
                  <a:cubicBezTo>
                    <a:pt x="1968" y="397"/>
                    <a:pt x="1973" y="397"/>
                    <a:pt x="1978" y="397"/>
                  </a:cubicBezTo>
                  <a:cubicBezTo>
                    <a:pt x="1988" y="397"/>
                    <a:pt x="1999" y="397"/>
                    <a:pt x="2010" y="397"/>
                  </a:cubicBezTo>
                  <a:cubicBezTo>
                    <a:pt x="2019" y="397"/>
                    <a:pt x="2028" y="397"/>
                    <a:pt x="2033" y="399"/>
                  </a:cubicBezTo>
                  <a:cubicBezTo>
                    <a:pt x="1994" y="380"/>
                    <a:pt x="1956" y="361"/>
                    <a:pt x="1917" y="341"/>
                  </a:cubicBezTo>
                  <a:cubicBezTo>
                    <a:pt x="1846" y="303"/>
                    <a:pt x="1771" y="262"/>
                    <a:pt x="1692" y="231"/>
                  </a:cubicBezTo>
                  <a:lnTo>
                    <a:pt x="1639" y="209"/>
                  </a:lnTo>
                  <a:cubicBezTo>
                    <a:pt x="1540" y="174"/>
                    <a:pt x="1436" y="141"/>
                    <a:pt x="1334" y="119"/>
                  </a:cubicBezTo>
                  <a:cubicBezTo>
                    <a:pt x="1254" y="105"/>
                    <a:pt x="1180" y="91"/>
                    <a:pt x="1103" y="66"/>
                  </a:cubicBezTo>
                  <a:cubicBezTo>
                    <a:pt x="1050" y="50"/>
                    <a:pt x="1004" y="25"/>
                    <a:pt x="949" y="22"/>
                  </a:cubicBezTo>
                  <a:cubicBezTo>
                    <a:pt x="913" y="22"/>
                    <a:pt x="880" y="25"/>
                    <a:pt x="844" y="28"/>
                  </a:cubicBezTo>
                  <a:cubicBezTo>
                    <a:pt x="808" y="28"/>
                    <a:pt x="770" y="28"/>
                    <a:pt x="731" y="25"/>
                  </a:cubicBezTo>
                  <a:cubicBezTo>
                    <a:pt x="665" y="17"/>
                    <a:pt x="605" y="9"/>
                    <a:pt x="539" y="3"/>
                  </a:cubicBezTo>
                  <a:cubicBezTo>
                    <a:pt x="486" y="0"/>
                    <a:pt x="439" y="0"/>
                    <a:pt x="3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7" name="Google Shape;2127;p66"/>
            <p:cNvSpPr/>
            <p:nvPr/>
          </p:nvSpPr>
          <p:spPr>
            <a:xfrm>
              <a:off x="8405357" y="466234"/>
              <a:ext cx="189987" cy="81456"/>
            </a:xfrm>
            <a:custGeom>
              <a:avLst/>
              <a:gdLst/>
              <a:ahLst/>
              <a:cxnLst/>
              <a:rect l="l" t="t" r="r" b="b"/>
              <a:pathLst>
                <a:path w="1677" h="719" extrusionOk="0">
                  <a:moveTo>
                    <a:pt x="82" y="0"/>
                  </a:moveTo>
                  <a:cubicBezTo>
                    <a:pt x="34" y="0"/>
                    <a:pt x="0" y="33"/>
                    <a:pt x="33" y="52"/>
                  </a:cubicBezTo>
                  <a:cubicBezTo>
                    <a:pt x="42" y="55"/>
                    <a:pt x="53" y="58"/>
                    <a:pt x="69" y="63"/>
                  </a:cubicBezTo>
                  <a:cubicBezTo>
                    <a:pt x="102" y="66"/>
                    <a:pt x="130" y="77"/>
                    <a:pt x="152" y="91"/>
                  </a:cubicBezTo>
                  <a:cubicBezTo>
                    <a:pt x="188" y="107"/>
                    <a:pt x="221" y="132"/>
                    <a:pt x="254" y="154"/>
                  </a:cubicBezTo>
                  <a:lnTo>
                    <a:pt x="295" y="187"/>
                  </a:lnTo>
                  <a:cubicBezTo>
                    <a:pt x="405" y="264"/>
                    <a:pt x="518" y="339"/>
                    <a:pt x="642" y="399"/>
                  </a:cubicBezTo>
                  <a:cubicBezTo>
                    <a:pt x="686" y="421"/>
                    <a:pt x="730" y="440"/>
                    <a:pt x="779" y="462"/>
                  </a:cubicBezTo>
                  <a:cubicBezTo>
                    <a:pt x="834" y="484"/>
                    <a:pt x="892" y="506"/>
                    <a:pt x="950" y="526"/>
                  </a:cubicBezTo>
                  <a:cubicBezTo>
                    <a:pt x="997" y="539"/>
                    <a:pt x="1038" y="553"/>
                    <a:pt x="1082" y="567"/>
                  </a:cubicBezTo>
                  <a:cubicBezTo>
                    <a:pt x="1096" y="575"/>
                    <a:pt x="1109" y="578"/>
                    <a:pt x="1123" y="586"/>
                  </a:cubicBezTo>
                  <a:lnTo>
                    <a:pt x="1164" y="616"/>
                  </a:lnTo>
                  <a:cubicBezTo>
                    <a:pt x="1175" y="622"/>
                    <a:pt x="1184" y="625"/>
                    <a:pt x="1197" y="630"/>
                  </a:cubicBezTo>
                  <a:cubicBezTo>
                    <a:pt x="1211" y="636"/>
                    <a:pt x="1230" y="636"/>
                    <a:pt x="1244" y="641"/>
                  </a:cubicBezTo>
                  <a:cubicBezTo>
                    <a:pt x="1299" y="647"/>
                    <a:pt x="1349" y="658"/>
                    <a:pt x="1401" y="669"/>
                  </a:cubicBezTo>
                  <a:cubicBezTo>
                    <a:pt x="1495" y="685"/>
                    <a:pt x="1583" y="702"/>
                    <a:pt x="1676" y="718"/>
                  </a:cubicBezTo>
                  <a:cubicBezTo>
                    <a:pt x="1660" y="705"/>
                    <a:pt x="1643" y="688"/>
                    <a:pt x="1616" y="677"/>
                  </a:cubicBezTo>
                  <a:lnTo>
                    <a:pt x="1588" y="650"/>
                  </a:lnTo>
                  <a:cubicBezTo>
                    <a:pt x="1561" y="627"/>
                    <a:pt x="1533" y="603"/>
                    <a:pt x="1506" y="586"/>
                  </a:cubicBezTo>
                  <a:cubicBezTo>
                    <a:pt x="1478" y="572"/>
                    <a:pt x="1445" y="564"/>
                    <a:pt x="1418" y="548"/>
                  </a:cubicBezTo>
                  <a:cubicBezTo>
                    <a:pt x="1396" y="534"/>
                    <a:pt x="1376" y="517"/>
                    <a:pt x="1357" y="498"/>
                  </a:cubicBezTo>
                  <a:cubicBezTo>
                    <a:pt x="1321" y="471"/>
                    <a:pt x="1280" y="451"/>
                    <a:pt x="1239" y="429"/>
                  </a:cubicBezTo>
                  <a:cubicBezTo>
                    <a:pt x="1140" y="383"/>
                    <a:pt x="1043" y="330"/>
                    <a:pt x="941" y="289"/>
                  </a:cubicBezTo>
                  <a:cubicBezTo>
                    <a:pt x="900" y="273"/>
                    <a:pt x="853" y="256"/>
                    <a:pt x="818" y="234"/>
                  </a:cubicBezTo>
                  <a:cubicBezTo>
                    <a:pt x="771" y="209"/>
                    <a:pt x="735" y="179"/>
                    <a:pt x="688" y="154"/>
                  </a:cubicBezTo>
                  <a:cubicBezTo>
                    <a:pt x="661" y="140"/>
                    <a:pt x="631" y="132"/>
                    <a:pt x="600" y="121"/>
                  </a:cubicBezTo>
                  <a:cubicBezTo>
                    <a:pt x="564" y="110"/>
                    <a:pt x="534" y="105"/>
                    <a:pt x="501" y="96"/>
                  </a:cubicBezTo>
                  <a:cubicBezTo>
                    <a:pt x="369" y="66"/>
                    <a:pt x="234" y="36"/>
                    <a:pt x="105" y="3"/>
                  </a:cubicBezTo>
                  <a:cubicBezTo>
                    <a:pt x="97" y="1"/>
                    <a:pt x="89" y="0"/>
                    <a:pt x="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8" name="Google Shape;2128;p66"/>
            <p:cNvSpPr/>
            <p:nvPr/>
          </p:nvSpPr>
          <p:spPr>
            <a:xfrm>
              <a:off x="8401958" y="482095"/>
              <a:ext cx="114196" cy="110798"/>
            </a:xfrm>
            <a:custGeom>
              <a:avLst/>
              <a:gdLst/>
              <a:ahLst/>
              <a:cxnLst/>
              <a:rect l="l" t="t" r="r" b="b"/>
              <a:pathLst>
                <a:path w="1008" h="978" extrusionOk="0">
                  <a:moveTo>
                    <a:pt x="25" y="0"/>
                  </a:moveTo>
                  <a:cubicBezTo>
                    <a:pt x="0" y="9"/>
                    <a:pt x="8" y="28"/>
                    <a:pt x="25" y="47"/>
                  </a:cubicBezTo>
                  <a:cubicBezTo>
                    <a:pt x="25" y="50"/>
                    <a:pt x="28" y="50"/>
                    <a:pt x="30" y="53"/>
                  </a:cubicBezTo>
                  <a:cubicBezTo>
                    <a:pt x="63" y="75"/>
                    <a:pt x="85" y="97"/>
                    <a:pt x="107" y="124"/>
                  </a:cubicBezTo>
                  <a:lnTo>
                    <a:pt x="138" y="166"/>
                  </a:lnTo>
                  <a:lnTo>
                    <a:pt x="201" y="248"/>
                  </a:lnTo>
                  <a:cubicBezTo>
                    <a:pt x="231" y="289"/>
                    <a:pt x="264" y="336"/>
                    <a:pt x="297" y="377"/>
                  </a:cubicBezTo>
                  <a:cubicBezTo>
                    <a:pt x="300" y="383"/>
                    <a:pt x="306" y="386"/>
                    <a:pt x="311" y="394"/>
                  </a:cubicBezTo>
                  <a:cubicBezTo>
                    <a:pt x="344" y="441"/>
                    <a:pt x="383" y="487"/>
                    <a:pt x="413" y="534"/>
                  </a:cubicBezTo>
                  <a:lnTo>
                    <a:pt x="435" y="565"/>
                  </a:lnTo>
                  <a:cubicBezTo>
                    <a:pt x="449" y="589"/>
                    <a:pt x="465" y="614"/>
                    <a:pt x="482" y="633"/>
                  </a:cubicBezTo>
                  <a:cubicBezTo>
                    <a:pt x="520" y="683"/>
                    <a:pt x="572" y="716"/>
                    <a:pt x="619" y="754"/>
                  </a:cubicBezTo>
                  <a:cubicBezTo>
                    <a:pt x="650" y="779"/>
                    <a:pt x="683" y="804"/>
                    <a:pt x="716" y="820"/>
                  </a:cubicBezTo>
                  <a:cubicBezTo>
                    <a:pt x="743" y="834"/>
                    <a:pt x="773" y="845"/>
                    <a:pt x="798" y="862"/>
                  </a:cubicBezTo>
                  <a:cubicBezTo>
                    <a:pt x="826" y="878"/>
                    <a:pt x="848" y="903"/>
                    <a:pt x="875" y="920"/>
                  </a:cubicBezTo>
                  <a:cubicBezTo>
                    <a:pt x="916" y="947"/>
                    <a:pt x="960" y="964"/>
                    <a:pt x="1007" y="977"/>
                  </a:cubicBezTo>
                  <a:cubicBezTo>
                    <a:pt x="947" y="925"/>
                    <a:pt x="916" y="848"/>
                    <a:pt x="870" y="779"/>
                  </a:cubicBezTo>
                  <a:cubicBezTo>
                    <a:pt x="837" y="738"/>
                    <a:pt x="795" y="699"/>
                    <a:pt x="760" y="655"/>
                  </a:cubicBezTo>
                  <a:cubicBezTo>
                    <a:pt x="727" y="603"/>
                    <a:pt x="702" y="545"/>
                    <a:pt x="658" y="504"/>
                  </a:cubicBezTo>
                  <a:cubicBezTo>
                    <a:pt x="636" y="487"/>
                    <a:pt x="608" y="468"/>
                    <a:pt x="592" y="449"/>
                  </a:cubicBezTo>
                  <a:cubicBezTo>
                    <a:pt x="575" y="427"/>
                    <a:pt x="564" y="397"/>
                    <a:pt x="548" y="372"/>
                  </a:cubicBezTo>
                  <a:cubicBezTo>
                    <a:pt x="534" y="353"/>
                    <a:pt x="517" y="336"/>
                    <a:pt x="495" y="317"/>
                  </a:cubicBezTo>
                  <a:cubicBezTo>
                    <a:pt x="482" y="303"/>
                    <a:pt x="468" y="289"/>
                    <a:pt x="454" y="281"/>
                  </a:cubicBezTo>
                  <a:cubicBezTo>
                    <a:pt x="407" y="234"/>
                    <a:pt x="358" y="193"/>
                    <a:pt x="303" y="157"/>
                  </a:cubicBezTo>
                  <a:cubicBezTo>
                    <a:pt x="284" y="138"/>
                    <a:pt x="259" y="124"/>
                    <a:pt x="234" y="111"/>
                  </a:cubicBezTo>
                  <a:cubicBezTo>
                    <a:pt x="204" y="94"/>
                    <a:pt x="173" y="75"/>
                    <a:pt x="140" y="55"/>
                  </a:cubicBezTo>
                  <a:cubicBezTo>
                    <a:pt x="121" y="42"/>
                    <a:pt x="99" y="33"/>
                    <a:pt x="80" y="20"/>
                  </a:cubicBezTo>
                  <a:cubicBezTo>
                    <a:pt x="69" y="11"/>
                    <a:pt x="58" y="6"/>
                    <a:pt x="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9" name="Google Shape;2129;p66"/>
            <p:cNvSpPr/>
            <p:nvPr/>
          </p:nvSpPr>
          <p:spPr>
            <a:xfrm>
              <a:off x="8328999" y="333118"/>
              <a:ext cx="150789" cy="350293"/>
            </a:xfrm>
            <a:custGeom>
              <a:avLst/>
              <a:gdLst/>
              <a:ahLst/>
              <a:cxnLst/>
              <a:rect l="l" t="t" r="r" b="b"/>
              <a:pathLst>
                <a:path w="1331" h="3092" extrusionOk="0">
                  <a:moveTo>
                    <a:pt x="1314" y="1"/>
                  </a:moveTo>
                  <a:cubicBezTo>
                    <a:pt x="1310" y="1"/>
                    <a:pt x="1306" y="3"/>
                    <a:pt x="1305" y="8"/>
                  </a:cubicBezTo>
                  <a:cubicBezTo>
                    <a:pt x="1194" y="281"/>
                    <a:pt x="1013" y="512"/>
                    <a:pt x="867" y="765"/>
                  </a:cubicBezTo>
                  <a:cubicBezTo>
                    <a:pt x="735" y="1007"/>
                    <a:pt x="630" y="1269"/>
                    <a:pt x="529" y="1522"/>
                  </a:cubicBezTo>
                  <a:cubicBezTo>
                    <a:pt x="418" y="1791"/>
                    <a:pt x="314" y="2064"/>
                    <a:pt x="215" y="2334"/>
                  </a:cubicBezTo>
                  <a:cubicBezTo>
                    <a:pt x="165" y="2457"/>
                    <a:pt x="121" y="2581"/>
                    <a:pt x="83" y="2711"/>
                  </a:cubicBezTo>
                  <a:cubicBezTo>
                    <a:pt x="52" y="2821"/>
                    <a:pt x="0" y="2953"/>
                    <a:pt x="22" y="3066"/>
                  </a:cubicBezTo>
                  <a:cubicBezTo>
                    <a:pt x="24" y="3082"/>
                    <a:pt x="40" y="3092"/>
                    <a:pt x="55" y="3092"/>
                  </a:cubicBezTo>
                  <a:cubicBezTo>
                    <a:pt x="67" y="3092"/>
                    <a:pt x="79" y="3086"/>
                    <a:pt x="83" y="3074"/>
                  </a:cubicBezTo>
                  <a:cubicBezTo>
                    <a:pt x="108" y="3019"/>
                    <a:pt x="110" y="2958"/>
                    <a:pt x="121" y="2898"/>
                  </a:cubicBezTo>
                  <a:cubicBezTo>
                    <a:pt x="135" y="2832"/>
                    <a:pt x="152" y="2768"/>
                    <a:pt x="174" y="2702"/>
                  </a:cubicBezTo>
                  <a:cubicBezTo>
                    <a:pt x="212" y="2581"/>
                    <a:pt x="256" y="2460"/>
                    <a:pt x="297" y="2342"/>
                  </a:cubicBezTo>
                  <a:cubicBezTo>
                    <a:pt x="394" y="2069"/>
                    <a:pt x="487" y="1794"/>
                    <a:pt x="592" y="1525"/>
                  </a:cubicBezTo>
                  <a:cubicBezTo>
                    <a:pt x="696" y="1260"/>
                    <a:pt x="804" y="988"/>
                    <a:pt x="947" y="740"/>
                  </a:cubicBezTo>
                  <a:cubicBezTo>
                    <a:pt x="1016" y="622"/>
                    <a:pt x="1098" y="506"/>
                    <a:pt x="1167" y="388"/>
                  </a:cubicBezTo>
                  <a:cubicBezTo>
                    <a:pt x="1233" y="270"/>
                    <a:pt x="1285" y="146"/>
                    <a:pt x="1329" y="19"/>
                  </a:cubicBezTo>
                  <a:cubicBezTo>
                    <a:pt x="1331" y="7"/>
                    <a:pt x="1322" y="1"/>
                    <a:pt x="13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0" name="Google Shape;2130;p66"/>
            <p:cNvSpPr/>
            <p:nvPr/>
          </p:nvSpPr>
          <p:spPr>
            <a:xfrm>
              <a:off x="8901906" y="521066"/>
              <a:ext cx="57211" cy="369212"/>
            </a:xfrm>
            <a:custGeom>
              <a:avLst/>
              <a:gdLst/>
              <a:ahLst/>
              <a:cxnLst/>
              <a:rect l="l" t="t" r="r" b="b"/>
              <a:pathLst>
                <a:path w="505" h="3259" extrusionOk="0">
                  <a:moveTo>
                    <a:pt x="1" y="0"/>
                  </a:moveTo>
                  <a:lnTo>
                    <a:pt x="1" y="3258"/>
                  </a:lnTo>
                  <a:lnTo>
                    <a:pt x="504" y="3258"/>
                  </a:lnTo>
                  <a:lnTo>
                    <a:pt x="50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1" name="Google Shape;2131;p66"/>
            <p:cNvSpPr/>
            <p:nvPr/>
          </p:nvSpPr>
          <p:spPr>
            <a:xfrm>
              <a:off x="8845261" y="566836"/>
              <a:ext cx="57438" cy="323443"/>
            </a:xfrm>
            <a:custGeom>
              <a:avLst/>
              <a:gdLst/>
              <a:ahLst/>
              <a:cxnLst/>
              <a:rect l="l" t="t" r="r" b="b"/>
              <a:pathLst>
                <a:path w="507" h="2855" extrusionOk="0">
                  <a:moveTo>
                    <a:pt x="0" y="1"/>
                  </a:moveTo>
                  <a:lnTo>
                    <a:pt x="0" y="2854"/>
                  </a:lnTo>
                  <a:lnTo>
                    <a:pt x="506" y="2854"/>
                  </a:lnTo>
                  <a:lnTo>
                    <a:pt x="50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2" name="Google Shape;2132;p66"/>
            <p:cNvSpPr/>
            <p:nvPr/>
          </p:nvSpPr>
          <p:spPr>
            <a:xfrm>
              <a:off x="8788503" y="542931"/>
              <a:ext cx="57438" cy="347347"/>
            </a:xfrm>
            <a:custGeom>
              <a:avLst/>
              <a:gdLst/>
              <a:ahLst/>
              <a:cxnLst/>
              <a:rect l="l" t="t" r="r" b="b"/>
              <a:pathLst>
                <a:path w="507" h="3066" extrusionOk="0">
                  <a:moveTo>
                    <a:pt x="0" y="0"/>
                  </a:moveTo>
                  <a:lnTo>
                    <a:pt x="0" y="3065"/>
                  </a:lnTo>
                  <a:lnTo>
                    <a:pt x="507" y="3065"/>
                  </a:lnTo>
                  <a:lnTo>
                    <a:pt x="5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3" name="Google Shape;2133;p66"/>
            <p:cNvSpPr/>
            <p:nvPr/>
          </p:nvSpPr>
          <p:spPr>
            <a:xfrm>
              <a:off x="8732085" y="592779"/>
              <a:ext cx="57438" cy="297839"/>
            </a:xfrm>
            <a:custGeom>
              <a:avLst/>
              <a:gdLst/>
              <a:ahLst/>
              <a:cxnLst/>
              <a:rect l="l" t="t" r="r" b="b"/>
              <a:pathLst>
                <a:path w="507" h="2629" extrusionOk="0">
                  <a:moveTo>
                    <a:pt x="0" y="0"/>
                  </a:moveTo>
                  <a:lnTo>
                    <a:pt x="0" y="2628"/>
                  </a:lnTo>
                  <a:lnTo>
                    <a:pt x="507" y="2628"/>
                  </a:lnTo>
                  <a:lnTo>
                    <a:pt x="50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4" name="Google Shape;2134;p66"/>
            <p:cNvSpPr/>
            <p:nvPr/>
          </p:nvSpPr>
          <p:spPr>
            <a:xfrm>
              <a:off x="8674987" y="521066"/>
              <a:ext cx="57438" cy="369212"/>
            </a:xfrm>
            <a:custGeom>
              <a:avLst/>
              <a:gdLst/>
              <a:ahLst/>
              <a:cxnLst/>
              <a:rect l="l" t="t" r="r" b="b"/>
              <a:pathLst>
                <a:path w="507" h="3259" extrusionOk="0">
                  <a:moveTo>
                    <a:pt x="1" y="0"/>
                  </a:moveTo>
                  <a:lnTo>
                    <a:pt x="1" y="3258"/>
                  </a:lnTo>
                  <a:lnTo>
                    <a:pt x="507" y="3258"/>
                  </a:lnTo>
                  <a:lnTo>
                    <a:pt x="50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5" name="Google Shape;2135;p66"/>
            <p:cNvSpPr/>
            <p:nvPr/>
          </p:nvSpPr>
          <p:spPr>
            <a:xfrm>
              <a:off x="8483640" y="524805"/>
              <a:ext cx="190554" cy="363887"/>
            </a:xfrm>
            <a:custGeom>
              <a:avLst/>
              <a:gdLst/>
              <a:ahLst/>
              <a:cxnLst/>
              <a:rect l="l" t="t" r="r" b="b"/>
              <a:pathLst>
                <a:path w="1682" h="3212" extrusionOk="0">
                  <a:moveTo>
                    <a:pt x="1211" y="0"/>
                  </a:moveTo>
                  <a:lnTo>
                    <a:pt x="0" y="3025"/>
                  </a:lnTo>
                  <a:lnTo>
                    <a:pt x="471" y="3212"/>
                  </a:lnTo>
                  <a:lnTo>
                    <a:pt x="1681" y="188"/>
                  </a:lnTo>
                  <a:lnTo>
                    <a:pt x="121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6" name="Google Shape;2136;p66"/>
            <p:cNvSpPr/>
            <p:nvPr/>
          </p:nvSpPr>
          <p:spPr>
            <a:xfrm>
              <a:off x="8201775" y="620762"/>
              <a:ext cx="224541" cy="270423"/>
            </a:xfrm>
            <a:custGeom>
              <a:avLst/>
              <a:gdLst/>
              <a:ahLst/>
              <a:cxnLst/>
              <a:rect l="l" t="t" r="r" b="b"/>
              <a:pathLst>
                <a:path w="1982" h="2387" extrusionOk="0">
                  <a:moveTo>
                    <a:pt x="1" y="1"/>
                  </a:moveTo>
                  <a:lnTo>
                    <a:pt x="1" y="1814"/>
                  </a:lnTo>
                  <a:cubicBezTo>
                    <a:pt x="1" y="2131"/>
                    <a:pt x="254" y="2387"/>
                    <a:pt x="567" y="2387"/>
                  </a:cubicBezTo>
                  <a:lnTo>
                    <a:pt x="1412" y="2387"/>
                  </a:lnTo>
                  <a:cubicBezTo>
                    <a:pt x="1726" y="2387"/>
                    <a:pt x="1982" y="2128"/>
                    <a:pt x="1982" y="1814"/>
                  </a:cubicBezTo>
                  <a:lnTo>
                    <a:pt x="198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137" name="Google Shape;2137;p66"/>
          <p:cNvGrpSpPr/>
          <p:nvPr/>
        </p:nvGrpSpPr>
        <p:grpSpPr>
          <a:xfrm>
            <a:off x="7134744" y="2882785"/>
            <a:ext cx="4555265" cy="3261879"/>
            <a:chOff x="5351057" y="2162088"/>
            <a:chExt cx="3416449" cy="2446409"/>
          </a:xfrm>
        </p:grpSpPr>
        <p:grpSp>
          <p:nvGrpSpPr>
            <p:cNvPr id="2138" name="Google Shape;2138;p66"/>
            <p:cNvGrpSpPr/>
            <p:nvPr/>
          </p:nvGrpSpPr>
          <p:grpSpPr>
            <a:xfrm>
              <a:off x="5351057" y="2162088"/>
              <a:ext cx="2701956" cy="2446405"/>
              <a:chOff x="5726950" y="2162088"/>
              <a:chExt cx="2701956" cy="2446405"/>
            </a:xfrm>
          </p:grpSpPr>
          <p:grpSp>
            <p:nvGrpSpPr>
              <p:cNvPr id="2139" name="Google Shape;2139;p66"/>
              <p:cNvGrpSpPr/>
              <p:nvPr/>
            </p:nvGrpSpPr>
            <p:grpSpPr>
              <a:xfrm>
                <a:off x="7908353" y="2209911"/>
                <a:ext cx="240671" cy="1060357"/>
                <a:chOff x="7908353" y="2209911"/>
                <a:chExt cx="240671" cy="1060357"/>
              </a:xfrm>
            </p:grpSpPr>
            <p:sp>
              <p:nvSpPr>
                <p:cNvPr id="2140" name="Google Shape;2140;p66"/>
                <p:cNvSpPr/>
                <p:nvPr/>
              </p:nvSpPr>
              <p:spPr>
                <a:xfrm>
                  <a:off x="8050416" y="2394769"/>
                  <a:ext cx="80646" cy="3959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3" h="3108" fill="none" extrusionOk="0">
                      <a:moveTo>
                        <a:pt x="1" y="3107"/>
                      </a:moveTo>
                      <a:lnTo>
                        <a:pt x="632" y="0"/>
                      </a:lnTo>
                    </a:path>
                  </a:pathLst>
                </a:custGeom>
                <a:noFill/>
                <a:ln w="725" cap="flat" cmpd="sng">
                  <a:solidFill>
                    <a:schemeClr val="accent4"/>
                  </a:solidFill>
                  <a:prstDash val="solid"/>
                  <a:miter lim="3608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41" name="Google Shape;2141;p66"/>
                <p:cNvSpPr/>
                <p:nvPr/>
              </p:nvSpPr>
              <p:spPr>
                <a:xfrm>
                  <a:off x="8009138" y="2209911"/>
                  <a:ext cx="50197" cy="5656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" h="4440" fill="none" extrusionOk="0">
                      <a:moveTo>
                        <a:pt x="0" y="4439"/>
                      </a:moveTo>
                      <a:cubicBezTo>
                        <a:pt x="0" y="4389"/>
                        <a:pt x="393" y="0"/>
                        <a:pt x="393" y="0"/>
                      </a:cubicBezTo>
                    </a:path>
                  </a:pathLst>
                </a:custGeom>
                <a:noFill/>
                <a:ln w="725" cap="flat" cmpd="sng">
                  <a:solidFill>
                    <a:schemeClr val="accent4"/>
                  </a:solidFill>
                  <a:prstDash val="solid"/>
                  <a:miter lim="3608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42" name="Google Shape;2142;p66"/>
                <p:cNvSpPr/>
                <p:nvPr/>
              </p:nvSpPr>
              <p:spPr>
                <a:xfrm>
                  <a:off x="7947985" y="2440761"/>
                  <a:ext cx="19875" cy="3302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" h="2592" fill="none" extrusionOk="0">
                      <a:moveTo>
                        <a:pt x="155" y="2591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725" cap="flat" cmpd="sng">
                  <a:solidFill>
                    <a:schemeClr val="accent4"/>
                  </a:solidFill>
                  <a:prstDash val="solid"/>
                  <a:miter lim="3608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43" name="Google Shape;2143;p66"/>
                <p:cNvSpPr/>
                <p:nvPr/>
              </p:nvSpPr>
              <p:spPr>
                <a:xfrm>
                  <a:off x="7908353" y="2728553"/>
                  <a:ext cx="195563" cy="5417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" h="4252" extrusionOk="0">
                      <a:moveTo>
                        <a:pt x="1" y="0"/>
                      </a:moveTo>
                      <a:lnTo>
                        <a:pt x="398" y="3883"/>
                      </a:lnTo>
                      <a:lnTo>
                        <a:pt x="130" y="4251"/>
                      </a:lnTo>
                      <a:lnTo>
                        <a:pt x="1350" y="4197"/>
                      </a:lnTo>
                      <a:lnTo>
                        <a:pt x="1029" y="3829"/>
                      </a:lnTo>
                      <a:lnTo>
                        <a:pt x="1534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44" name="Google Shape;2144;p66"/>
                <p:cNvSpPr/>
                <p:nvPr/>
              </p:nvSpPr>
              <p:spPr>
                <a:xfrm>
                  <a:off x="7935500" y="2667406"/>
                  <a:ext cx="20894" cy="207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" h="163" extrusionOk="0">
                      <a:moveTo>
                        <a:pt x="84" y="0"/>
                      </a:moveTo>
                      <a:cubicBezTo>
                        <a:pt x="37" y="0"/>
                        <a:pt x="1" y="36"/>
                        <a:pt x="1" y="83"/>
                      </a:cubicBezTo>
                      <a:cubicBezTo>
                        <a:pt x="1" y="126"/>
                        <a:pt x="37" y="163"/>
                        <a:pt x="84" y="163"/>
                      </a:cubicBezTo>
                      <a:cubicBezTo>
                        <a:pt x="127" y="163"/>
                        <a:pt x="163" y="126"/>
                        <a:pt x="163" y="83"/>
                      </a:cubicBezTo>
                      <a:cubicBezTo>
                        <a:pt x="163" y="36"/>
                        <a:pt x="127" y="0"/>
                        <a:pt x="8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45" name="Google Shape;2145;p66"/>
                <p:cNvSpPr/>
                <p:nvPr/>
              </p:nvSpPr>
              <p:spPr>
                <a:xfrm>
                  <a:off x="7932697" y="2622816"/>
                  <a:ext cx="20894" cy="207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" h="163" extrusionOk="0">
                      <a:moveTo>
                        <a:pt x="80" y="0"/>
                      </a:moveTo>
                      <a:cubicBezTo>
                        <a:pt x="37" y="0"/>
                        <a:pt x="1" y="36"/>
                        <a:pt x="1" y="80"/>
                      </a:cubicBezTo>
                      <a:cubicBezTo>
                        <a:pt x="1" y="126"/>
                        <a:pt x="37" y="163"/>
                        <a:pt x="80" y="163"/>
                      </a:cubicBezTo>
                      <a:cubicBezTo>
                        <a:pt x="127" y="163"/>
                        <a:pt x="163" y="126"/>
                        <a:pt x="163" y="80"/>
                      </a:cubicBezTo>
                      <a:cubicBezTo>
                        <a:pt x="163" y="36"/>
                        <a:pt x="127" y="0"/>
                        <a:pt x="8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46" name="Google Shape;2146;p66"/>
                <p:cNvSpPr/>
                <p:nvPr/>
              </p:nvSpPr>
              <p:spPr>
                <a:xfrm>
                  <a:off x="7930404" y="2577716"/>
                  <a:ext cx="20894" cy="207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" h="163" extrusionOk="0">
                      <a:moveTo>
                        <a:pt x="80" y="0"/>
                      </a:moveTo>
                      <a:cubicBezTo>
                        <a:pt x="37" y="0"/>
                        <a:pt x="1" y="37"/>
                        <a:pt x="1" y="83"/>
                      </a:cubicBezTo>
                      <a:cubicBezTo>
                        <a:pt x="1" y="127"/>
                        <a:pt x="37" y="163"/>
                        <a:pt x="80" y="163"/>
                      </a:cubicBezTo>
                      <a:cubicBezTo>
                        <a:pt x="127" y="163"/>
                        <a:pt x="163" y="127"/>
                        <a:pt x="163" y="83"/>
                      </a:cubicBezTo>
                      <a:cubicBezTo>
                        <a:pt x="163" y="37"/>
                        <a:pt x="127" y="0"/>
                        <a:pt x="8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47" name="Google Shape;2147;p66"/>
                <p:cNvSpPr/>
                <p:nvPr/>
              </p:nvSpPr>
              <p:spPr>
                <a:xfrm>
                  <a:off x="7927729" y="2533126"/>
                  <a:ext cx="20767" cy="207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" h="163" extrusionOk="0">
                      <a:moveTo>
                        <a:pt x="80" y="0"/>
                      </a:moveTo>
                      <a:cubicBezTo>
                        <a:pt x="36" y="0"/>
                        <a:pt x="0" y="37"/>
                        <a:pt x="0" y="80"/>
                      </a:cubicBezTo>
                      <a:cubicBezTo>
                        <a:pt x="0" y="127"/>
                        <a:pt x="36" y="163"/>
                        <a:pt x="80" y="163"/>
                      </a:cubicBezTo>
                      <a:cubicBezTo>
                        <a:pt x="123" y="163"/>
                        <a:pt x="163" y="127"/>
                        <a:pt x="163" y="80"/>
                      </a:cubicBezTo>
                      <a:cubicBezTo>
                        <a:pt x="163" y="37"/>
                        <a:pt x="123" y="0"/>
                        <a:pt x="8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48" name="Google Shape;2148;p66"/>
                <p:cNvSpPr/>
                <p:nvPr/>
              </p:nvSpPr>
              <p:spPr>
                <a:xfrm>
                  <a:off x="7924926" y="2488027"/>
                  <a:ext cx="20894" cy="20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" h="164" extrusionOk="0">
                      <a:moveTo>
                        <a:pt x="84" y="1"/>
                      </a:moveTo>
                      <a:cubicBezTo>
                        <a:pt x="40" y="1"/>
                        <a:pt x="1" y="37"/>
                        <a:pt x="1" y="84"/>
                      </a:cubicBezTo>
                      <a:cubicBezTo>
                        <a:pt x="1" y="127"/>
                        <a:pt x="40" y="163"/>
                        <a:pt x="84" y="163"/>
                      </a:cubicBezTo>
                      <a:cubicBezTo>
                        <a:pt x="127" y="163"/>
                        <a:pt x="163" y="127"/>
                        <a:pt x="163" y="84"/>
                      </a:cubicBezTo>
                      <a:cubicBezTo>
                        <a:pt x="163" y="37"/>
                        <a:pt x="127" y="1"/>
                        <a:pt x="8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49" name="Google Shape;2149;p66"/>
                <p:cNvSpPr/>
                <p:nvPr/>
              </p:nvSpPr>
              <p:spPr>
                <a:xfrm>
                  <a:off x="7922123" y="2443436"/>
                  <a:ext cx="20894" cy="20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" h="164" extrusionOk="0">
                      <a:moveTo>
                        <a:pt x="84" y="1"/>
                      </a:moveTo>
                      <a:cubicBezTo>
                        <a:pt x="37" y="1"/>
                        <a:pt x="1" y="37"/>
                        <a:pt x="1" y="80"/>
                      </a:cubicBezTo>
                      <a:cubicBezTo>
                        <a:pt x="1" y="127"/>
                        <a:pt x="37" y="163"/>
                        <a:pt x="84" y="163"/>
                      </a:cubicBezTo>
                      <a:cubicBezTo>
                        <a:pt x="127" y="163"/>
                        <a:pt x="163" y="127"/>
                        <a:pt x="163" y="80"/>
                      </a:cubicBezTo>
                      <a:cubicBezTo>
                        <a:pt x="163" y="37"/>
                        <a:pt x="127" y="1"/>
                        <a:pt x="8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50" name="Google Shape;2150;p66"/>
                <p:cNvSpPr/>
                <p:nvPr/>
              </p:nvSpPr>
              <p:spPr>
                <a:xfrm>
                  <a:off x="7967223" y="2683968"/>
                  <a:ext cx="20894" cy="207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" h="163" extrusionOk="0">
                      <a:moveTo>
                        <a:pt x="80" y="0"/>
                      </a:moveTo>
                      <a:cubicBezTo>
                        <a:pt x="37" y="0"/>
                        <a:pt x="1" y="40"/>
                        <a:pt x="1" y="83"/>
                      </a:cubicBezTo>
                      <a:cubicBezTo>
                        <a:pt x="1" y="126"/>
                        <a:pt x="37" y="163"/>
                        <a:pt x="80" y="163"/>
                      </a:cubicBezTo>
                      <a:cubicBezTo>
                        <a:pt x="127" y="163"/>
                        <a:pt x="163" y="126"/>
                        <a:pt x="163" y="83"/>
                      </a:cubicBezTo>
                      <a:cubicBezTo>
                        <a:pt x="163" y="40"/>
                        <a:pt x="127" y="0"/>
                        <a:pt x="8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51" name="Google Shape;2151;p66"/>
                <p:cNvSpPr/>
                <p:nvPr/>
              </p:nvSpPr>
              <p:spPr>
                <a:xfrm>
                  <a:off x="7964930" y="2639378"/>
                  <a:ext cx="20767" cy="207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" h="163" extrusionOk="0">
                      <a:moveTo>
                        <a:pt x="80" y="0"/>
                      </a:moveTo>
                      <a:cubicBezTo>
                        <a:pt x="37" y="0"/>
                        <a:pt x="1" y="36"/>
                        <a:pt x="1" y="83"/>
                      </a:cubicBezTo>
                      <a:cubicBezTo>
                        <a:pt x="1" y="126"/>
                        <a:pt x="37" y="162"/>
                        <a:pt x="80" y="162"/>
                      </a:cubicBezTo>
                      <a:cubicBezTo>
                        <a:pt x="127" y="162"/>
                        <a:pt x="163" y="126"/>
                        <a:pt x="163" y="83"/>
                      </a:cubicBezTo>
                      <a:cubicBezTo>
                        <a:pt x="163" y="36"/>
                        <a:pt x="127" y="0"/>
                        <a:pt x="8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52" name="Google Shape;2152;p66"/>
                <p:cNvSpPr/>
                <p:nvPr/>
              </p:nvSpPr>
              <p:spPr>
                <a:xfrm>
                  <a:off x="7962127" y="2594788"/>
                  <a:ext cx="20894" cy="207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" h="163" extrusionOk="0">
                      <a:moveTo>
                        <a:pt x="80" y="0"/>
                      </a:moveTo>
                      <a:cubicBezTo>
                        <a:pt x="37" y="0"/>
                        <a:pt x="1" y="36"/>
                        <a:pt x="1" y="79"/>
                      </a:cubicBezTo>
                      <a:cubicBezTo>
                        <a:pt x="1" y="123"/>
                        <a:pt x="37" y="162"/>
                        <a:pt x="80" y="162"/>
                      </a:cubicBezTo>
                      <a:cubicBezTo>
                        <a:pt x="124" y="162"/>
                        <a:pt x="163" y="123"/>
                        <a:pt x="163" y="79"/>
                      </a:cubicBezTo>
                      <a:cubicBezTo>
                        <a:pt x="163" y="36"/>
                        <a:pt x="124" y="0"/>
                        <a:pt x="8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53" name="Google Shape;2153;p66"/>
                <p:cNvSpPr/>
                <p:nvPr/>
              </p:nvSpPr>
              <p:spPr>
                <a:xfrm>
                  <a:off x="7959452" y="2549688"/>
                  <a:ext cx="20767" cy="207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" h="163" extrusionOk="0">
                      <a:moveTo>
                        <a:pt x="83" y="0"/>
                      </a:moveTo>
                      <a:cubicBezTo>
                        <a:pt x="40" y="0"/>
                        <a:pt x="0" y="36"/>
                        <a:pt x="0" y="80"/>
                      </a:cubicBezTo>
                      <a:cubicBezTo>
                        <a:pt x="0" y="127"/>
                        <a:pt x="40" y="163"/>
                        <a:pt x="83" y="163"/>
                      </a:cubicBezTo>
                      <a:cubicBezTo>
                        <a:pt x="127" y="163"/>
                        <a:pt x="163" y="127"/>
                        <a:pt x="163" y="80"/>
                      </a:cubicBezTo>
                      <a:cubicBezTo>
                        <a:pt x="163" y="36"/>
                        <a:pt x="127" y="0"/>
                        <a:pt x="8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54" name="Google Shape;2154;p66"/>
                <p:cNvSpPr/>
                <p:nvPr/>
              </p:nvSpPr>
              <p:spPr>
                <a:xfrm>
                  <a:off x="7957541" y="2505098"/>
                  <a:ext cx="20894" cy="207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" h="163" extrusionOk="0">
                      <a:moveTo>
                        <a:pt x="80" y="0"/>
                      </a:moveTo>
                      <a:cubicBezTo>
                        <a:pt x="37" y="0"/>
                        <a:pt x="1" y="36"/>
                        <a:pt x="1" y="80"/>
                      </a:cubicBezTo>
                      <a:cubicBezTo>
                        <a:pt x="1" y="123"/>
                        <a:pt x="37" y="163"/>
                        <a:pt x="80" y="163"/>
                      </a:cubicBezTo>
                      <a:cubicBezTo>
                        <a:pt x="124" y="163"/>
                        <a:pt x="163" y="123"/>
                        <a:pt x="163" y="80"/>
                      </a:cubicBezTo>
                      <a:cubicBezTo>
                        <a:pt x="163" y="36"/>
                        <a:pt x="124" y="0"/>
                        <a:pt x="8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55" name="Google Shape;2155;p66"/>
                <p:cNvSpPr/>
                <p:nvPr/>
              </p:nvSpPr>
              <p:spPr>
                <a:xfrm>
                  <a:off x="7954356" y="2459998"/>
                  <a:ext cx="20767" cy="20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" h="164" extrusionOk="0">
                      <a:moveTo>
                        <a:pt x="84" y="1"/>
                      </a:moveTo>
                      <a:cubicBezTo>
                        <a:pt x="37" y="1"/>
                        <a:pt x="1" y="37"/>
                        <a:pt x="1" y="80"/>
                      </a:cubicBezTo>
                      <a:cubicBezTo>
                        <a:pt x="1" y="127"/>
                        <a:pt x="37" y="163"/>
                        <a:pt x="84" y="163"/>
                      </a:cubicBezTo>
                      <a:cubicBezTo>
                        <a:pt x="127" y="163"/>
                        <a:pt x="163" y="127"/>
                        <a:pt x="163" y="80"/>
                      </a:cubicBezTo>
                      <a:cubicBezTo>
                        <a:pt x="163" y="37"/>
                        <a:pt x="127" y="1"/>
                        <a:pt x="8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56" name="Google Shape;2156;p66"/>
                <p:cNvSpPr/>
                <p:nvPr/>
              </p:nvSpPr>
              <p:spPr>
                <a:xfrm>
                  <a:off x="8011813" y="2442035"/>
                  <a:ext cx="20894" cy="20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" h="164" extrusionOk="0">
                      <a:moveTo>
                        <a:pt x="84" y="1"/>
                      </a:moveTo>
                      <a:cubicBezTo>
                        <a:pt x="37" y="1"/>
                        <a:pt x="1" y="37"/>
                        <a:pt x="1" y="84"/>
                      </a:cubicBezTo>
                      <a:cubicBezTo>
                        <a:pt x="1" y="127"/>
                        <a:pt x="37" y="163"/>
                        <a:pt x="84" y="163"/>
                      </a:cubicBezTo>
                      <a:cubicBezTo>
                        <a:pt x="127" y="163"/>
                        <a:pt x="163" y="127"/>
                        <a:pt x="163" y="84"/>
                      </a:cubicBezTo>
                      <a:cubicBezTo>
                        <a:pt x="163" y="37"/>
                        <a:pt x="127" y="1"/>
                        <a:pt x="8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57" name="Google Shape;2157;p66"/>
                <p:cNvSpPr/>
                <p:nvPr/>
              </p:nvSpPr>
              <p:spPr>
                <a:xfrm>
                  <a:off x="8015508" y="2397445"/>
                  <a:ext cx="20767" cy="20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" h="164" extrusionOk="0">
                      <a:moveTo>
                        <a:pt x="80" y="1"/>
                      </a:moveTo>
                      <a:cubicBezTo>
                        <a:pt x="37" y="1"/>
                        <a:pt x="1" y="37"/>
                        <a:pt x="1" y="80"/>
                      </a:cubicBezTo>
                      <a:cubicBezTo>
                        <a:pt x="1" y="127"/>
                        <a:pt x="37" y="163"/>
                        <a:pt x="80" y="163"/>
                      </a:cubicBezTo>
                      <a:cubicBezTo>
                        <a:pt x="127" y="163"/>
                        <a:pt x="163" y="127"/>
                        <a:pt x="163" y="80"/>
                      </a:cubicBezTo>
                      <a:cubicBezTo>
                        <a:pt x="163" y="37"/>
                        <a:pt x="127" y="1"/>
                        <a:pt x="8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58" name="Google Shape;2158;p66"/>
                <p:cNvSpPr/>
                <p:nvPr/>
              </p:nvSpPr>
              <p:spPr>
                <a:xfrm>
                  <a:off x="8019712" y="2353364"/>
                  <a:ext cx="20767" cy="207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" h="163" extrusionOk="0">
                      <a:moveTo>
                        <a:pt x="79" y="0"/>
                      </a:moveTo>
                      <a:cubicBezTo>
                        <a:pt x="36" y="0"/>
                        <a:pt x="0" y="36"/>
                        <a:pt x="0" y="80"/>
                      </a:cubicBezTo>
                      <a:cubicBezTo>
                        <a:pt x="0" y="123"/>
                        <a:pt x="36" y="163"/>
                        <a:pt x="79" y="163"/>
                      </a:cubicBezTo>
                      <a:cubicBezTo>
                        <a:pt x="123" y="163"/>
                        <a:pt x="162" y="123"/>
                        <a:pt x="162" y="80"/>
                      </a:cubicBezTo>
                      <a:cubicBezTo>
                        <a:pt x="162" y="36"/>
                        <a:pt x="123" y="0"/>
                        <a:pt x="7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59" name="Google Shape;2159;p66"/>
                <p:cNvSpPr/>
                <p:nvPr/>
              </p:nvSpPr>
              <p:spPr>
                <a:xfrm>
                  <a:off x="8022897" y="2308265"/>
                  <a:ext cx="20767" cy="20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" h="164" extrusionOk="0">
                      <a:moveTo>
                        <a:pt x="80" y="1"/>
                      </a:moveTo>
                      <a:cubicBezTo>
                        <a:pt x="36" y="1"/>
                        <a:pt x="0" y="37"/>
                        <a:pt x="0" y="80"/>
                      </a:cubicBezTo>
                      <a:cubicBezTo>
                        <a:pt x="0" y="127"/>
                        <a:pt x="36" y="163"/>
                        <a:pt x="80" y="163"/>
                      </a:cubicBezTo>
                      <a:cubicBezTo>
                        <a:pt x="127" y="163"/>
                        <a:pt x="163" y="127"/>
                        <a:pt x="163" y="80"/>
                      </a:cubicBezTo>
                      <a:cubicBezTo>
                        <a:pt x="163" y="37"/>
                        <a:pt x="127" y="1"/>
                        <a:pt x="8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60" name="Google Shape;2160;p66"/>
                <p:cNvSpPr/>
                <p:nvPr/>
              </p:nvSpPr>
              <p:spPr>
                <a:xfrm>
                  <a:off x="8026974" y="2263674"/>
                  <a:ext cx="20894" cy="20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" h="164" extrusionOk="0">
                      <a:moveTo>
                        <a:pt x="80" y="1"/>
                      </a:moveTo>
                      <a:cubicBezTo>
                        <a:pt x="37" y="1"/>
                        <a:pt x="1" y="37"/>
                        <a:pt x="1" y="80"/>
                      </a:cubicBezTo>
                      <a:cubicBezTo>
                        <a:pt x="1" y="123"/>
                        <a:pt x="37" y="163"/>
                        <a:pt x="80" y="163"/>
                      </a:cubicBezTo>
                      <a:cubicBezTo>
                        <a:pt x="127" y="163"/>
                        <a:pt x="163" y="123"/>
                        <a:pt x="163" y="80"/>
                      </a:cubicBezTo>
                      <a:cubicBezTo>
                        <a:pt x="163" y="37"/>
                        <a:pt x="127" y="1"/>
                        <a:pt x="8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61" name="Google Shape;2161;p66"/>
                <p:cNvSpPr/>
                <p:nvPr/>
              </p:nvSpPr>
              <p:spPr>
                <a:xfrm>
                  <a:off x="8030286" y="2218702"/>
                  <a:ext cx="20767" cy="207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" h="163" extrusionOk="0">
                      <a:moveTo>
                        <a:pt x="83" y="0"/>
                      </a:moveTo>
                      <a:cubicBezTo>
                        <a:pt x="36" y="0"/>
                        <a:pt x="0" y="36"/>
                        <a:pt x="0" y="79"/>
                      </a:cubicBezTo>
                      <a:cubicBezTo>
                        <a:pt x="0" y="126"/>
                        <a:pt x="36" y="162"/>
                        <a:pt x="83" y="162"/>
                      </a:cubicBezTo>
                      <a:cubicBezTo>
                        <a:pt x="126" y="162"/>
                        <a:pt x="162" y="126"/>
                        <a:pt x="162" y="79"/>
                      </a:cubicBezTo>
                      <a:cubicBezTo>
                        <a:pt x="162" y="36"/>
                        <a:pt x="126" y="0"/>
                        <a:pt x="8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62" name="Google Shape;2162;p66"/>
                <p:cNvSpPr/>
                <p:nvPr/>
              </p:nvSpPr>
              <p:spPr>
                <a:xfrm>
                  <a:off x="8041243" y="2463183"/>
                  <a:ext cx="20894" cy="20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" h="164" extrusionOk="0">
                      <a:moveTo>
                        <a:pt x="80" y="1"/>
                      </a:moveTo>
                      <a:cubicBezTo>
                        <a:pt x="37" y="1"/>
                        <a:pt x="1" y="41"/>
                        <a:pt x="1" y="84"/>
                      </a:cubicBezTo>
                      <a:cubicBezTo>
                        <a:pt x="1" y="127"/>
                        <a:pt x="37" y="163"/>
                        <a:pt x="80" y="163"/>
                      </a:cubicBezTo>
                      <a:cubicBezTo>
                        <a:pt x="127" y="163"/>
                        <a:pt x="163" y="127"/>
                        <a:pt x="163" y="84"/>
                      </a:cubicBezTo>
                      <a:cubicBezTo>
                        <a:pt x="163" y="41"/>
                        <a:pt x="127" y="1"/>
                        <a:pt x="8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63" name="Google Shape;2163;p66"/>
                <p:cNvSpPr/>
                <p:nvPr/>
              </p:nvSpPr>
              <p:spPr>
                <a:xfrm>
                  <a:off x="8044937" y="2418593"/>
                  <a:ext cx="20384" cy="20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" h="164" extrusionOk="0">
                      <a:moveTo>
                        <a:pt x="80" y="1"/>
                      </a:moveTo>
                      <a:cubicBezTo>
                        <a:pt x="37" y="1"/>
                        <a:pt x="1" y="37"/>
                        <a:pt x="1" y="84"/>
                      </a:cubicBezTo>
                      <a:cubicBezTo>
                        <a:pt x="1" y="127"/>
                        <a:pt x="37" y="163"/>
                        <a:pt x="80" y="163"/>
                      </a:cubicBezTo>
                      <a:cubicBezTo>
                        <a:pt x="123" y="163"/>
                        <a:pt x="159" y="127"/>
                        <a:pt x="159" y="84"/>
                      </a:cubicBezTo>
                      <a:cubicBezTo>
                        <a:pt x="159" y="37"/>
                        <a:pt x="123" y="1"/>
                        <a:pt x="8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64" name="Google Shape;2164;p66"/>
                <p:cNvSpPr/>
                <p:nvPr/>
              </p:nvSpPr>
              <p:spPr>
                <a:xfrm>
                  <a:off x="8048632" y="2373621"/>
                  <a:ext cx="20767" cy="207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" h="163" extrusionOk="0">
                      <a:moveTo>
                        <a:pt x="83" y="0"/>
                      </a:moveTo>
                      <a:cubicBezTo>
                        <a:pt x="36" y="0"/>
                        <a:pt x="0" y="40"/>
                        <a:pt x="0" y="83"/>
                      </a:cubicBezTo>
                      <a:cubicBezTo>
                        <a:pt x="0" y="126"/>
                        <a:pt x="36" y="163"/>
                        <a:pt x="83" y="163"/>
                      </a:cubicBezTo>
                      <a:cubicBezTo>
                        <a:pt x="127" y="163"/>
                        <a:pt x="163" y="126"/>
                        <a:pt x="163" y="83"/>
                      </a:cubicBezTo>
                      <a:cubicBezTo>
                        <a:pt x="163" y="40"/>
                        <a:pt x="127" y="0"/>
                        <a:pt x="8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65" name="Google Shape;2165;p66"/>
                <p:cNvSpPr/>
                <p:nvPr/>
              </p:nvSpPr>
              <p:spPr>
                <a:xfrm>
                  <a:off x="8052327" y="2329031"/>
                  <a:ext cx="20767" cy="207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" h="163" extrusionOk="0">
                      <a:moveTo>
                        <a:pt x="80" y="0"/>
                      </a:moveTo>
                      <a:cubicBezTo>
                        <a:pt x="36" y="0"/>
                        <a:pt x="0" y="36"/>
                        <a:pt x="0" y="83"/>
                      </a:cubicBezTo>
                      <a:cubicBezTo>
                        <a:pt x="0" y="126"/>
                        <a:pt x="36" y="163"/>
                        <a:pt x="80" y="163"/>
                      </a:cubicBezTo>
                      <a:cubicBezTo>
                        <a:pt x="127" y="163"/>
                        <a:pt x="163" y="126"/>
                        <a:pt x="163" y="83"/>
                      </a:cubicBezTo>
                      <a:cubicBezTo>
                        <a:pt x="163" y="36"/>
                        <a:pt x="127" y="0"/>
                        <a:pt x="8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66" name="Google Shape;2166;p66"/>
                <p:cNvSpPr/>
                <p:nvPr/>
              </p:nvSpPr>
              <p:spPr>
                <a:xfrm>
                  <a:off x="8056403" y="2284441"/>
                  <a:ext cx="20384" cy="207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" h="163" extrusionOk="0">
                      <a:moveTo>
                        <a:pt x="80" y="0"/>
                      </a:moveTo>
                      <a:cubicBezTo>
                        <a:pt x="37" y="0"/>
                        <a:pt x="1" y="36"/>
                        <a:pt x="1" y="79"/>
                      </a:cubicBezTo>
                      <a:cubicBezTo>
                        <a:pt x="1" y="123"/>
                        <a:pt x="37" y="162"/>
                        <a:pt x="80" y="162"/>
                      </a:cubicBezTo>
                      <a:cubicBezTo>
                        <a:pt x="123" y="162"/>
                        <a:pt x="160" y="123"/>
                        <a:pt x="160" y="79"/>
                      </a:cubicBezTo>
                      <a:cubicBezTo>
                        <a:pt x="160" y="36"/>
                        <a:pt x="123" y="0"/>
                        <a:pt x="8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67" name="Google Shape;2167;p66"/>
                <p:cNvSpPr/>
                <p:nvPr/>
              </p:nvSpPr>
              <p:spPr>
                <a:xfrm>
                  <a:off x="8059588" y="2239851"/>
                  <a:ext cx="20894" cy="207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" h="163" extrusionOk="0">
                      <a:moveTo>
                        <a:pt x="84" y="0"/>
                      </a:moveTo>
                      <a:cubicBezTo>
                        <a:pt x="37" y="0"/>
                        <a:pt x="1" y="36"/>
                        <a:pt x="1" y="83"/>
                      </a:cubicBezTo>
                      <a:cubicBezTo>
                        <a:pt x="1" y="126"/>
                        <a:pt x="37" y="162"/>
                        <a:pt x="84" y="162"/>
                      </a:cubicBezTo>
                      <a:cubicBezTo>
                        <a:pt x="127" y="162"/>
                        <a:pt x="163" y="126"/>
                        <a:pt x="163" y="83"/>
                      </a:cubicBezTo>
                      <a:cubicBezTo>
                        <a:pt x="163" y="36"/>
                        <a:pt x="127" y="0"/>
                        <a:pt x="8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68" name="Google Shape;2168;p66"/>
                <p:cNvSpPr/>
                <p:nvPr/>
              </p:nvSpPr>
              <p:spPr>
                <a:xfrm>
                  <a:off x="8056403" y="2623708"/>
                  <a:ext cx="20384" cy="207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" h="163" extrusionOk="0">
                      <a:moveTo>
                        <a:pt x="80" y="0"/>
                      </a:moveTo>
                      <a:cubicBezTo>
                        <a:pt x="37" y="0"/>
                        <a:pt x="1" y="36"/>
                        <a:pt x="1" y="83"/>
                      </a:cubicBezTo>
                      <a:cubicBezTo>
                        <a:pt x="1" y="127"/>
                        <a:pt x="37" y="163"/>
                        <a:pt x="80" y="163"/>
                      </a:cubicBezTo>
                      <a:cubicBezTo>
                        <a:pt x="123" y="163"/>
                        <a:pt x="160" y="127"/>
                        <a:pt x="160" y="83"/>
                      </a:cubicBezTo>
                      <a:cubicBezTo>
                        <a:pt x="160" y="36"/>
                        <a:pt x="123" y="0"/>
                        <a:pt x="8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69" name="Google Shape;2169;p66"/>
                <p:cNvSpPr/>
                <p:nvPr/>
              </p:nvSpPr>
              <p:spPr>
                <a:xfrm>
                  <a:off x="8065576" y="2580010"/>
                  <a:ext cx="20894" cy="207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" h="163" extrusionOk="0">
                      <a:moveTo>
                        <a:pt x="80" y="1"/>
                      </a:moveTo>
                      <a:cubicBezTo>
                        <a:pt x="37" y="1"/>
                        <a:pt x="1" y="37"/>
                        <a:pt x="1" y="84"/>
                      </a:cubicBezTo>
                      <a:cubicBezTo>
                        <a:pt x="1" y="127"/>
                        <a:pt x="37" y="163"/>
                        <a:pt x="80" y="163"/>
                      </a:cubicBezTo>
                      <a:cubicBezTo>
                        <a:pt x="124" y="163"/>
                        <a:pt x="163" y="127"/>
                        <a:pt x="163" y="84"/>
                      </a:cubicBezTo>
                      <a:cubicBezTo>
                        <a:pt x="163" y="37"/>
                        <a:pt x="124" y="1"/>
                        <a:pt x="8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70" name="Google Shape;2170;p66"/>
                <p:cNvSpPr/>
                <p:nvPr/>
              </p:nvSpPr>
              <p:spPr>
                <a:xfrm>
                  <a:off x="8073857" y="2535929"/>
                  <a:ext cx="20894" cy="207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" h="163" extrusionOk="0">
                      <a:moveTo>
                        <a:pt x="84" y="0"/>
                      </a:moveTo>
                      <a:cubicBezTo>
                        <a:pt x="37" y="0"/>
                        <a:pt x="1" y="36"/>
                        <a:pt x="1" y="83"/>
                      </a:cubicBezTo>
                      <a:cubicBezTo>
                        <a:pt x="1" y="126"/>
                        <a:pt x="37" y="162"/>
                        <a:pt x="84" y="162"/>
                      </a:cubicBezTo>
                      <a:cubicBezTo>
                        <a:pt x="127" y="162"/>
                        <a:pt x="163" y="126"/>
                        <a:pt x="163" y="83"/>
                      </a:cubicBezTo>
                      <a:cubicBezTo>
                        <a:pt x="163" y="36"/>
                        <a:pt x="127" y="0"/>
                        <a:pt x="8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71" name="Google Shape;2171;p66"/>
                <p:cNvSpPr/>
                <p:nvPr/>
              </p:nvSpPr>
              <p:spPr>
                <a:xfrm>
                  <a:off x="8083157" y="2492231"/>
                  <a:ext cx="20767" cy="207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" h="163" extrusionOk="0">
                      <a:moveTo>
                        <a:pt x="83" y="0"/>
                      </a:moveTo>
                      <a:cubicBezTo>
                        <a:pt x="36" y="0"/>
                        <a:pt x="0" y="36"/>
                        <a:pt x="0" y="80"/>
                      </a:cubicBezTo>
                      <a:cubicBezTo>
                        <a:pt x="0" y="127"/>
                        <a:pt x="36" y="163"/>
                        <a:pt x="83" y="163"/>
                      </a:cubicBezTo>
                      <a:cubicBezTo>
                        <a:pt x="126" y="163"/>
                        <a:pt x="162" y="127"/>
                        <a:pt x="162" y="80"/>
                      </a:cubicBezTo>
                      <a:cubicBezTo>
                        <a:pt x="162" y="36"/>
                        <a:pt x="126" y="0"/>
                        <a:pt x="8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72" name="Google Shape;2172;p66"/>
                <p:cNvSpPr/>
                <p:nvPr/>
              </p:nvSpPr>
              <p:spPr>
                <a:xfrm>
                  <a:off x="8092330" y="2448023"/>
                  <a:ext cx="20767" cy="20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" h="164" extrusionOk="0">
                      <a:moveTo>
                        <a:pt x="83" y="1"/>
                      </a:moveTo>
                      <a:cubicBezTo>
                        <a:pt x="36" y="1"/>
                        <a:pt x="0" y="37"/>
                        <a:pt x="0" y="80"/>
                      </a:cubicBezTo>
                      <a:cubicBezTo>
                        <a:pt x="0" y="127"/>
                        <a:pt x="36" y="163"/>
                        <a:pt x="83" y="163"/>
                      </a:cubicBezTo>
                      <a:cubicBezTo>
                        <a:pt x="127" y="163"/>
                        <a:pt x="163" y="127"/>
                        <a:pt x="163" y="80"/>
                      </a:cubicBezTo>
                      <a:cubicBezTo>
                        <a:pt x="163" y="37"/>
                        <a:pt x="127" y="1"/>
                        <a:pt x="8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73" name="Google Shape;2173;p66"/>
                <p:cNvSpPr/>
                <p:nvPr/>
              </p:nvSpPr>
              <p:spPr>
                <a:xfrm>
                  <a:off x="8101503" y="2404324"/>
                  <a:ext cx="20767" cy="20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" h="164" extrusionOk="0">
                      <a:moveTo>
                        <a:pt x="83" y="1"/>
                      </a:moveTo>
                      <a:cubicBezTo>
                        <a:pt x="36" y="1"/>
                        <a:pt x="0" y="37"/>
                        <a:pt x="0" y="80"/>
                      </a:cubicBezTo>
                      <a:cubicBezTo>
                        <a:pt x="0" y="127"/>
                        <a:pt x="36" y="163"/>
                        <a:pt x="83" y="163"/>
                      </a:cubicBezTo>
                      <a:cubicBezTo>
                        <a:pt x="127" y="163"/>
                        <a:pt x="163" y="127"/>
                        <a:pt x="163" y="80"/>
                      </a:cubicBezTo>
                      <a:cubicBezTo>
                        <a:pt x="163" y="37"/>
                        <a:pt x="127" y="1"/>
                        <a:pt x="8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74" name="Google Shape;2174;p66"/>
                <p:cNvSpPr/>
                <p:nvPr/>
              </p:nvSpPr>
              <p:spPr>
                <a:xfrm>
                  <a:off x="8082648" y="2648551"/>
                  <a:ext cx="20767" cy="207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" h="163" extrusionOk="0">
                      <a:moveTo>
                        <a:pt x="83" y="0"/>
                      </a:moveTo>
                      <a:cubicBezTo>
                        <a:pt x="37" y="0"/>
                        <a:pt x="0" y="36"/>
                        <a:pt x="0" y="83"/>
                      </a:cubicBezTo>
                      <a:cubicBezTo>
                        <a:pt x="0" y="127"/>
                        <a:pt x="37" y="163"/>
                        <a:pt x="83" y="163"/>
                      </a:cubicBezTo>
                      <a:cubicBezTo>
                        <a:pt x="127" y="163"/>
                        <a:pt x="163" y="127"/>
                        <a:pt x="163" y="83"/>
                      </a:cubicBezTo>
                      <a:cubicBezTo>
                        <a:pt x="163" y="36"/>
                        <a:pt x="127" y="0"/>
                        <a:pt x="8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75" name="Google Shape;2175;p66"/>
                <p:cNvSpPr/>
                <p:nvPr/>
              </p:nvSpPr>
              <p:spPr>
                <a:xfrm>
                  <a:off x="8091821" y="2604343"/>
                  <a:ext cx="20894" cy="20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" h="164" extrusionOk="0">
                      <a:moveTo>
                        <a:pt x="80" y="1"/>
                      </a:moveTo>
                      <a:cubicBezTo>
                        <a:pt x="37" y="1"/>
                        <a:pt x="1" y="37"/>
                        <a:pt x="1" y="80"/>
                      </a:cubicBezTo>
                      <a:cubicBezTo>
                        <a:pt x="1" y="127"/>
                        <a:pt x="37" y="163"/>
                        <a:pt x="80" y="163"/>
                      </a:cubicBezTo>
                      <a:cubicBezTo>
                        <a:pt x="127" y="163"/>
                        <a:pt x="163" y="127"/>
                        <a:pt x="163" y="80"/>
                      </a:cubicBezTo>
                      <a:cubicBezTo>
                        <a:pt x="163" y="37"/>
                        <a:pt x="127" y="1"/>
                        <a:pt x="8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76" name="Google Shape;2176;p66"/>
                <p:cNvSpPr/>
                <p:nvPr/>
              </p:nvSpPr>
              <p:spPr>
                <a:xfrm>
                  <a:off x="8100994" y="2560645"/>
                  <a:ext cx="20894" cy="20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" h="164" extrusionOk="0">
                      <a:moveTo>
                        <a:pt x="84" y="1"/>
                      </a:moveTo>
                      <a:cubicBezTo>
                        <a:pt x="37" y="1"/>
                        <a:pt x="1" y="37"/>
                        <a:pt x="1" y="80"/>
                      </a:cubicBezTo>
                      <a:cubicBezTo>
                        <a:pt x="1" y="127"/>
                        <a:pt x="37" y="163"/>
                        <a:pt x="84" y="163"/>
                      </a:cubicBezTo>
                      <a:cubicBezTo>
                        <a:pt x="127" y="163"/>
                        <a:pt x="163" y="127"/>
                        <a:pt x="163" y="80"/>
                      </a:cubicBezTo>
                      <a:cubicBezTo>
                        <a:pt x="163" y="37"/>
                        <a:pt x="127" y="1"/>
                        <a:pt x="8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77" name="Google Shape;2177;p66"/>
                <p:cNvSpPr/>
                <p:nvPr/>
              </p:nvSpPr>
              <p:spPr>
                <a:xfrm>
                  <a:off x="8110166" y="2516564"/>
                  <a:ext cx="20894" cy="207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" h="163" extrusionOk="0">
                      <a:moveTo>
                        <a:pt x="80" y="1"/>
                      </a:moveTo>
                      <a:cubicBezTo>
                        <a:pt x="37" y="1"/>
                        <a:pt x="1" y="37"/>
                        <a:pt x="1" y="80"/>
                      </a:cubicBezTo>
                      <a:cubicBezTo>
                        <a:pt x="1" y="123"/>
                        <a:pt x="37" y="163"/>
                        <a:pt x="80" y="163"/>
                      </a:cubicBezTo>
                      <a:cubicBezTo>
                        <a:pt x="127" y="163"/>
                        <a:pt x="163" y="123"/>
                        <a:pt x="163" y="80"/>
                      </a:cubicBezTo>
                      <a:cubicBezTo>
                        <a:pt x="163" y="37"/>
                        <a:pt x="127" y="1"/>
                        <a:pt x="8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78" name="Google Shape;2178;p66"/>
                <p:cNvSpPr/>
                <p:nvPr/>
              </p:nvSpPr>
              <p:spPr>
                <a:xfrm>
                  <a:off x="8118957" y="2472866"/>
                  <a:ext cx="20767" cy="203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" h="160" extrusionOk="0">
                      <a:moveTo>
                        <a:pt x="80" y="1"/>
                      </a:moveTo>
                      <a:cubicBezTo>
                        <a:pt x="37" y="1"/>
                        <a:pt x="1" y="37"/>
                        <a:pt x="1" y="80"/>
                      </a:cubicBezTo>
                      <a:cubicBezTo>
                        <a:pt x="1" y="123"/>
                        <a:pt x="37" y="159"/>
                        <a:pt x="80" y="159"/>
                      </a:cubicBezTo>
                      <a:cubicBezTo>
                        <a:pt x="127" y="159"/>
                        <a:pt x="163" y="123"/>
                        <a:pt x="163" y="80"/>
                      </a:cubicBezTo>
                      <a:cubicBezTo>
                        <a:pt x="163" y="37"/>
                        <a:pt x="127" y="1"/>
                        <a:pt x="8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79" name="Google Shape;2179;p66"/>
                <p:cNvSpPr/>
                <p:nvPr/>
              </p:nvSpPr>
              <p:spPr>
                <a:xfrm>
                  <a:off x="8128130" y="2428276"/>
                  <a:ext cx="20894" cy="20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" h="164" extrusionOk="0">
                      <a:moveTo>
                        <a:pt x="80" y="1"/>
                      </a:moveTo>
                      <a:cubicBezTo>
                        <a:pt x="37" y="1"/>
                        <a:pt x="1" y="37"/>
                        <a:pt x="1" y="84"/>
                      </a:cubicBezTo>
                      <a:cubicBezTo>
                        <a:pt x="1" y="127"/>
                        <a:pt x="37" y="163"/>
                        <a:pt x="80" y="163"/>
                      </a:cubicBezTo>
                      <a:cubicBezTo>
                        <a:pt x="127" y="163"/>
                        <a:pt x="163" y="127"/>
                        <a:pt x="163" y="84"/>
                      </a:cubicBezTo>
                      <a:cubicBezTo>
                        <a:pt x="163" y="37"/>
                        <a:pt x="127" y="1"/>
                        <a:pt x="8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80" name="Google Shape;2180;p66"/>
                <p:cNvSpPr/>
                <p:nvPr/>
              </p:nvSpPr>
              <p:spPr>
                <a:xfrm>
                  <a:off x="7992576" y="2665113"/>
                  <a:ext cx="20767" cy="207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" h="163" extrusionOk="0">
                      <a:moveTo>
                        <a:pt x="80" y="0"/>
                      </a:moveTo>
                      <a:cubicBezTo>
                        <a:pt x="36" y="0"/>
                        <a:pt x="0" y="36"/>
                        <a:pt x="0" y="83"/>
                      </a:cubicBezTo>
                      <a:cubicBezTo>
                        <a:pt x="0" y="126"/>
                        <a:pt x="36" y="163"/>
                        <a:pt x="80" y="163"/>
                      </a:cubicBezTo>
                      <a:cubicBezTo>
                        <a:pt x="126" y="163"/>
                        <a:pt x="163" y="126"/>
                        <a:pt x="163" y="83"/>
                      </a:cubicBezTo>
                      <a:cubicBezTo>
                        <a:pt x="163" y="36"/>
                        <a:pt x="126" y="0"/>
                        <a:pt x="8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81" name="Google Shape;2181;p66"/>
                <p:cNvSpPr/>
                <p:nvPr/>
              </p:nvSpPr>
              <p:spPr>
                <a:xfrm>
                  <a:off x="7995761" y="2620523"/>
                  <a:ext cx="20767" cy="207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" h="163" extrusionOk="0">
                      <a:moveTo>
                        <a:pt x="83" y="0"/>
                      </a:moveTo>
                      <a:cubicBezTo>
                        <a:pt x="36" y="0"/>
                        <a:pt x="0" y="36"/>
                        <a:pt x="0" y="79"/>
                      </a:cubicBezTo>
                      <a:cubicBezTo>
                        <a:pt x="0" y="126"/>
                        <a:pt x="36" y="162"/>
                        <a:pt x="83" y="162"/>
                      </a:cubicBezTo>
                      <a:cubicBezTo>
                        <a:pt x="127" y="162"/>
                        <a:pt x="163" y="126"/>
                        <a:pt x="163" y="79"/>
                      </a:cubicBezTo>
                      <a:cubicBezTo>
                        <a:pt x="163" y="36"/>
                        <a:pt x="127" y="0"/>
                        <a:pt x="8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82" name="Google Shape;2182;p66"/>
                <p:cNvSpPr/>
                <p:nvPr/>
              </p:nvSpPr>
              <p:spPr>
                <a:xfrm>
                  <a:off x="7999838" y="2575423"/>
                  <a:ext cx="20894" cy="207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" h="163" extrusionOk="0">
                      <a:moveTo>
                        <a:pt x="80" y="0"/>
                      </a:moveTo>
                      <a:cubicBezTo>
                        <a:pt x="37" y="0"/>
                        <a:pt x="1" y="37"/>
                        <a:pt x="1" y="83"/>
                      </a:cubicBezTo>
                      <a:cubicBezTo>
                        <a:pt x="1" y="127"/>
                        <a:pt x="37" y="163"/>
                        <a:pt x="80" y="163"/>
                      </a:cubicBezTo>
                      <a:cubicBezTo>
                        <a:pt x="127" y="163"/>
                        <a:pt x="163" y="127"/>
                        <a:pt x="163" y="83"/>
                      </a:cubicBezTo>
                      <a:cubicBezTo>
                        <a:pt x="163" y="37"/>
                        <a:pt x="127" y="0"/>
                        <a:pt x="8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83" name="Google Shape;2183;p66"/>
                <p:cNvSpPr/>
                <p:nvPr/>
              </p:nvSpPr>
              <p:spPr>
                <a:xfrm>
                  <a:off x="8003532" y="2530833"/>
                  <a:ext cx="20894" cy="207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" h="163" extrusionOk="0">
                      <a:moveTo>
                        <a:pt x="80" y="0"/>
                      </a:moveTo>
                      <a:cubicBezTo>
                        <a:pt x="37" y="0"/>
                        <a:pt x="1" y="36"/>
                        <a:pt x="1" y="80"/>
                      </a:cubicBezTo>
                      <a:cubicBezTo>
                        <a:pt x="1" y="127"/>
                        <a:pt x="37" y="163"/>
                        <a:pt x="80" y="163"/>
                      </a:cubicBezTo>
                      <a:cubicBezTo>
                        <a:pt x="123" y="163"/>
                        <a:pt x="163" y="127"/>
                        <a:pt x="163" y="80"/>
                      </a:cubicBezTo>
                      <a:cubicBezTo>
                        <a:pt x="163" y="36"/>
                        <a:pt x="123" y="0"/>
                        <a:pt x="8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84" name="Google Shape;2184;p66"/>
                <p:cNvSpPr/>
                <p:nvPr/>
              </p:nvSpPr>
              <p:spPr>
                <a:xfrm>
                  <a:off x="8007227" y="2485733"/>
                  <a:ext cx="20767" cy="20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" h="164" extrusionOk="0">
                      <a:moveTo>
                        <a:pt x="84" y="1"/>
                      </a:moveTo>
                      <a:cubicBezTo>
                        <a:pt x="37" y="1"/>
                        <a:pt x="1" y="37"/>
                        <a:pt x="1" y="84"/>
                      </a:cubicBezTo>
                      <a:cubicBezTo>
                        <a:pt x="1" y="127"/>
                        <a:pt x="37" y="163"/>
                        <a:pt x="84" y="163"/>
                      </a:cubicBezTo>
                      <a:cubicBezTo>
                        <a:pt x="127" y="163"/>
                        <a:pt x="163" y="127"/>
                        <a:pt x="163" y="84"/>
                      </a:cubicBezTo>
                      <a:cubicBezTo>
                        <a:pt x="163" y="37"/>
                        <a:pt x="127" y="1"/>
                        <a:pt x="8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85" name="Google Shape;2185;p66"/>
                <p:cNvSpPr/>
                <p:nvPr/>
              </p:nvSpPr>
              <p:spPr>
                <a:xfrm>
                  <a:off x="8022005" y="2685752"/>
                  <a:ext cx="20257" cy="207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" h="163" extrusionOk="0">
                      <a:moveTo>
                        <a:pt x="79" y="1"/>
                      </a:moveTo>
                      <a:cubicBezTo>
                        <a:pt x="36" y="1"/>
                        <a:pt x="0" y="37"/>
                        <a:pt x="0" y="84"/>
                      </a:cubicBezTo>
                      <a:cubicBezTo>
                        <a:pt x="0" y="127"/>
                        <a:pt x="36" y="163"/>
                        <a:pt x="79" y="163"/>
                      </a:cubicBezTo>
                      <a:cubicBezTo>
                        <a:pt x="123" y="163"/>
                        <a:pt x="159" y="127"/>
                        <a:pt x="159" y="84"/>
                      </a:cubicBezTo>
                      <a:cubicBezTo>
                        <a:pt x="159" y="37"/>
                        <a:pt x="123" y="1"/>
                        <a:pt x="7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86" name="Google Shape;2186;p66"/>
                <p:cNvSpPr/>
                <p:nvPr/>
              </p:nvSpPr>
              <p:spPr>
                <a:xfrm>
                  <a:off x="8025572" y="2641162"/>
                  <a:ext cx="20894" cy="207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" h="163" extrusionOk="0">
                      <a:moveTo>
                        <a:pt x="84" y="0"/>
                      </a:moveTo>
                      <a:cubicBezTo>
                        <a:pt x="37" y="0"/>
                        <a:pt x="1" y="37"/>
                        <a:pt x="1" y="80"/>
                      </a:cubicBezTo>
                      <a:cubicBezTo>
                        <a:pt x="1" y="127"/>
                        <a:pt x="37" y="163"/>
                        <a:pt x="84" y="163"/>
                      </a:cubicBezTo>
                      <a:cubicBezTo>
                        <a:pt x="127" y="163"/>
                        <a:pt x="163" y="127"/>
                        <a:pt x="163" y="80"/>
                      </a:cubicBezTo>
                      <a:cubicBezTo>
                        <a:pt x="163" y="37"/>
                        <a:pt x="127" y="0"/>
                        <a:pt x="8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87" name="Google Shape;2187;p66"/>
                <p:cNvSpPr/>
                <p:nvPr/>
              </p:nvSpPr>
              <p:spPr>
                <a:xfrm>
                  <a:off x="8029267" y="2597081"/>
                  <a:ext cx="20894" cy="207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" h="163" extrusionOk="0">
                      <a:moveTo>
                        <a:pt x="80" y="0"/>
                      </a:moveTo>
                      <a:cubicBezTo>
                        <a:pt x="37" y="0"/>
                        <a:pt x="1" y="36"/>
                        <a:pt x="1" y="79"/>
                      </a:cubicBezTo>
                      <a:cubicBezTo>
                        <a:pt x="1" y="123"/>
                        <a:pt x="37" y="162"/>
                        <a:pt x="80" y="162"/>
                      </a:cubicBezTo>
                      <a:cubicBezTo>
                        <a:pt x="127" y="162"/>
                        <a:pt x="163" y="123"/>
                        <a:pt x="163" y="79"/>
                      </a:cubicBezTo>
                      <a:cubicBezTo>
                        <a:pt x="163" y="36"/>
                        <a:pt x="127" y="0"/>
                        <a:pt x="8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88" name="Google Shape;2188;p66"/>
                <p:cNvSpPr/>
                <p:nvPr/>
              </p:nvSpPr>
              <p:spPr>
                <a:xfrm>
                  <a:off x="8033471" y="2551982"/>
                  <a:ext cx="20384" cy="207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" h="163" extrusionOk="0">
                      <a:moveTo>
                        <a:pt x="80" y="0"/>
                      </a:moveTo>
                      <a:cubicBezTo>
                        <a:pt x="36" y="0"/>
                        <a:pt x="0" y="36"/>
                        <a:pt x="0" y="80"/>
                      </a:cubicBezTo>
                      <a:cubicBezTo>
                        <a:pt x="0" y="127"/>
                        <a:pt x="36" y="163"/>
                        <a:pt x="80" y="163"/>
                      </a:cubicBezTo>
                      <a:cubicBezTo>
                        <a:pt x="123" y="163"/>
                        <a:pt x="159" y="127"/>
                        <a:pt x="159" y="80"/>
                      </a:cubicBezTo>
                      <a:cubicBezTo>
                        <a:pt x="159" y="36"/>
                        <a:pt x="123" y="0"/>
                        <a:pt x="8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89" name="Google Shape;2189;p66"/>
                <p:cNvSpPr/>
                <p:nvPr/>
              </p:nvSpPr>
              <p:spPr>
                <a:xfrm>
                  <a:off x="8036656" y="2507391"/>
                  <a:ext cx="20767" cy="203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" h="160" extrusionOk="0">
                      <a:moveTo>
                        <a:pt x="84" y="0"/>
                      </a:moveTo>
                      <a:cubicBezTo>
                        <a:pt x="37" y="0"/>
                        <a:pt x="1" y="36"/>
                        <a:pt x="1" y="80"/>
                      </a:cubicBezTo>
                      <a:cubicBezTo>
                        <a:pt x="1" y="123"/>
                        <a:pt x="37" y="159"/>
                        <a:pt x="84" y="159"/>
                      </a:cubicBezTo>
                      <a:cubicBezTo>
                        <a:pt x="127" y="159"/>
                        <a:pt x="163" y="123"/>
                        <a:pt x="163" y="80"/>
                      </a:cubicBezTo>
                      <a:cubicBezTo>
                        <a:pt x="163" y="36"/>
                        <a:pt x="127" y="0"/>
                        <a:pt x="8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190" name="Google Shape;2190;p66"/>
              <p:cNvGrpSpPr/>
              <p:nvPr/>
            </p:nvGrpSpPr>
            <p:grpSpPr>
              <a:xfrm>
                <a:off x="5726950" y="3251425"/>
                <a:ext cx="2701956" cy="1357067"/>
                <a:chOff x="5652100" y="3439200"/>
                <a:chExt cx="2701956" cy="1357067"/>
              </a:xfrm>
            </p:grpSpPr>
            <p:sp>
              <p:nvSpPr>
                <p:cNvPr id="2191" name="Google Shape;2191;p66"/>
                <p:cNvSpPr/>
                <p:nvPr/>
              </p:nvSpPr>
              <p:spPr>
                <a:xfrm>
                  <a:off x="7860994" y="3465631"/>
                  <a:ext cx="413145" cy="12954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27" h="14508" extrusionOk="0">
                      <a:moveTo>
                        <a:pt x="0" y="1"/>
                      </a:moveTo>
                      <a:lnTo>
                        <a:pt x="4057" y="14508"/>
                      </a:lnTo>
                      <a:lnTo>
                        <a:pt x="4627" y="14508"/>
                      </a:lnTo>
                      <a:lnTo>
                        <a:pt x="968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92" name="Google Shape;2192;p66"/>
                <p:cNvSpPr/>
                <p:nvPr/>
              </p:nvSpPr>
              <p:spPr>
                <a:xfrm>
                  <a:off x="7941178" y="3501080"/>
                  <a:ext cx="412877" cy="12951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24" h="14505" extrusionOk="0">
                      <a:moveTo>
                        <a:pt x="1" y="1"/>
                      </a:moveTo>
                      <a:lnTo>
                        <a:pt x="4057" y="14504"/>
                      </a:lnTo>
                      <a:lnTo>
                        <a:pt x="4624" y="14504"/>
                      </a:lnTo>
                      <a:lnTo>
                        <a:pt x="964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93" name="Google Shape;2193;p66"/>
                <p:cNvSpPr/>
                <p:nvPr/>
              </p:nvSpPr>
              <p:spPr>
                <a:xfrm>
                  <a:off x="5652100" y="3474381"/>
                  <a:ext cx="413145" cy="12954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27" h="14508" extrusionOk="0">
                      <a:moveTo>
                        <a:pt x="3660" y="0"/>
                      </a:moveTo>
                      <a:lnTo>
                        <a:pt x="0" y="14507"/>
                      </a:lnTo>
                      <a:lnTo>
                        <a:pt x="570" y="14507"/>
                      </a:lnTo>
                      <a:lnTo>
                        <a:pt x="462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94" name="Google Shape;2194;p66"/>
                <p:cNvSpPr/>
                <p:nvPr/>
              </p:nvSpPr>
              <p:spPr>
                <a:xfrm>
                  <a:off x="5703353" y="3501080"/>
                  <a:ext cx="413502" cy="12951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31" h="14505" extrusionOk="0">
                      <a:moveTo>
                        <a:pt x="3663" y="1"/>
                      </a:moveTo>
                      <a:lnTo>
                        <a:pt x="0" y="14504"/>
                      </a:lnTo>
                      <a:lnTo>
                        <a:pt x="574" y="14504"/>
                      </a:lnTo>
                      <a:lnTo>
                        <a:pt x="4630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95" name="Google Shape;2195;p66"/>
                <p:cNvSpPr/>
                <p:nvPr/>
              </p:nvSpPr>
              <p:spPr>
                <a:xfrm>
                  <a:off x="5708443" y="3439200"/>
                  <a:ext cx="2556373" cy="758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630" h="849" extrusionOk="0">
                      <a:moveTo>
                        <a:pt x="1" y="1"/>
                      </a:moveTo>
                      <a:lnTo>
                        <a:pt x="1" y="849"/>
                      </a:lnTo>
                      <a:lnTo>
                        <a:pt x="28629" y="849"/>
                      </a:lnTo>
                      <a:lnTo>
                        <a:pt x="28629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196" name="Google Shape;2196;p66"/>
              <p:cNvGrpSpPr/>
              <p:nvPr/>
            </p:nvGrpSpPr>
            <p:grpSpPr>
              <a:xfrm flipH="1">
                <a:off x="5793334" y="2162088"/>
                <a:ext cx="730865" cy="1089336"/>
                <a:chOff x="6545234" y="1616113"/>
                <a:chExt cx="730865" cy="1089336"/>
              </a:xfrm>
            </p:grpSpPr>
            <p:sp>
              <p:nvSpPr>
                <p:cNvPr id="2197" name="Google Shape;2197;p66"/>
                <p:cNvSpPr/>
                <p:nvPr/>
              </p:nvSpPr>
              <p:spPr>
                <a:xfrm>
                  <a:off x="7080947" y="2093710"/>
                  <a:ext cx="195153" cy="6117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5" h="7821" fill="none" extrusionOk="0">
                      <a:moveTo>
                        <a:pt x="1" y="7799"/>
                      </a:moveTo>
                      <a:lnTo>
                        <a:pt x="1946" y="0"/>
                      </a:lnTo>
                      <a:lnTo>
                        <a:pt x="2495" y="383"/>
                      </a:lnTo>
                      <a:lnTo>
                        <a:pt x="625" y="7820"/>
                      </a:lnTo>
                    </a:path>
                  </a:pathLst>
                </a:custGeom>
                <a:noFill/>
                <a:ln w="9525" cap="flat" cmpd="sng">
                  <a:solidFill>
                    <a:schemeClr val="dk1"/>
                  </a:solidFill>
                  <a:prstDash val="solid"/>
                  <a:miter lim="3608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98" name="Google Shape;2198;p66"/>
                <p:cNvSpPr/>
                <p:nvPr/>
              </p:nvSpPr>
              <p:spPr>
                <a:xfrm>
                  <a:off x="6865614" y="1849827"/>
                  <a:ext cx="410485" cy="3150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48" h="4028" fill="none" extrusionOk="0">
                      <a:moveTo>
                        <a:pt x="5248" y="3501"/>
                      </a:moveTo>
                      <a:lnTo>
                        <a:pt x="332" y="0"/>
                      </a:lnTo>
                      <a:lnTo>
                        <a:pt x="0" y="433"/>
                      </a:lnTo>
                      <a:lnTo>
                        <a:pt x="5107" y="4028"/>
                      </a:lnTo>
                    </a:path>
                  </a:pathLst>
                </a:custGeom>
                <a:noFill/>
                <a:ln w="9525" cap="flat" cmpd="sng">
                  <a:solidFill>
                    <a:schemeClr val="dk1"/>
                  </a:solidFill>
                  <a:prstDash val="solid"/>
                  <a:miter lim="3608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99" name="Google Shape;2199;p66"/>
                <p:cNvSpPr/>
                <p:nvPr/>
              </p:nvSpPr>
              <p:spPr>
                <a:xfrm>
                  <a:off x="6865614" y="1849827"/>
                  <a:ext cx="38483" cy="438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2" h="560" extrusionOk="0">
                      <a:moveTo>
                        <a:pt x="332" y="0"/>
                      </a:moveTo>
                      <a:lnTo>
                        <a:pt x="0" y="433"/>
                      </a:lnTo>
                      <a:lnTo>
                        <a:pt x="184" y="560"/>
                      </a:lnTo>
                      <a:lnTo>
                        <a:pt x="491" y="127"/>
                      </a:lnTo>
                      <a:lnTo>
                        <a:pt x="332" y="0"/>
                      </a:lnTo>
                      <a:close/>
                    </a:path>
                  </a:pathLst>
                </a:custGeom>
                <a:solidFill>
                  <a:srgbClr val="35353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00" name="Google Shape;2200;p66"/>
                <p:cNvSpPr/>
                <p:nvPr/>
              </p:nvSpPr>
              <p:spPr>
                <a:xfrm>
                  <a:off x="6841054" y="1834262"/>
                  <a:ext cx="43567" cy="381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" h="488" extrusionOk="0">
                      <a:moveTo>
                        <a:pt x="138" y="1"/>
                      </a:moveTo>
                      <a:lnTo>
                        <a:pt x="0" y="196"/>
                      </a:lnTo>
                      <a:lnTo>
                        <a:pt x="437" y="488"/>
                      </a:lnTo>
                      <a:lnTo>
                        <a:pt x="556" y="297"/>
                      </a:lnTo>
                      <a:lnTo>
                        <a:pt x="138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01" name="Google Shape;2201;p66"/>
                <p:cNvSpPr/>
                <p:nvPr/>
              </p:nvSpPr>
              <p:spPr>
                <a:xfrm>
                  <a:off x="6545234" y="1616113"/>
                  <a:ext cx="371846" cy="247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54" h="3166" extrusionOk="0">
                      <a:moveTo>
                        <a:pt x="1717" y="1"/>
                      </a:moveTo>
                      <a:cubicBezTo>
                        <a:pt x="708" y="1"/>
                        <a:pt x="0" y="837"/>
                        <a:pt x="0" y="837"/>
                      </a:cubicBezTo>
                      <a:lnTo>
                        <a:pt x="3714" y="3165"/>
                      </a:lnTo>
                      <a:cubicBezTo>
                        <a:pt x="3714" y="3122"/>
                        <a:pt x="4753" y="1974"/>
                        <a:pt x="3147" y="592"/>
                      </a:cubicBezTo>
                      <a:cubicBezTo>
                        <a:pt x="2637" y="154"/>
                        <a:pt x="2149" y="1"/>
                        <a:pt x="171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02" name="Google Shape;2202;p66"/>
                <p:cNvSpPr/>
                <p:nvPr/>
              </p:nvSpPr>
              <p:spPr>
                <a:xfrm>
                  <a:off x="7057247" y="2686634"/>
                  <a:ext cx="110756" cy="181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6" h="232" extrusionOk="0">
                      <a:moveTo>
                        <a:pt x="228" y="0"/>
                      </a:moveTo>
                      <a:cubicBezTo>
                        <a:pt x="102" y="0"/>
                        <a:pt x="1" y="105"/>
                        <a:pt x="1" y="231"/>
                      </a:cubicBezTo>
                      <a:lnTo>
                        <a:pt x="1415" y="231"/>
                      </a:lnTo>
                      <a:cubicBezTo>
                        <a:pt x="1415" y="105"/>
                        <a:pt x="1311" y="0"/>
                        <a:pt x="118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2203" name="Google Shape;2203;p66"/>
            <p:cNvGrpSpPr/>
            <p:nvPr/>
          </p:nvGrpSpPr>
          <p:grpSpPr>
            <a:xfrm rot="5400000">
              <a:off x="5897641" y="2718408"/>
              <a:ext cx="486105" cy="587466"/>
              <a:chOff x="861675" y="2622250"/>
              <a:chExt cx="416971" cy="503873"/>
            </a:xfrm>
          </p:grpSpPr>
          <p:sp>
            <p:nvSpPr>
              <p:cNvPr id="2204" name="Google Shape;2204;p66"/>
              <p:cNvSpPr/>
              <p:nvPr/>
            </p:nvSpPr>
            <p:spPr>
              <a:xfrm>
                <a:off x="861675" y="2622250"/>
                <a:ext cx="104449" cy="503873"/>
              </a:xfrm>
              <a:custGeom>
                <a:avLst/>
                <a:gdLst/>
                <a:ahLst/>
                <a:cxnLst/>
                <a:rect l="l" t="t" r="r" b="b"/>
                <a:pathLst>
                  <a:path w="631" h="3044" extrusionOk="0">
                    <a:moveTo>
                      <a:pt x="1" y="0"/>
                    </a:moveTo>
                    <a:lnTo>
                      <a:pt x="1" y="3043"/>
                    </a:lnTo>
                    <a:lnTo>
                      <a:pt x="631" y="3043"/>
                    </a:lnTo>
                    <a:lnTo>
                      <a:pt x="63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05" name="Google Shape;2205;p66"/>
              <p:cNvSpPr/>
              <p:nvPr/>
            </p:nvSpPr>
            <p:spPr>
              <a:xfrm>
                <a:off x="879883" y="2639465"/>
                <a:ext cx="68529" cy="369960"/>
              </a:xfrm>
              <a:custGeom>
                <a:avLst/>
                <a:gdLst/>
                <a:ahLst/>
                <a:cxnLst/>
                <a:rect l="l" t="t" r="r" b="b"/>
                <a:pathLst>
                  <a:path w="414" h="2235" extrusionOk="0">
                    <a:moveTo>
                      <a:pt x="1" y="1"/>
                    </a:moveTo>
                    <a:lnTo>
                      <a:pt x="1" y="2235"/>
                    </a:lnTo>
                    <a:lnTo>
                      <a:pt x="413" y="2235"/>
                    </a:lnTo>
                    <a:lnTo>
                      <a:pt x="413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06" name="Google Shape;2206;p66"/>
              <p:cNvSpPr/>
              <p:nvPr/>
            </p:nvSpPr>
            <p:spPr>
              <a:xfrm>
                <a:off x="892629" y="3053788"/>
                <a:ext cx="43369" cy="32775"/>
              </a:xfrm>
              <a:custGeom>
                <a:avLst/>
                <a:gdLst/>
                <a:ahLst/>
                <a:cxnLst/>
                <a:rect l="l" t="t" r="r" b="b"/>
                <a:pathLst>
                  <a:path w="262" h="198" extrusionOk="0">
                    <a:moveTo>
                      <a:pt x="131" y="1"/>
                    </a:moveTo>
                    <a:cubicBezTo>
                      <a:pt x="55" y="1"/>
                      <a:pt x="0" y="86"/>
                      <a:pt x="50" y="164"/>
                    </a:cubicBezTo>
                    <a:cubicBezTo>
                      <a:pt x="56" y="167"/>
                      <a:pt x="59" y="175"/>
                      <a:pt x="64" y="178"/>
                    </a:cubicBezTo>
                    <a:cubicBezTo>
                      <a:pt x="86" y="192"/>
                      <a:pt x="108" y="198"/>
                      <a:pt x="129" y="198"/>
                    </a:cubicBezTo>
                    <a:cubicBezTo>
                      <a:pt x="206" y="198"/>
                      <a:pt x="262" y="113"/>
                      <a:pt x="210" y="35"/>
                    </a:cubicBezTo>
                    <a:lnTo>
                      <a:pt x="196" y="21"/>
                    </a:lnTo>
                    <a:cubicBezTo>
                      <a:pt x="174" y="7"/>
                      <a:pt x="152" y="1"/>
                      <a:pt x="13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07" name="Google Shape;2207;p66"/>
              <p:cNvSpPr/>
              <p:nvPr/>
            </p:nvSpPr>
            <p:spPr>
              <a:xfrm>
                <a:off x="965959" y="2622250"/>
                <a:ext cx="104118" cy="503873"/>
              </a:xfrm>
              <a:custGeom>
                <a:avLst/>
                <a:gdLst/>
                <a:ahLst/>
                <a:cxnLst/>
                <a:rect l="l" t="t" r="r" b="b"/>
                <a:pathLst>
                  <a:path w="629" h="3044" extrusionOk="0">
                    <a:moveTo>
                      <a:pt x="1" y="0"/>
                    </a:moveTo>
                    <a:lnTo>
                      <a:pt x="1" y="3043"/>
                    </a:lnTo>
                    <a:lnTo>
                      <a:pt x="628" y="3043"/>
                    </a:lnTo>
                    <a:lnTo>
                      <a:pt x="62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08" name="Google Shape;2208;p66"/>
              <p:cNvSpPr/>
              <p:nvPr/>
            </p:nvSpPr>
            <p:spPr>
              <a:xfrm>
                <a:off x="984168" y="2639465"/>
                <a:ext cx="68529" cy="369960"/>
              </a:xfrm>
              <a:custGeom>
                <a:avLst/>
                <a:gdLst/>
                <a:ahLst/>
                <a:cxnLst/>
                <a:rect l="l" t="t" r="r" b="b"/>
                <a:pathLst>
                  <a:path w="414" h="2235" extrusionOk="0">
                    <a:moveTo>
                      <a:pt x="1" y="1"/>
                    </a:moveTo>
                    <a:lnTo>
                      <a:pt x="1" y="2235"/>
                    </a:lnTo>
                    <a:lnTo>
                      <a:pt x="414" y="2235"/>
                    </a:lnTo>
                    <a:lnTo>
                      <a:pt x="41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09" name="Google Shape;2209;p66"/>
              <p:cNvSpPr/>
              <p:nvPr/>
            </p:nvSpPr>
            <p:spPr>
              <a:xfrm>
                <a:off x="996086" y="3053788"/>
                <a:ext cx="43369" cy="32775"/>
              </a:xfrm>
              <a:custGeom>
                <a:avLst/>
                <a:gdLst/>
                <a:ahLst/>
                <a:cxnLst/>
                <a:rect l="l" t="t" r="r" b="b"/>
                <a:pathLst>
                  <a:path w="262" h="198" extrusionOk="0">
                    <a:moveTo>
                      <a:pt x="132" y="1"/>
                    </a:moveTo>
                    <a:cubicBezTo>
                      <a:pt x="56" y="1"/>
                      <a:pt x="1" y="86"/>
                      <a:pt x="53" y="164"/>
                    </a:cubicBezTo>
                    <a:cubicBezTo>
                      <a:pt x="55" y="167"/>
                      <a:pt x="58" y="175"/>
                      <a:pt x="66" y="178"/>
                    </a:cubicBezTo>
                    <a:cubicBezTo>
                      <a:pt x="88" y="192"/>
                      <a:pt x="110" y="198"/>
                      <a:pt x="130" y="198"/>
                    </a:cubicBezTo>
                    <a:cubicBezTo>
                      <a:pt x="206" y="198"/>
                      <a:pt x="262" y="113"/>
                      <a:pt x="210" y="35"/>
                    </a:cubicBezTo>
                    <a:cubicBezTo>
                      <a:pt x="207" y="29"/>
                      <a:pt x="204" y="24"/>
                      <a:pt x="196" y="21"/>
                    </a:cubicBezTo>
                    <a:cubicBezTo>
                      <a:pt x="174" y="7"/>
                      <a:pt x="153" y="1"/>
                      <a:pt x="1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10" name="Google Shape;2210;p66"/>
              <p:cNvSpPr/>
              <p:nvPr/>
            </p:nvSpPr>
            <p:spPr>
              <a:xfrm>
                <a:off x="1070243" y="2622250"/>
                <a:ext cx="104118" cy="503873"/>
              </a:xfrm>
              <a:custGeom>
                <a:avLst/>
                <a:gdLst/>
                <a:ahLst/>
                <a:cxnLst/>
                <a:rect l="l" t="t" r="r" b="b"/>
                <a:pathLst>
                  <a:path w="629" h="3044" extrusionOk="0">
                    <a:moveTo>
                      <a:pt x="1" y="0"/>
                    </a:moveTo>
                    <a:lnTo>
                      <a:pt x="1" y="3043"/>
                    </a:lnTo>
                    <a:lnTo>
                      <a:pt x="628" y="3043"/>
                    </a:lnTo>
                    <a:lnTo>
                      <a:pt x="62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11" name="Google Shape;2211;p66"/>
              <p:cNvSpPr/>
              <p:nvPr/>
            </p:nvSpPr>
            <p:spPr>
              <a:xfrm>
                <a:off x="1087624" y="2639465"/>
                <a:ext cx="68529" cy="369960"/>
              </a:xfrm>
              <a:custGeom>
                <a:avLst/>
                <a:gdLst/>
                <a:ahLst/>
                <a:cxnLst/>
                <a:rect l="l" t="t" r="r" b="b"/>
                <a:pathLst>
                  <a:path w="414" h="2235" extrusionOk="0">
                    <a:moveTo>
                      <a:pt x="1" y="1"/>
                    </a:moveTo>
                    <a:lnTo>
                      <a:pt x="1" y="2235"/>
                    </a:lnTo>
                    <a:lnTo>
                      <a:pt x="413" y="2235"/>
                    </a:lnTo>
                    <a:lnTo>
                      <a:pt x="413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12" name="Google Shape;2212;p66"/>
              <p:cNvSpPr/>
              <p:nvPr/>
            </p:nvSpPr>
            <p:spPr>
              <a:xfrm>
                <a:off x="1100370" y="3053788"/>
                <a:ext cx="43369" cy="32775"/>
              </a:xfrm>
              <a:custGeom>
                <a:avLst/>
                <a:gdLst/>
                <a:ahLst/>
                <a:cxnLst/>
                <a:rect l="l" t="t" r="r" b="b"/>
                <a:pathLst>
                  <a:path w="262" h="198" extrusionOk="0">
                    <a:moveTo>
                      <a:pt x="132" y="1"/>
                    </a:moveTo>
                    <a:cubicBezTo>
                      <a:pt x="57" y="1"/>
                      <a:pt x="1" y="86"/>
                      <a:pt x="53" y="164"/>
                    </a:cubicBezTo>
                    <a:cubicBezTo>
                      <a:pt x="56" y="167"/>
                      <a:pt x="58" y="175"/>
                      <a:pt x="67" y="178"/>
                    </a:cubicBezTo>
                    <a:cubicBezTo>
                      <a:pt x="88" y="192"/>
                      <a:pt x="110" y="198"/>
                      <a:pt x="130" y="198"/>
                    </a:cubicBezTo>
                    <a:cubicBezTo>
                      <a:pt x="206" y="198"/>
                      <a:pt x="262" y="113"/>
                      <a:pt x="210" y="35"/>
                    </a:cubicBezTo>
                    <a:cubicBezTo>
                      <a:pt x="207" y="29"/>
                      <a:pt x="204" y="24"/>
                      <a:pt x="196" y="21"/>
                    </a:cubicBezTo>
                    <a:cubicBezTo>
                      <a:pt x="174" y="7"/>
                      <a:pt x="153" y="1"/>
                      <a:pt x="1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13" name="Google Shape;2213;p66"/>
              <p:cNvSpPr/>
              <p:nvPr/>
            </p:nvSpPr>
            <p:spPr>
              <a:xfrm>
                <a:off x="1174197" y="2622250"/>
                <a:ext cx="104449" cy="503873"/>
              </a:xfrm>
              <a:custGeom>
                <a:avLst/>
                <a:gdLst/>
                <a:ahLst/>
                <a:cxnLst/>
                <a:rect l="l" t="t" r="r" b="b"/>
                <a:pathLst>
                  <a:path w="631" h="3044" extrusionOk="0">
                    <a:moveTo>
                      <a:pt x="0" y="0"/>
                    </a:moveTo>
                    <a:lnTo>
                      <a:pt x="0" y="3043"/>
                    </a:lnTo>
                    <a:lnTo>
                      <a:pt x="630" y="3043"/>
                    </a:lnTo>
                    <a:lnTo>
                      <a:pt x="63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14" name="Google Shape;2214;p66"/>
              <p:cNvSpPr/>
              <p:nvPr/>
            </p:nvSpPr>
            <p:spPr>
              <a:xfrm>
                <a:off x="1191908" y="2639465"/>
                <a:ext cx="68529" cy="369960"/>
              </a:xfrm>
              <a:custGeom>
                <a:avLst/>
                <a:gdLst/>
                <a:ahLst/>
                <a:cxnLst/>
                <a:rect l="l" t="t" r="r" b="b"/>
                <a:pathLst>
                  <a:path w="414" h="2235" extrusionOk="0">
                    <a:moveTo>
                      <a:pt x="1" y="1"/>
                    </a:moveTo>
                    <a:lnTo>
                      <a:pt x="1" y="2235"/>
                    </a:lnTo>
                    <a:lnTo>
                      <a:pt x="413" y="2235"/>
                    </a:lnTo>
                    <a:lnTo>
                      <a:pt x="413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15" name="Google Shape;2215;p66"/>
              <p:cNvSpPr/>
              <p:nvPr/>
            </p:nvSpPr>
            <p:spPr>
              <a:xfrm>
                <a:off x="1209620" y="3053457"/>
                <a:ext cx="33106" cy="32940"/>
              </a:xfrm>
              <a:custGeom>
                <a:avLst/>
                <a:gdLst/>
                <a:ahLst/>
                <a:cxnLst/>
                <a:rect l="l" t="t" r="r" b="b"/>
                <a:pathLst>
                  <a:path w="200" h="199" extrusionOk="0">
                    <a:moveTo>
                      <a:pt x="100" y="1"/>
                    </a:moveTo>
                    <a:cubicBezTo>
                      <a:pt x="45" y="1"/>
                      <a:pt x="1" y="45"/>
                      <a:pt x="1" y="100"/>
                    </a:cubicBezTo>
                    <a:cubicBezTo>
                      <a:pt x="1" y="155"/>
                      <a:pt x="45" y="199"/>
                      <a:pt x="100" y="199"/>
                    </a:cubicBezTo>
                    <a:cubicBezTo>
                      <a:pt x="155" y="199"/>
                      <a:pt x="199" y="155"/>
                      <a:pt x="199" y="100"/>
                    </a:cubicBezTo>
                    <a:cubicBezTo>
                      <a:pt x="199" y="45"/>
                      <a:pt x="155" y="1"/>
                      <a:pt x="10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2216" name="Google Shape;2216;p66"/>
            <p:cNvGrpSpPr/>
            <p:nvPr/>
          </p:nvGrpSpPr>
          <p:grpSpPr>
            <a:xfrm flipH="1">
              <a:off x="6784793" y="2986151"/>
              <a:ext cx="271844" cy="269041"/>
              <a:chOff x="12438923" y="3256856"/>
              <a:chExt cx="312969" cy="309741"/>
            </a:xfrm>
          </p:grpSpPr>
          <p:sp>
            <p:nvSpPr>
              <p:cNvPr id="2217" name="Google Shape;2217;p66"/>
              <p:cNvSpPr/>
              <p:nvPr/>
            </p:nvSpPr>
            <p:spPr>
              <a:xfrm>
                <a:off x="12438923" y="3256856"/>
                <a:ext cx="253131" cy="309741"/>
              </a:xfrm>
              <a:custGeom>
                <a:avLst/>
                <a:gdLst/>
                <a:ahLst/>
                <a:cxnLst/>
                <a:rect l="l" t="t" r="r" b="b"/>
                <a:pathLst>
                  <a:path w="1726" h="2112" extrusionOk="0">
                    <a:moveTo>
                      <a:pt x="37" y="0"/>
                    </a:moveTo>
                    <a:cubicBezTo>
                      <a:pt x="19" y="0"/>
                      <a:pt x="1" y="14"/>
                      <a:pt x="1" y="36"/>
                    </a:cubicBezTo>
                    <a:lnTo>
                      <a:pt x="1" y="2111"/>
                    </a:lnTo>
                    <a:lnTo>
                      <a:pt x="1726" y="2111"/>
                    </a:lnTo>
                    <a:lnTo>
                      <a:pt x="1726" y="36"/>
                    </a:lnTo>
                    <a:cubicBezTo>
                      <a:pt x="1726" y="18"/>
                      <a:pt x="1711" y="0"/>
                      <a:pt x="169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18" name="Google Shape;2218;p66"/>
              <p:cNvSpPr/>
              <p:nvPr/>
            </p:nvSpPr>
            <p:spPr>
              <a:xfrm>
                <a:off x="12666097" y="3338251"/>
                <a:ext cx="85795" cy="140498"/>
              </a:xfrm>
              <a:custGeom>
                <a:avLst/>
                <a:gdLst/>
                <a:ahLst/>
                <a:cxnLst/>
                <a:rect l="l" t="t" r="r" b="b"/>
                <a:pathLst>
                  <a:path w="585" h="958" fill="none" extrusionOk="0">
                    <a:moveTo>
                      <a:pt x="130" y="1"/>
                    </a:moveTo>
                    <a:lnTo>
                      <a:pt x="437" y="1"/>
                    </a:lnTo>
                    <a:cubicBezTo>
                      <a:pt x="520" y="1"/>
                      <a:pt x="585" y="69"/>
                      <a:pt x="585" y="149"/>
                    </a:cubicBezTo>
                    <a:lnTo>
                      <a:pt x="585" y="806"/>
                    </a:lnTo>
                    <a:cubicBezTo>
                      <a:pt x="585" y="889"/>
                      <a:pt x="520" y="957"/>
                      <a:pt x="437" y="957"/>
                    </a:cubicBezTo>
                    <a:lnTo>
                      <a:pt x="0" y="957"/>
                    </a:lnTo>
                  </a:path>
                </a:pathLst>
              </a:custGeom>
              <a:solidFill>
                <a:schemeClr val="accent3"/>
              </a:solidFill>
              <a:ln w="19050" cap="flat" cmpd="sng">
                <a:solidFill>
                  <a:schemeClr val="accent3"/>
                </a:solidFill>
                <a:prstDash val="solid"/>
                <a:miter lim="3608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2219" name="Google Shape;2219;p66"/>
            <p:cNvGrpSpPr/>
            <p:nvPr/>
          </p:nvGrpSpPr>
          <p:grpSpPr>
            <a:xfrm flipH="1">
              <a:off x="8090304" y="3699345"/>
              <a:ext cx="677202" cy="909152"/>
              <a:chOff x="4504350" y="3581675"/>
              <a:chExt cx="764854" cy="1026827"/>
            </a:xfrm>
          </p:grpSpPr>
          <p:sp>
            <p:nvSpPr>
              <p:cNvPr id="2220" name="Google Shape;2220;p66"/>
              <p:cNvSpPr/>
              <p:nvPr/>
            </p:nvSpPr>
            <p:spPr>
              <a:xfrm>
                <a:off x="4504350" y="3581675"/>
                <a:ext cx="764854" cy="1026827"/>
              </a:xfrm>
              <a:custGeom>
                <a:avLst/>
                <a:gdLst/>
                <a:ahLst/>
                <a:cxnLst/>
                <a:rect l="l" t="t" r="r" b="b"/>
                <a:pathLst>
                  <a:path w="7734" h="10383" extrusionOk="0">
                    <a:moveTo>
                      <a:pt x="3865" y="1"/>
                    </a:moveTo>
                    <a:cubicBezTo>
                      <a:pt x="1733" y="1"/>
                      <a:pt x="0" y="149"/>
                      <a:pt x="0" y="329"/>
                    </a:cubicBezTo>
                    <a:lnTo>
                      <a:pt x="704" y="10116"/>
                    </a:lnTo>
                    <a:cubicBezTo>
                      <a:pt x="704" y="10264"/>
                      <a:pt x="2122" y="10383"/>
                      <a:pt x="3865" y="10383"/>
                    </a:cubicBezTo>
                    <a:cubicBezTo>
                      <a:pt x="5612" y="10383"/>
                      <a:pt x="7030" y="10260"/>
                      <a:pt x="7030" y="10116"/>
                    </a:cubicBezTo>
                    <a:lnTo>
                      <a:pt x="7734" y="329"/>
                    </a:lnTo>
                    <a:cubicBezTo>
                      <a:pt x="7734" y="145"/>
                      <a:pt x="6002" y="1"/>
                      <a:pt x="3865" y="1"/>
                    </a:cubicBezTo>
                    <a:close/>
                  </a:path>
                </a:pathLst>
              </a:custGeom>
              <a:solidFill>
                <a:srgbClr val="B7CBA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21" name="Google Shape;2221;p66"/>
              <p:cNvSpPr/>
              <p:nvPr/>
            </p:nvSpPr>
            <p:spPr>
              <a:xfrm>
                <a:off x="4523931" y="3589883"/>
                <a:ext cx="725296" cy="54689"/>
              </a:xfrm>
              <a:custGeom>
                <a:avLst/>
                <a:gdLst/>
                <a:ahLst/>
                <a:cxnLst/>
                <a:rect l="l" t="t" r="r" b="b"/>
                <a:pathLst>
                  <a:path w="7334" h="553" extrusionOk="0">
                    <a:moveTo>
                      <a:pt x="3667" y="1"/>
                    </a:moveTo>
                    <a:cubicBezTo>
                      <a:pt x="1643" y="1"/>
                      <a:pt x="1" y="123"/>
                      <a:pt x="1" y="278"/>
                    </a:cubicBezTo>
                    <a:cubicBezTo>
                      <a:pt x="1" y="430"/>
                      <a:pt x="1643" y="553"/>
                      <a:pt x="3667" y="553"/>
                    </a:cubicBezTo>
                    <a:cubicBezTo>
                      <a:pt x="5696" y="553"/>
                      <a:pt x="7334" y="430"/>
                      <a:pt x="7334" y="278"/>
                    </a:cubicBezTo>
                    <a:cubicBezTo>
                      <a:pt x="7334" y="123"/>
                      <a:pt x="5696" y="1"/>
                      <a:pt x="3667" y="1"/>
                    </a:cubicBezTo>
                    <a:close/>
                  </a:path>
                </a:pathLst>
              </a:custGeom>
              <a:solidFill>
                <a:srgbClr val="97AF8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  <p:transition spd="med">
    <p:random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1">
          <a:extLst>
            <a:ext uri="{FF2B5EF4-FFF2-40B4-BE49-F238E27FC236}">
              <a16:creationId xmlns:a16="http://schemas.microsoft.com/office/drawing/2014/main" id="{76D48B02-AA24-0F42-53D7-170DF0DC0D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E91174D-CF90-8B47-D8A1-AC1363B48D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-63500" y="0"/>
            <a:ext cx="12192000" cy="73533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F97656C-1C48-A80F-F26D-A634274143E2}"/>
              </a:ext>
            </a:extLst>
          </p:cNvPr>
          <p:cNvSpPr/>
          <p:nvPr/>
        </p:nvSpPr>
        <p:spPr>
          <a:xfrm>
            <a:off x="1" y="-38213"/>
            <a:ext cx="1194525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Bài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1.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14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tên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chọn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tổ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gồm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6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Xét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mệnh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8BCF00EE-84CB-DBA8-25FB-D87370445C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9295897"/>
              </p:ext>
            </p:extLst>
          </p:nvPr>
        </p:nvGraphicFramePr>
        <p:xfrm>
          <a:off x="91622" y="651829"/>
          <a:ext cx="11945258" cy="2646770"/>
        </p:xfrm>
        <a:graphic>
          <a:graphicData uri="http://schemas.openxmlformats.org/drawingml/2006/table">
            <a:tbl>
              <a:tblPr firstRow="1" firstCol="1" bandRow="1"/>
              <a:tblGrid>
                <a:gridCol w="642934">
                  <a:extLst>
                    <a:ext uri="{9D8B030D-6E8A-4147-A177-3AD203B41FA5}">
                      <a16:colId xmlns:a16="http://schemas.microsoft.com/office/drawing/2014/main" val="894646961"/>
                    </a:ext>
                  </a:extLst>
                </a:gridCol>
                <a:gridCol w="9580566">
                  <a:extLst>
                    <a:ext uri="{9D8B030D-6E8A-4147-A177-3AD203B41FA5}">
                      <a16:colId xmlns:a16="http://schemas.microsoft.com/office/drawing/2014/main" val="1902151330"/>
                    </a:ext>
                  </a:extLst>
                </a:gridCol>
                <a:gridCol w="895547">
                  <a:extLst>
                    <a:ext uri="{9D8B030D-6E8A-4147-A177-3AD203B41FA5}">
                      <a16:colId xmlns:a16="http://schemas.microsoft.com/office/drawing/2014/main" val="2354925127"/>
                    </a:ext>
                  </a:extLst>
                </a:gridCol>
                <a:gridCol w="826211">
                  <a:extLst>
                    <a:ext uri="{9D8B030D-6E8A-4147-A177-3AD203B41FA5}">
                      <a16:colId xmlns:a16="http://schemas.microsoft.com/office/drawing/2014/main" val="3047453237"/>
                    </a:ext>
                  </a:extLst>
                </a:gridCol>
              </a:tblGrid>
              <a:tr h="357633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500" b="1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500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400" b="1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Mệnh đề</a:t>
                      </a:r>
                      <a:endParaRPr lang="vi-VN" sz="2400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4" action="ppaction://hlinksldjump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Đúng</a:t>
                      </a:r>
                      <a:endParaRPr lang="vi-VN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400" b="1" u="sng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Sai</a:t>
                      </a:r>
                      <a:endParaRPr lang="vi-VN" sz="2400" u="sng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49324996"/>
                  </a:ext>
                </a:extLst>
              </a:tr>
              <a:tr h="400523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400" b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(a)</a:t>
                      </a:r>
                      <a:endParaRPr lang="vi-VN" sz="240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400" b="1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400" b="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Chọn</a:t>
                      </a:r>
                      <a:r>
                        <a:rPr lang="en-US" sz="2400" b="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2400" b="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6 </a:t>
                      </a:r>
                      <a:r>
                        <a:rPr lang="en-US" sz="2400" b="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bạn</a:t>
                      </a:r>
                      <a:r>
                        <a:rPr lang="en-US" sz="2400" b="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bất</a:t>
                      </a:r>
                      <a:r>
                        <a:rPr lang="en-US" sz="2400" b="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kỳ</a:t>
                      </a:r>
                      <a:r>
                        <a:rPr lang="en-US" sz="2400" b="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ta </a:t>
                      </a:r>
                      <a:r>
                        <a:rPr lang="en-US" sz="2400" b="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b="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3003 </a:t>
                      </a:r>
                      <a:r>
                        <a:rPr lang="en-US" sz="2400" b="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400" b="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vi-VN" sz="2600" b="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400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vi-VN" sz="2800" b="1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2405197"/>
                  </a:ext>
                </a:extLst>
              </a:tr>
              <a:tr h="454284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400" b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(b)</a:t>
                      </a:r>
                      <a:endParaRPr lang="vi-VN" sz="240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400" b="1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400" b="0" spc="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Chọn</a:t>
                      </a:r>
                      <a:r>
                        <a:rPr lang="en-US" sz="2400" b="0" spc="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spc="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2400" b="0" spc="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6 </a:t>
                      </a:r>
                      <a:r>
                        <a:rPr lang="en-US" sz="2400" b="0" spc="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bạn</a:t>
                      </a:r>
                      <a:r>
                        <a:rPr lang="en-US" sz="2400" b="0" spc="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spc="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400" b="0" spc="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spc="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đó</a:t>
                      </a:r>
                      <a:r>
                        <a:rPr lang="en-US" sz="2400" b="0" spc="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spc="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b="0" spc="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spc="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hai</a:t>
                      </a:r>
                      <a:r>
                        <a:rPr lang="en-US" sz="2400" b="0" spc="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spc="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bạn</a:t>
                      </a:r>
                      <a:r>
                        <a:rPr lang="en-US" sz="2400" b="0" spc="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A </a:t>
                      </a:r>
                      <a:r>
                        <a:rPr lang="en-US" sz="2400" b="0" spc="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b="0" spc="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B, </a:t>
                      </a:r>
                      <a:r>
                        <a:rPr lang="en-US" sz="2400" b="0" spc="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b="0" spc="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1848 </a:t>
                      </a:r>
                      <a:r>
                        <a:rPr lang="en-US" sz="2400" b="0" spc="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400" b="0" spc="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vi-VN" sz="2400" spc="0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vi-VN" sz="2800" b="1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vi-VN" sz="2800" b="1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37046018"/>
                  </a:ext>
                </a:extLst>
              </a:tr>
              <a:tr h="453925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400" b="1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(c)</a:t>
                      </a:r>
                      <a:endParaRPr lang="vi-VN" sz="2400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spc="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spc="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Chọn</a:t>
                      </a:r>
                      <a:r>
                        <a:rPr lang="en-US" sz="2400" b="0" spc="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spc="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2400" b="0" spc="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6 </a:t>
                      </a:r>
                      <a:r>
                        <a:rPr lang="en-US" sz="2400" b="0" spc="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bạn</a:t>
                      </a:r>
                      <a:r>
                        <a:rPr lang="en-US" sz="2400" b="0" spc="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spc="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400" b="0" spc="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spc="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đó</a:t>
                      </a:r>
                      <a:r>
                        <a:rPr lang="en-US" sz="2400" b="0" spc="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spc="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400" b="0" spc="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spc="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b="0" spc="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spc="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hai</a:t>
                      </a:r>
                      <a:r>
                        <a:rPr lang="en-US" sz="2400" b="0" spc="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spc="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bạn</a:t>
                      </a:r>
                      <a:r>
                        <a:rPr lang="en-US" sz="2400" b="0" spc="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A </a:t>
                      </a:r>
                      <a:r>
                        <a:rPr lang="en-US" sz="2400" b="0" spc="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b="0" spc="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B, </a:t>
                      </a:r>
                      <a:r>
                        <a:rPr lang="en-US" sz="2400" b="0" spc="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b="0" spc="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924 </a:t>
                      </a:r>
                      <a:r>
                        <a:rPr lang="en-US" sz="2400" b="0" spc="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400" b="0" spc="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vi-VN" sz="2400" dirty="0">
                        <a:solidFill>
                          <a:srgbClr val="0000CC"/>
                        </a:solidFill>
                        <a:latin typeface="+mn-lt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vi-VN" sz="2800" b="1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vi-VN" sz="2800" b="1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11791094"/>
                  </a:ext>
                </a:extLst>
              </a:tr>
              <a:tr h="875372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400" b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(d)</a:t>
                      </a:r>
                      <a:endParaRPr lang="vi-VN" sz="240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400" b="1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400" b="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b="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1584 </a:t>
                      </a:r>
                      <a:r>
                        <a:rPr lang="en-US" sz="2400" b="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400" b="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chọn</a:t>
                      </a:r>
                      <a:r>
                        <a:rPr lang="en-US" sz="2400" b="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6 </a:t>
                      </a:r>
                      <a:r>
                        <a:rPr lang="en-US" sz="2400" b="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400" b="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sao</a:t>
                      </a:r>
                      <a:r>
                        <a:rPr lang="en-US" sz="2400" b="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400" b="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A </a:t>
                      </a:r>
                      <a:r>
                        <a:rPr lang="en-US" sz="2400" b="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hoặc</a:t>
                      </a:r>
                      <a:r>
                        <a:rPr lang="en-US" sz="2400" b="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B </a:t>
                      </a:r>
                      <a:r>
                        <a:rPr lang="en-US" sz="2400" b="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phải</a:t>
                      </a:r>
                      <a:r>
                        <a:rPr lang="en-US" sz="2400" b="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b="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mặt</a:t>
                      </a:r>
                      <a:r>
                        <a:rPr lang="en-US" sz="2400" b="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nhưng</a:t>
                      </a:r>
                      <a:r>
                        <a:rPr lang="en-US" sz="2400" b="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400" b="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US" sz="2400" b="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400" b="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b="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mặt</a:t>
                      </a:r>
                      <a:r>
                        <a:rPr lang="en-US" sz="2400" b="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cả</a:t>
                      </a:r>
                      <a:r>
                        <a:rPr lang="en-US" sz="2400" b="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hai</a:t>
                      </a:r>
                      <a:r>
                        <a:rPr lang="en-US" sz="2400" b="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400" b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vi-VN" sz="2400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vi-VN" sz="2800" b="1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vi-VN" sz="2800" b="1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29937267"/>
                  </a:ext>
                </a:extLst>
              </a:tr>
            </a:tbl>
          </a:graphicData>
        </a:graphic>
      </p:graphicFrame>
      <p:sp>
        <p:nvSpPr>
          <p:cNvPr id="15" name="Multiplication Sign 14">
            <a:extLst>
              <a:ext uri="{FF2B5EF4-FFF2-40B4-BE49-F238E27FC236}">
                <a16:creationId xmlns:a16="http://schemas.microsoft.com/office/drawing/2014/main" id="{EB512880-A8AD-BDEA-934B-AF0897E5C056}"/>
              </a:ext>
            </a:extLst>
          </p:cNvPr>
          <p:cNvSpPr/>
          <p:nvPr/>
        </p:nvSpPr>
        <p:spPr>
          <a:xfrm>
            <a:off x="10417672" y="1080690"/>
            <a:ext cx="362857" cy="391064"/>
          </a:xfrm>
          <a:prstGeom prst="mathMultiply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Multiplication Sign 15">
            <a:extLst>
              <a:ext uri="{FF2B5EF4-FFF2-40B4-BE49-F238E27FC236}">
                <a16:creationId xmlns:a16="http://schemas.microsoft.com/office/drawing/2014/main" id="{183B27C4-AE44-FD07-7C40-6D75C6C8A7A0}"/>
              </a:ext>
            </a:extLst>
          </p:cNvPr>
          <p:cNvSpPr/>
          <p:nvPr/>
        </p:nvSpPr>
        <p:spPr>
          <a:xfrm>
            <a:off x="11391142" y="1531634"/>
            <a:ext cx="362857" cy="391064"/>
          </a:xfrm>
          <a:prstGeom prst="mathMultiply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Multiplication Sign 16">
            <a:extLst>
              <a:ext uri="{FF2B5EF4-FFF2-40B4-BE49-F238E27FC236}">
                <a16:creationId xmlns:a16="http://schemas.microsoft.com/office/drawing/2014/main" id="{9BC35AF0-6570-AE6F-16FB-487DC3844E29}"/>
              </a:ext>
            </a:extLst>
          </p:cNvPr>
          <p:cNvSpPr/>
          <p:nvPr/>
        </p:nvSpPr>
        <p:spPr>
          <a:xfrm>
            <a:off x="10415562" y="2018773"/>
            <a:ext cx="362857" cy="391064"/>
          </a:xfrm>
          <a:prstGeom prst="mathMultiply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Multiplication Sign 17">
            <a:extLst>
              <a:ext uri="{FF2B5EF4-FFF2-40B4-BE49-F238E27FC236}">
                <a16:creationId xmlns:a16="http://schemas.microsoft.com/office/drawing/2014/main" id="{EBCA89AF-B492-C397-5DC3-DA0C3AF883A9}"/>
              </a:ext>
            </a:extLst>
          </p:cNvPr>
          <p:cNvSpPr/>
          <p:nvPr/>
        </p:nvSpPr>
        <p:spPr>
          <a:xfrm>
            <a:off x="10415562" y="2619845"/>
            <a:ext cx="362857" cy="391064"/>
          </a:xfrm>
          <a:prstGeom prst="mathMultiply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39F056A-4BDB-4746-57CE-BF2A82DBF726}"/>
                  </a:ext>
                </a:extLst>
              </p:cNvPr>
              <p:cNvSpPr txBox="1"/>
              <p:nvPr/>
            </p:nvSpPr>
            <p:spPr>
              <a:xfrm>
                <a:off x="-19050" y="3153840"/>
                <a:ext cx="12103100" cy="110222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+mn-cs"/>
                  </a:rPr>
                  <a:t>Bài 2. 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+mn-cs"/>
                  </a:rPr>
                  <a:t>Cho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CC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+mn-cs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US" sz="2400" b="0" i="1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CC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2400" b="0" i="1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CC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+mn-cs"/>
                              </a:rPr>
                              <m:t>1−</m:t>
                            </m:r>
                            <m:f>
                              <m:fPr>
                                <m:ctrlPr>
                                  <a:rPr kumimoji="0" lang="en-US" sz="2400" b="0" i="1" u="none" strike="noStrike" kern="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CC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+mn-cs"/>
                                  </a:rPr>
                                </m:ctrlPr>
                              </m:fPr>
                              <m:num>
                                <m:r>
                                  <a:rPr kumimoji="0" lang="en-US" sz="2400" b="0" i="1" u="none" strike="noStrike" kern="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CC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+mn-cs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kumimoji="0" lang="en-US" sz="2400" b="0" i="1" u="none" strike="noStrike" kern="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CC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+mn-cs"/>
                                  </a:rPr>
                                  <m:t>2</m:t>
                                </m:r>
                              </m:den>
                            </m:f>
                            <m:r>
                              <a:rPr kumimoji="0" lang="en-US" sz="2400" b="0" i="1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CC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+mn-cs"/>
                              </a:rPr>
                              <m:t>𝑥</m:t>
                            </m:r>
                          </m:e>
                        </m:d>
                      </m:e>
                      <m:sup>
                        <m:r>
                          <a:rPr kumimoji="0" lang="en-US" sz="2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CC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+mn-cs"/>
                          </a:rPr>
                          <m:t>5</m:t>
                        </m:r>
                      </m:sup>
                    </m:sSup>
                    <m:r>
                      <a:rPr kumimoji="0" lang="en-US" sz="24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+mn-cs"/>
                      </a:rPr>
                      <m:t>=</m:t>
                    </m:r>
                    <m:sSub>
                      <m:sSubPr>
                        <m:ctrlPr>
                          <a:rPr kumimoji="0" lang="en-US" sz="2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CC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CC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+mn-cs"/>
                          </a:rPr>
                          <m:t>𝑎</m:t>
                        </m:r>
                      </m:e>
                      <m:sub>
                        <m:r>
                          <a:rPr kumimoji="0" lang="en-US" sz="2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CC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+mn-cs"/>
                          </a:rPr>
                          <m:t>0</m:t>
                        </m:r>
                      </m:sub>
                    </m:sSub>
                    <m:r>
                      <a:rPr kumimoji="0" lang="en-US" sz="24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+mn-cs"/>
                      </a:rPr>
                      <m:t>+</m:t>
                    </m:r>
                    <m:sSub>
                      <m:sSubPr>
                        <m:ctrlPr>
                          <a:rPr kumimoji="0" lang="en-US" sz="2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CC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CC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+mn-cs"/>
                          </a:rPr>
                          <m:t>𝑎</m:t>
                        </m:r>
                      </m:e>
                      <m:sub>
                        <m:r>
                          <a:rPr kumimoji="0" lang="en-US" sz="2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CC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+mn-cs"/>
                          </a:rPr>
                          <m:t>1</m:t>
                        </m:r>
                      </m:sub>
                    </m:sSub>
                    <m:r>
                      <a:rPr kumimoji="0" lang="en-US" sz="24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+mn-cs"/>
                      </a:rPr>
                      <m:t>𝑥</m:t>
                    </m:r>
                    <m:r>
                      <a:rPr kumimoji="0" lang="en-US" sz="24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+mn-cs"/>
                      </a:rPr>
                      <m:t>+</m:t>
                    </m:r>
                    <m:sSub>
                      <m:sSubPr>
                        <m:ctrlPr>
                          <a:rPr kumimoji="0" lang="en-US" sz="2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CC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CC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+mn-cs"/>
                          </a:rPr>
                          <m:t>𝑎</m:t>
                        </m:r>
                      </m:e>
                      <m:sub>
                        <m:r>
                          <a:rPr kumimoji="0" lang="en-US" sz="2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CC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+mn-cs"/>
                          </a:rPr>
                          <m:t>2</m:t>
                        </m:r>
                      </m:sub>
                    </m:sSub>
                    <m:sSup>
                      <m:sSupPr>
                        <m:ctrlPr>
                          <a:rPr kumimoji="0" lang="en-US" sz="2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CC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CC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kumimoji="0" lang="en-US" sz="2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CC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+mn-cs"/>
                          </a:rPr>
                          <m:t>2</m:t>
                        </m:r>
                      </m:sup>
                    </m:sSup>
                    <m:r>
                      <a:rPr kumimoji="0" lang="en-US" sz="24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+mn-cs"/>
                      </a:rPr>
                      <m:t>+</m:t>
                    </m:r>
                    <m:sSub>
                      <m:sSubPr>
                        <m:ctrlPr>
                          <a:rPr kumimoji="0" lang="en-US" sz="2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CC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CC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+mn-cs"/>
                          </a:rPr>
                          <m:t>𝑎</m:t>
                        </m:r>
                      </m:e>
                      <m:sub>
                        <m:r>
                          <a:rPr kumimoji="0" lang="en-US" sz="2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CC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+mn-cs"/>
                          </a:rPr>
                          <m:t>3</m:t>
                        </m:r>
                      </m:sub>
                    </m:sSub>
                    <m:sSup>
                      <m:sSupPr>
                        <m:ctrlPr>
                          <a:rPr kumimoji="0" lang="en-US" sz="2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CC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CC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kumimoji="0" lang="en-US" sz="2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CC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+mn-cs"/>
                          </a:rPr>
                          <m:t>3</m:t>
                        </m:r>
                      </m:sup>
                    </m:sSup>
                    <m:r>
                      <a:rPr kumimoji="0" lang="en-US" sz="24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+mn-cs"/>
                      </a:rPr>
                      <m:t>+</m:t>
                    </m:r>
                    <m:sSub>
                      <m:sSubPr>
                        <m:ctrlPr>
                          <a:rPr kumimoji="0" lang="en-US" sz="2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CC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CC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+mn-cs"/>
                          </a:rPr>
                          <m:t>𝑎</m:t>
                        </m:r>
                      </m:e>
                      <m:sub>
                        <m:r>
                          <a:rPr kumimoji="0" lang="en-US" sz="2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CC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+mn-cs"/>
                          </a:rPr>
                          <m:t>4</m:t>
                        </m:r>
                      </m:sub>
                    </m:sSub>
                    <m:sSup>
                      <m:sSupPr>
                        <m:ctrlPr>
                          <a:rPr kumimoji="0" lang="en-US" sz="2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CC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CC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kumimoji="0" lang="en-US" sz="2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CC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+mn-cs"/>
                          </a:rPr>
                          <m:t>4</m:t>
                        </m:r>
                      </m:sup>
                    </m:sSup>
                    <m:r>
                      <a:rPr kumimoji="0" lang="en-US" sz="24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+mn-cs"/>
                      </a:rPr>
                      <m:t>+</m:t>
                    </m:r>
                    <m:sSub>
                      <m:sSubPr>
                        <m:ctrlPr>
                          <a:rPr kumimoji="0" lang="en-US" sz="2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CC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CC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+mn-cs"/>
                          </a:rPr>
                          <m:t>𝑎</m:t>
                        </m:r>
                      </m:e>
                      <m:sub>
                        <m:r>
                          <a:rPr kumimoji="0" lang="en-US" sz="2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CC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+mn-cs"/>
                          </a:rPr>
                          <m:t>5</m:t>
                        </m:r>
                      </m:sub>
                    </m:sSub>
                    <m:sSup>
                      <m:sSupPr>
                        <m:ctrlPr>
                          <a:rPr kumimoji="0" lang="en-US" sz="2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CC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CC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kumimoji="0" lang="en-US" sz="2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CC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+mn-cs"/>
                          </a:rPr>
                          <m:t>5</m:t>
                        </m:r>
                      </m:sup>
                    </m:sSup>
                    <m:r>
                      <a:rPr kumimoji="0" lang="en-US" sz="24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+mn-cs"/>
                      </a:rPr>
                      <m:t>.</m:t>
                    </m:r>
                  </m:oMath>
                </a14:m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Xét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tính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đúng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sai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các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mệnh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đề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sau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:</a:t>
                </a:r>
                <a:endParaRPr kumimoji="0" lang="vi-VN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39F056A-4BDB-4746-57CE-BF2A82DBF7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9050" y="3153840"/>
                <a:ext cx="12103100" cy="1102225"/>
              </a:xfrm>
              <a:prstGeom prst="rect">
                <a:avLst/>
              </a:prstGeom>
              <a:blipFill>
                <a:blip r:embed="rId5"/>
                <a:stretch>
                  <a:fillRect l="-806" b="-110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E715BDE9-A12A-8CA4-F65E-83697CA778E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694542779"/>
                  </p:ext>
                </p:extLst>
              </p:nvPr>
            </p:nvGraphicFramePr>
            <p:xfrm>
              <a:off x="254230" y="3808307"/>
              <a:ext cx="11683540" cy="3115035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628847">
                      <a:extLst>
                        <a:ext uri="{9D8B030D-6E8A-4147-A177-3AD203B41FA5}">
                          <a16:colId xmlns:a16="http://schemas.microsoft.com/office/drawing/2014/main" val="912833429"/>
                        </a:ext>
                      </a:extLst>
                    </a:gridCol>
                    <a:gridCol w="9277252">
                      <a:extLst>
                        <a:ext uri="{9D8B030D-6E8A-4147-A177-3AD203B41FA5}">
                          <a16:colId xmlns:a16="http://schemas.microsoft.com/office/drawing/2014/main" val="3042441570"/>
                        </a:ext>
                      </a:extLst>
                    </a:gridCol>
                    <a:gridCol w="969332">
                      <a:extLst>
                        <a:ext uri="{9D8B030D-6E8A-4147-A177-3AD203B41FA5}">
                          <a16:colId xmlns:a16="http://schemas.microsoft.com/office/drawing/2014/main" val="2657681758"/>
                        </a:ext>
                      </a:extLst>
                    </a:gridCol>
                    <a:gridCol w="808109">
                      <a:extLst>
                        <a:ext uri="{9D8B030D-6E8A-4147-A177-3AD203B41FA5}">
                          <a16:colId xmlns:a16="http://schemas.microsoft.com/office/drawing/2014/main" val="4180156303"/>
                        </a:ext>
                      </a:extLst>
                    </a:gridCol>
                  </a:tblGrid>
                  <a:tr h="485531">
                    <a:tc>
                      <a:txBody>
                        <a:bodyPr/>
                        <a:lstStyle>
                          <a:lvl1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1pPr>
                          <a:lvl2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2pPr>
                          <a:lvl3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3pPr>
                          <a:lvl4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4pPr>
                          <a:lvl5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5pPr>
                          <a:lvl6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6pPr>
                          <a:lvl7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7pPr>
                          <a:lvl8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8pPr>
                          <a:lvl9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vi-VN" sz="2500" b="1" dirty="0">
                              <a:solidFill>
                                <a:srgbClr val="0000CC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vi-VN" sz="2500" dirty="0">
                            <a:solidFill>
                              <a:srgbClr val="0000CC"/>
                            </a:solidFill>
                            <a:effectLst/>
                            <a:latin typeface="Times New Roman" panose="020206030504050203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1pPr>
                          <a:lvl2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2pPr>
                          <a:lvl3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3pPr>
                          <a:lvl4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4pPr>
                          <a:lvl5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5pPr>
                          <a:lvl6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6pPr>
                          <a:lvl7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7pPr>
                          <a:lvl8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8pPr>
                          <a:lvl9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vi-VN" sz="2400" b="1" dirty="0">
                              <a:solidFill>
                                <a:srgbClr val="0000CC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Mệnh đề</a:t>
                          </a:r>
                          <a:endParaRPr lang="vi-VN" sz="2400" dirty="0">
                            <a:solidFill>
                              <a:srgbClr val="0000CC"/>
                            </a:solidFill>
                            <a:effectLst/>
                            <a:latin typeface="Times New Roman" panose="020206030504050203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1pPr>
                          <a:lvl2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2pPr>
                          <a:lvl3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3pPr>
                          <a:lvl4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4pPr>
                          <a:lvl5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5pPr>
                          <a:lvl6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6pPr>
                          <a:lvl7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7pPr>
                          <a:lvl8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8pPr>
                          <a:lvl9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vi-VN" sz="2400" b="1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  <a:hlinkClick r:id="rId6" action="ppaction://hlinksldjump">
                                <a:extLst>
                                  <a:ext uri="{A12FA001-AC4F-418D-AE19-62706E023703}">
                                    <ahyp:hlinkClr xmlns:ahyp="http://schemas.microsoft.com/office/drawing/2018/hyperlinkcolor" val="tx"/>
                                  </a:ext>
                                </a:extLst>
                              </a:hlinkClick>
                            </a:rPr>
                            <a:t>Đúng</a:t>
                          </a:r>
                          <a:endParaRPr lang="vi-VN" sz="24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1pPr>
                          <a:lvl2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2pPr>
                          <a:lvl3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3pPr>
                          <a:lvl4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4pPr>
                          <a:lvl5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5pPr>
                          <a:lvl6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6pPr>
                          <a:lvl7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7pPr>
                          <a:lvl8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8pPr>
                          <a:lvl9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vi-VN" sz="2400" b="1" u="sng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Sai</a:t>
                          </a:r>
                          <a:endParaRPr lang="vi-VN" sz="2400" u="sng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>
                          <a:noFill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49878263"/>
                      </a:ext>
                    </a:extLst>
                  </a:tr>
                  <a:tr h="492818">
                    <a:tc>
                      <a:txBody>
                        <a:bodyPr/>
                        <a:lstStyle>
                          <a:lvl1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1pPr>
                          <a:lvl2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2pPr>
                          <a:lvl3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3pPr>
                          <a:lvl4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4pPr>
                          <a:lvl5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5pPr>
                          <a:lvl6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6pPr>
                          <a:lvl7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7pPr>
                          <a:lvl8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8pPr>
                          <a:lvl9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vi-VN" sz="2400" b="1">
                              <a:solidFill>
                                <a:srgbClr val="0000CC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(a)</a:t>
                          </a:r>
                          <a:endParaRPr lang="vi-VN" sz="2400">
                            <a:solidFill>
                              <a:srgbClr val="0000CC"/>
                            </a:solidFill>
                            <a:effectLst/>
                            <a:latin typeface="Times New Roman" panose="020206030504050203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>
                          <a:noFill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1pPr>
                          <a:lvl2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2pPr>
                          <a:lvl3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3pPr>
                          <a:lvl4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4pPr>
                          <a:lvl5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5pPr>
                          <a:lvl6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6pPr>
                          <a:lvl7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7pPr>
                          <a:lvl8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8pPr>
                          <a:lvl9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b="1" dirty="0">
                              <a:solidFill>
                                <a:srgbClr val="0000CC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400" b="0" dirty="0" err="1">
                              <a:solidFill>
                                <a:srgbClr val="0000CC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Số</a:t>
                          </a:r>
                          <a:r>
                            <a:rPr lang="en-US" sz="2400" b="0" dirty="0">
                              <a:solidFill>
                                <a:srgbClr val="0000CC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400" b="0" dirty="0" err="1">
                              <a:solidFill>
                                <a:srgbClr val="0000CC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hạng</a:t>
                          </a:r>
                          <a:r>
                            <a:rPr lang="en-US" sz="2400" b="0" dirty="0">
                              <a:solidFill>
                                <a:srgbClr val="0000CC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400" b="0" dirty="0" err="1">
                              <a:solidFill>
                                <a:srgbClr val="0000CC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không</a:t>
                          </a:r>
                          <a:r>
                            <a:rPr lang="en-US" sz="2400" b="0" dirty="0">
                              <a:solidFill>
                                <a:srgbClr val="0000CC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400" b="0" dirty="0" err="1">
                              <a:solidFill>
                                <a:srgbClr val="0000CC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chứa</a:t>
                          </a:r>
                          <a:r>
                            <a:rPr lang="en-US" sz="2400" b="0" dirty="0">
                              <a:solidFill>
                                <a:srgbClr val="0000CC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sz="2400" b="0" i="1" smtClean="0">
                                  <a:solidFill>
                                    <a:srgbClr val="0000CC"/>
                                  </a:solidFill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oMath>
                          </a14:m>
                          <a:r>
                            <a:rPr lang="en-US" sz="2400" b="0" dirty="0">
                              <a:solidFill>
                                <a:srgbClr val="0000CC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400" b="0" dirty="0" err="1">
                              <a:solidFill>
                                <a:srgbClr val="0000CC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là</a:t>
                          </a:r>
                          <a:r>
                            <a:rPr lang="en-US" sz="2400" b="0" baseline="0" dirty="0">
                              <a:solidFill>
                                <a:srgbClr val="0000CC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3.</a:t>
                          </a:r>
                          <a:endParaRPr lang="vi-VN" sz="2400" b="0" dirty="0">
                            <a:solidFill>
                              <a:srgbClr val="0000CC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1pPr>
                          <a:lvl2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2pPr>
                          <a:lvl3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3pPr>
                          <a:lvl4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4pPr>
                          <a:lvl5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5pPr>
                          <a:lvl6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6pPr>
                          <a:lvl7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7pPr>
                          <a:lvl8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8pPr>
                          <a:lvl9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dirty="0">
                              <a:solidFill>
                                <a:srgbClr val="0000CC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vi-VN" sz="2400" dirty="0">
                            <a:solidFill>
                              <a:srgbClr val="0000CC"/>
                            </a:solidFill>
                            <a:effectLst/>
                            <a:latin typeface="Times New Roman" panose="020206030504050203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1pPr>
                          <a:lvl2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2pPr>
                          <a:lvl3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3pPr>
                          <a:lvl4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4pPr>
                          <a:lvl5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5pPr>
                          <a:lvl6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6pPr>
                          <a:lvl7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7pPr>
                          <a:lvl8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8pPr>
                          <a:lvl9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endParaRPr lang="vi-VN" sz="2800" b="1" dirty="0">
                            <a:solidFill>
                              <a:srgbClr val="0000CC"/>
                            </a:solidFill>
                            <a:effectLst/>
                            <a:latin typeface="Times New Roman" panose="020206030504050203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469966316"/>
                      </a:ext>
                    </a:extLst>
                  </a:tr>
                  <a:tr h="681225">
                    <a:tc>
                      <a:txBody>
                        <a:bodyPr/>
                        <a:lstStyle>
                          <a:lvl1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1pPr>
                          <a:lvl2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2pPr>
                          <a:lvl3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3pPr>
                          <a:lvl4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4pPr>
                          <a:lvl5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5pPr>
                          <a:lvl6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6pPr>
                          <a:lvl7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7pPr>
                          <a:lvl8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8pPr>
                          <a:lvl9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vi-VN" sz="2400" b="1">
                              <a:solidFill>
                                <a:srgbClr val="0000CC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(b)</a:t>
                          </a:r>
                          <a:endParaRPr lang="vi-VN" sz="2400">
                            <a:solidFill>
                              <a:srgbClr val="0000CC"/>
                            </a:solidFill>
                            <a:effectLst/>
                            <a:latin typeface="Times New Roman" panose="020206030504050203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>
                          <a:noFill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1pPr>
                          <a:lvl2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2pPr>
                          <a:lvl3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3pPr>
                          <a:lvl4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4pPr>
                          <a:lvl5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5pPr>
                          <a:lvl6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6pPr>
                          <a:lvl7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7pPr>
                          <a:lvl8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8pPr>
                          <a:lvl9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9pPr>
                        </a:lstStyle>
                        <a:p>
                          <a:pPr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600" b="0" spc="0" dirty="0">
                              <a:solidFill>
                                <a:srgbClr val="0000CC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kumimoji="0" lang="en-US" sz="26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CC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6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CC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kumimoji="0" lang="en-US" sz="26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CC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5</m:t>
                                  </m:r>
                                </m:sub>
                              </m:sSub>
                              <m:r>
                                <a:rPr kumimoji="0" lang="en-US" sz="26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CC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=−</m:t>
                              </m:r>
                              <m:f>
                                <m:fPr>
                                  <m:ctrlPr>
                                    <a:rPr kumimoji="0" lang="en-US" sz="26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CC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26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CC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kumimoji="0" lang="en-US" sz="26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CC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32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2600" spc="0" dirty="0">
                              <a:solidFill>
                                <a:srgbClr val="0000CC"/>
                              </a:solidFill>
                              <a:effectLst/>
                              <a:latin typeface="Times New Roman" panose="020206030504050203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a:t> .</a:t>
                          </a:r>
                          <a:endParaRPr lang="vi-VN" sz="2600" spc="0" dirty="0">
                            <a:solidFill>
                              <a:srgbClr val="0000CC"/>
                            </a:solidFill>
                            <a:effectLst/>
                            <a:latin typeface="Times New Roman" panose="020206030504050203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1pPr>
                          <a:lvl2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2pPr>
                          <a:lvl3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3pPr>
                          <a:lvl4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4pPr>
                          <a:lvl5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5pPr>
                          <a:lvl6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6pPr>
                          <a:lvl7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7pPr>
                          <a:lvl8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8pPr>
                          <a:lvl9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endParaRPr lang="vi-VN" sz="2800" b="1" dirty="0">
                            <a:solidFill>
                              <a:srgbClr val="0000CC"/>
                            </a:solidFill>
                            <a:effectLst/>
                            <a:latin typeface="Times New Roman" panose="020206030504050203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1pPr>
                          <a:lvl2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2pPr>
                          <a:lvl3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3pPr>
                          <a:lvl4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4pPr>
                          <a:lvl5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5pPr>
                          <a:lvl6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6pPr>
                          <a:lvl7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7pPr>
                          <a:lvl8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8pPr>
                          <a:lvl9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endParaRPr lang="vi-VN" sz="2800" b="1" dirty="0">
                            <a:solidFill>
                              <a:srgbClr val="0000CC"/>
                            </a:solidFill>
                            <a:effectLst/>
                            <a:latin typeface="Times New Roman" panose="020206030504050203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7837500"/>
                      </a:ext>
                    </a:extLst>
                  </a:tr>
                  <a:tr h="749300">
                    <a:tc>
                      <a:txBody>
                        <a:bodyPr/>
                        <a:lstStyle>
                          <a:lvl1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1pPr>
                          <a:lvl2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2pPr>
                          <a:lvl3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3pPr>
                          <a:lvl4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4pPr>
                          <a:lvl5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5pPr>
                          <a:lvl6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6pPr>
                          <a:lvl7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7pPr>
                          <a:lvl8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8pPr>
                          <a:lvl9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vi-VN" sz="2400" b="1">
                              <a:solidFill>
                                <a:srgbClr val="0000CC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(c)</a:t>
                          </a:r>
                          <a:endParaRPr lang="vi-VN" sz="2400">
                            <a:solidFill>
                              <a:srgbClr val="0000CC"/>
                            </a:solidFill>
                            <a:effectLst/>
                            <a:latin typeface="Times New Roman" panose="020206030504050203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>
                          <a:noFill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1pPr>
                          <a:lvl2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2pPr>
                          <a:lvl3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3pPr>
                          <a:lvl4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4pPr>
                          <a:lvl5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5pPr>
                          <a:lvl6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6pPr>
                          <a:lvl7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7pPr>
                          <a:lvl8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8pPr>
                          <a:lvl9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600" b="0" baseline="0" dirty="0">
                              <a:solidFill>
                                <a:srgbClr val="0000CC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Hệ </a:t>
                          </a:r>
                          <a:r>
                            <a:rPr lang="en-US" sz="2600" b="0" baseline="0" dirty="0" err="1">
                              <a:solidFill>
                                <a:srgbClr val="0000CC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số</a:t>
                          </a:r>
                          <a:r>
                            <a:rPr lang="en-US" sz="2600" b="0" baseline="0" dirty="0">
                              <a:solidFill>
                                <a:srgbClr val="0000CC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600" b="0" baseline="0" dirty="0" err="1">
                              <a:solidFill>
                                <a:srgbClr val="0000CC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lớn</a:t>
                          </a:r>
                          <a:r>
                            <a:rPr lang="en-US" sz="2600" b="0" baseline="0" dirty="0">
                              <a:solidFill>
                                <a:srgbClr val="0000CC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600" b="0" baseline="0" dirty="0" err="1">
                              <a:solidFill>
                                <a:srgbClr val="0000CC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nhất</a:t>
                          </a:r>
                          <a:r>
                            <a:rPr lang="en-US" sz="2600" b="0" baseline="0" dirty="0">
                              <a:solidFill>
                                <a:srgbClr val="0000CC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600" b="0" baseline="0" dirty="0" err="1">
                              <a:solidFill>
                                <a:srgbClr val="0000CC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trong</a:t>
                          </a:r>
                          <a:r>
                            <a:rPr lang="en-US" sz="2600" b="0" baseline="0" dirty="0">
                              <a:solidFill>
                                <a:srgbClr val="0000CC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600" b="0" baseline="0" dirty="0" err="1">
                              <a:solidFill>
                                <a:srgbClr val="0000CC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tất</a:t>
                          </a:r>
                          <a:r>
                            <a:rPr lang="en-US" sz="2600" b="0" baseline="0" dirty="0">
                              <a:solidFill>
                                <a:srgbClr val="0000CC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600" b="0" baseline="0" dirty="0" err="1">
                              <a:solidFill>
                                <a:srgbClr val="0000CC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cả</a:t>
                          </a:r>
                          <a:r>
                            <a:rPr lang="en-US" sz="2600" b="0" baseline="0" dirty="0">
                              <a:solidFill>
                                <a:srgbClr val="0000CC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600" b="0" baseline="0" dirty="0" err="1">
                              <a:solidFill>
                                <a:srgbClr val="0000CC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hệ</a:t>
                          </a:r>
                          <a:r>
                            <a:rPr lang="en-US" sz="2600" b="0" baseline="0" dirty="0">
                              <a:solidFill>
                                <a:srgbClr val="0000CC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600" b="0" baseline="0" dirty="0" err="1">
                              <a:solidFill>
                                <a:srgbClr val="0000CC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số</a:t>
                          </a:r>
                          <a:r>
                            <a:rPr lang="en-US" sz="2600" b="0" baseline="0" dirty="0">
                              <a:solidFill>
                                <a:srgbClr val="0000CC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600" b="0" baseline="0" dirty="0" err="1">
                              <a:solidFill>
                                <a:srgbClr val="0000CC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là</a:t>
                          </a:r>
                          <a:r>
                            <a:rPr lang="en-US" sz="2600" b="0" baseline="0" dirty="0">
                              <a:solidFill>
                                <a:srgbClr val="0000CC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kumimoji="0" lang="en-US" sz="28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CC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28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CC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5</m:t>
                                  </m:r>
                                </m:num>
                                <m:den>
                                  <m:r>
                                    <a:rPr kumimoji="0" lang="en-US" sz="28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CC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2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2600" dirty="0">
                              <a:solidFill>
                                <a:srgbClr val="0000CC"/>
                              </a:solidFill>
                              <a:latin typeface="+mn-lt"/>
                            </a:rPr>
                            <a:t> .</a:t>
                          </a:r>
                          <a:endParaRPr lang="vi-VN" sz="2600" dirty="0">
                            <a:solidFill>
                              <a:srgbClr val="0000CC"/>
                            </a:solidFill>
                            <a:latin typeface="+mn-lt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1pPr>
                          <a:lvl2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2pPr>
                          <a:lvl3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3pPr>
                          <a:lvl4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4pPr>
                          <a:lvl5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5pPr>
                          <a:lvl6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6pPr>
                          <a:lvl7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7pPr>
                          <a:lvl8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8pPr>
                          <a:lvl9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endParaRPr lang="vi-VN" sz="2800" b="1" dirty="0">
                            <a:solidFill>
                              <a:srgbClr val="0000CC"/>
                            </a:solidFill>
                            <a:effectLst/>
                            <a:latin typeface="Times New Roman" panose="020206030504050203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1pPr>
                          <a:lvl2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2pPr>
                          <a:lvl3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3pPr>
                          <a:lvl4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4pPr>
                          <a:lvl5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5pPr>
                          <a:lvl6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6pPr>
                          <a:lvl7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7pPr>
                          <a:lvl8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8pPr>
                          <a:lvl9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endParaRPr lang="vi-VN" sz="2800" b="1" dirty="0">
                            <a:solidFill>
                              <a:srgbClr val="0000CC"/>
                            </a:solidFill>
                            <a:effectLst/>
                            <a:latin typeface="Times New Roman" panose="020206030504050203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590586742"/>
                      </a:ext>
                    </a:extLst>
                  </a:tr>
                  <a:tr h="706161">
                    <a:tc>
                      <a:txBody>
                        <a:bodyPr/>
                        <a:lstStyle>
                          <a:lvl1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1pPr>
                          <a:lvl2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2pPr>
                          <a:lvl3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3pPr>
                          <a:lvl4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4pPr>
                          <a:lvl5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5pPr>
                          <a:lvl6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6pPr>
                          <a:lvl7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7pPr>
                          <a:lvl8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8pPr>
                          <a:lvl9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vi-VN" sz="2400" b="1">
                              <a:solidFill>
                                <a:srgbClr val="0000CC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(d)</a:t>
                          </a:r>
                          <a:endParaRPr lang="vi-VN" sz="2400">
                            <a:solidFill>
                              <a:srgbClr val="0000CC"/>
                            </a:solidFill>
                            <a:effectLst/>
                            <a:latin typeface="Times New Roman" panose="020206030504050203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>
                          <a:noFill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1pPr>
                          <a:lvl2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2pPr>
                          <a:lvl3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3pPr>
                          <a:lvl4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4pPr>
                          <a:lvl5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5pPr>
                          <a:lvl6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6pPr>
                          <a:lvl7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7pPr>
                          <a:lvl8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8pPr>
                          <a:lvl9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9pPr>
                        </a:lstStyle>
                        <a:p>
                          <a:pPr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vi-VN" sz="2400" b="1" dirty="0">
                              <a:solidFill>
                                <a:srgbClr val="0000CC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r>
                            <a:rPr lang="en-US" sz="2600" b="0" dirty="0" err="1">
                              <a:solidFill>
                                <a:srgbClr val="0000CC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Tổng</a:t>
                          </a:r>
                          <a:r>
                            <a:rPr lang="en-US" sz="2600" b="0" dirty="0">
                              <a:solidFill>
                                <a:srgbClr val="0000CC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2600" b="0" i="1" smtClean="0">
                                      <a:solidFill>
                                        <a:srgbClr val="0000CC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600" b="0" i="1" smtClean="0">
                                      <a:solidFill>
                                        <a:srgbClr val="0000CC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sz="2600" b="0" i="1" smtClean="0">
                                      <a:solidFill>
                                        <a:srgbClr val="0000CC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sz="2600" b="0" i="1" smtClean="0">
                                  <a:solidFill>
                                    <a:srgbClr val="0000CC"/>
                                  </a:solidFill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2600" b="0" i="1" smtClean="0">
                                      <a:solidFill>
                                        <a:srgbClr val="0000CC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600" b="0" i="1" smtClean="0">
                                      <a:solidFill>
                                        <a:srgbClr val="0000CC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sz="2600" b="0" i="1" smtClean="0">
                                      <a:solidFill>
                                        <a:srgbClr val="0000CC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2600" b="0" i="1" smtClean="0">
                                  <a:solidFill>
                                    <a:srgbClr val="0000CC"/>
                                  </a:solidFill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2600" b="0" i="1" smtClean="0">
                                      <a:solidFill>
                                        <a:srgbClr val="0000CC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600" b="0" i="1" smtClean="0">
                                      <a:solidFill>
                                        <a:srgbClr val="0000CC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sz="2600" b="0" i="1" smtClean="0">
                                      <a:solidFill>
                                        <a:srgbClr val="0000CC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sz="2600" b="0" i="1" smtClean="0">
                                  <a:solidFill>
                                    <a:srgbClr val="0000CC"/>
                                  </a:solidFill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2600" b="0" i="1" smtClean="0">
                                      <a:solidFill>
                                        <a:srgbClr val="0000CC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600" b="0" i="1" smtClean="0">
                                      <a:solidFill>
                                        <a:srgbClr val="0000CC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sz="2600" b="0" i="1" smtClean="0">
                                      <a:solidFill>
                                        <a:srgbClr val="0000CC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3</m:t>
                                  </m:r>
                                </m:sub>
                              </m:sSub>
                              <m:r>
                                <a:rPr lang="en-US" sz="2600" b="0" i="1" smtClean="0">
                                  <a:solidFill>
                                    <a:srgbClr val="0000CC"/>
                                  </a:solidFill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2600" b="0" i="1" smtClean="0">
                                      <a:solidFill>
                                        <a:srgbClr val="0000CC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600" b="0" i="1" smtClean="0">
                                      <a:solidFill>
                                        <a:srgbClr val="0000CC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sz="2600" b="0" i="1" smtClean="0">
                                      <a:solidFill>
                                        <a:srgbClr val="0000CC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4</m:t>
                                  </m:r>
                                </m:sub>
                              </m:sSub>
                              <m:r>
                                <a:rPr lang="en-US" sz="2600" b="0" i="1" smtClean="0">
                                  <a:solidFill>
                                    <a:srgbClr val="0000CC"/>
                                  </a:solidFill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 </m:t>
                              </m:r>
                              <m:f>
                                <m:fPr>
                                  <m:ctrlPr>
                                    <a:rPr lang="en-US" sz="2600" b="0" i="1" smtClean="0">
                                      <a:solidFill>
                                        <a:srgbClr val="0000CC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600" b="0" i="1" smtClean="0">
                                      <a:solidFill>
                                        <a:srgbClr val="0000CC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2600" b="0" i="1" smtClean="0">
                                      <a:solidFill>
                                        <a:srgbClr val="0000CC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16</m:t>
                                  </m:r>
                                </m:den>
                              </m:f>
                              <m:r>
                                <a:rPr lang="en-US" sz="2600" b="0" i="0" smtClean="0">
                                  <a:solidFill>
                                    <a:srgbClr val="0000CC"/>
                                  </a:solidFill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.</m:t>
                              </m:r>
                            </m:oMath>
                          </a14:m>
                          <a:endParaRPr lang="vi-VN" sz="2600" dirty="0">
                            <a:solidFill>
                              <a:srgbClr val="0000CC"/>
                            </a:solidFill>
                            <a:effectLst/>
                            <a:latin typeface="Times New Roman" panose="020206030504050203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1pPr>
                          <a:lvl2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2pPr>
                          <a:lvl3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3pPr>
                          <a:lvl4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4pPr>
                          <a:lvl5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5pPr>
                          <a:lvl6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6pPr>
                          <a:lvl7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7pPr>
                          <a:lvl8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8pPr>
                          <a:lvl9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endParaRPr lang="vi-VN" sz="2800" b="1" dirty="0">
                            <a:solidFill>
                              <a:srgbClr val="0000CC"/>
                            </a:solidFill>
                            <a:effectLst/>
                            <a:latin typeface="Times New Roman" panose="020206030504050203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1pPr>
                          <a:lvl2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2pPr>
                          <a:lvl3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3pPr>
                          <a:lvl4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4pPr>
                          <a:lvl5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5pPr>
                          <a:lvl6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6pPr>
                          <a:lvl7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7pPr>
                          <a:lvl8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8pPr>
                          <a:lvl9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endParaRPr lang="vi-VN" sz="2800" b="1" dirty="0">
                            <a:solidFill>
                              <a:srgbClr val="0000CC"/>
                            </a:solidFill>
                            <a:effectLst/>
                            <a:latin typeface="Times New Roman" panose="020206030504050203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524434292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E715BDE9-A12A-8CA4-F65E-83697CA778E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694542779"/>
                  </p:ext>
                </p:extLst>
              </p:nvPr>
            </p:nvGraphicFramePr>
            <p:xfrm>
              <a:off x="254230" y="3808307"/>
              <a:ext cx="11683540" cy="3115035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628847">
                      <a:extLst>
                        <a:ext uri="{9D8B030D-6E8A-4147-A177-3AD203B41FA5}">
                          <a16:colId xmlns:a16="http://schemas.microsoft.com/office/drawing/2014/main" val="912833429"/>
                        </a:ext>
                      </a:extLst>
                    </a:gridCol>
                    <a:gridCol w="9277252">
                      <a:extLst>
                        <a:ext uri="{9D8B030D-6E8A-4147-A177-3AD203B41FA5}">
                          <a16:colId xmlns:a16="http://schemas.microsoft.com/office/drawing/2014/main" val="3042441570"/>
                        </a:ext>
                      </a:extLst>
                    </a:gridCol>
                    <a:gridCol w="969332">
                      <a:extLst>
                        <a:ext uri="{9D8B030D-6E8A-4147-A177-3AD203B41FA5}">
                          <a16:colId xmlns:a16="http://schemas.microsoft.com/office/drawing/2014/main" val="2657681758"/>
                        </a:ext>
                      </a:extLst>
                    </a:gridCol>
                    <a:gridCol w="808109">
                      <a:extLst>
                        <a:ext uri="{9D8B030D-6E8A-4147-A177-3AD203B41FA5}">
                          <a16:colId xmlns:a16="http://schemas.microsoft.com/office/drawing/2014/main" val="4180156303"/>
                        </a:ext>
                      </a:extLst>
                    </a:gridCol>
                  </a:tblGrid>
                  <a:tr h="485531">
                    <a:tc>
                      <a:txBody>
                        <a:bodyPr/>
                        <a:lstStyle>
                          <a:lvl1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1pPr>
                          <a:lvl2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2pPr>
                          <a:lvl3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3pPr>
                          <a:lvl4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4pPr>
                          <a:lvl5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5pPr>
                          <a:lvl6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6pPr>
                          <a:lvl7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7pPr>
                          <a:lvl8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8pPr>
                          <a:lvl9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vi-VN" sz="2500" b="1" dirty="0">
                              <a:solidFill>
                                <a:srgbClr val="0000CC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vi-VN" sz="2500" dirty="0">
                            <a:solidFill>
                              <a:srgbClr val="0000CC"/>
                            </a:solidFill>
                            <a:effectLst/>
                            <a:latin typeface="Times New Roman" panose="020206030504050203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1pPr>
                          <a:lvl2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2pPr>
                          <a:lvl3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3pPr>
                          <a:lvl4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4pPr>
                          <a:lvl5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5pPr>
                          <a:lvl6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6pPr>
                          <a:lvl7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7pPr>
                          <a:lvl8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8pPr>
                          <a:lvl9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vi-VN" sz="2400" b="1" dirty="0">
                              <a:solidFill>
                                <a:srgbClr val="0000CC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Mệnh đề</a:t>
                          </a:r>
                          <a:endParaRPr lang="vi-VN" sz="2400" dirty="0">
                            <a:solidFill>
                              <a:srgbClr val="0000CC"/>
                            </a:solidFill>
                            <a:effectLst/>
                            <a:latin typeface="Times New Roman" panose="020206030504050203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1pPr>
                          <a:lvl2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2pPr>
                          <a:lvl3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3pPr>
                          <a:lvl4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4pPr>
                          <a:lvl5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5pPr>
                          <a:lvl6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6pPr>
                          <a:lvl7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7pPr>
                          <a:lvl8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8pPr>
                          <a:lvl9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vi-VN" sz="2400" b="1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  <a:hlinkClick r:id="rId6" action="ppaction://hlinksldjump">
                                <a:extLst>
                                  <a:ext uri="{A12FA001-AC4F-418D-AE19-62706E023703}">
                                    <ahyp:hlinkClr xmlns:ahyp="http://schemas.microsoft.com/office/drawing/2018/hyperlinkcolor" val="tx"/>
                                  </a:ext>
                                </a:extLst>
                              </a:hlinkClick>
                            </a:rPr>
                            <a:t>Đúng</a:t>
                          </a:r>
                          <a:endParaRPr lang="vi-VN" sz="24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1pPr>
                          <a:lvl2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2pPr>
                          <a:lvl3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3pPr>
                          <a:lvl4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4pPr>
                          <a:lvl5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5pPr>
                          <a:lvl6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6pPr>
                          <a:lvl7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7pPr>
                          <a:lvl8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8pPr>
                          <a:lvl9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vi-VN" sz="2400" b="1" u="sng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Sai</a:t>
                          </a:r>
                          <a:endParaRPr lang="vi-VN" sz="2400" u="sng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>
                          <a:noFill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49878263"/>
                      </a:ext>
                    </a:extLst>
                  </a:tr>
                  <a:tr h="492818">
                    <a:tc>
                      <a:txBody>
                        <a:bodyPr/>
                        <a:lstStyle>
                          <a:lvl1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1pPr>
                          <a:lvl2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2pPr>
                          <a:lvl3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3pPr>
                          <a:lvl4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4pPr>
                          <a:lvl5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5pPr>
                          <a:lvl6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6pPr>
                          <a:lvl7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7pPr>
                          <a:lvl8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8pPr>
                          <a:lvl9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vi-VN" sz="2400" b="1">
                              <a:solidFill>
                                <a:srgbClr val="0000CC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(a)</a:t>
                          </a:r>
                          <a:endParaRPr lang="vi-VN" sz="2400">
                            <a:solidFill>
                              <a:srgbClr val="0000CC"/>
                            </a:solidFill>
                            <a:effectLst/>
                            <a:latin typeface="Times New Roman" panose="020206030504050203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>
                          <a:noFill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7"/>
                          <a:stretch>
                            <a:fillRect l="-6763" t="-104938" r="-19238" b="-435802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1pPr>
                          <a:lvl2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2pPr>
                          <a:lvl3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3pPr>
                          <a:lvl4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4pPr>
                          <a:lvl5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5pPr>
                          <a:lvl6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6pPr>
                          <a:lvl7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7pPr>
                          <a:lvl8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8pPr>
                          <a:lvl9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dirty="0">
                              <a:solidFill>
                                <a:srgbClr val="0000CC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vi-VN" sz="2400" dirty="0">
                            <a:solidFill>
                              <a:srgbClr val="0000CC"/>
                            </a:solidFill>
                            <a:effectLst/>
                            <a:latin typeface="Times New Roman" panose="020206030504050203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1pPr>
                          <a:lvl2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2pPr>
                          <a:lvl3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3pPr>
                          <a:lvl4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4pPr>
                          <a:lvl5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5pPr>
                          <a:lvl6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6pPr>
                          <a:lvl7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7pPr>
                          <a:lvl8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8pPr>
                          <a:lvl9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endParaRPr lang="vi-VN" sz="2800" b="1" dirty="0">
                            <a:solidFill>
                              <a:srgbClr val="0000CC"/>
                            </a:solidFill>
                            <a:effectLst/>
                            <a:latin typeface="Times New Roman" panose="020206030504050203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469966316"/>
                      </a:ext>
                    </a:extLst>
                  </a:tr>
                  <a:tr h="681225">
                    <a:tc>
                      <a:txBody>
                        <a:bodyPr/>
                        <a:lstStyle>
                          <a:lvl1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1pPr>
                          <a:lvl2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2pPr>
                          <a:lvl3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3pPr>
                          <a:lvl4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4pPr>
                          <a:lvl5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5pPr>
                          <a:lvl6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6pPr>
                          <a:lvl7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7pPr>
                          <a:lvl8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8pPr>
                          <a:lvl9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vi-VN" sz="2400" b="1">
                              <a:solidFill>
                                <a:srgbClr val="0000CC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(b)</a:t>
                          </a:r>
                          <a:endParaRPr lang="vi-VN" sz="2400">
                            <a:solidFill>
                              <a:srgbClr val="0000CC"/>
                            </a:solidFill>
                            <a:effectLst/>
                            <a:latin typeface="Times New Roman" panose="020206030504050203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>
                          <a:noFill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7"/>
                          <a:stretch>
                            <a:fillRect l="-6763" t="-148214" r="-19238" b="-215179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1pPr>
                          <a:lvl2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2pPr>
                          <a:lvl3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3pPr>
                          <a:lvl4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4pPr>
                          <a:lvl5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5pPr>
                          <a:lvl6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6pPr>
                          <a:lvl7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7pPr>
                          <a:lvl8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8pPr>
                          <a:lvl9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endParaRPr lang="vi-VN" sz="2800" b="1" dirty="0">
                            <a:solidFill>
                              <a:srgbClr val="0000CC"/>
                            </a:solidFill>
                            <a:effectLst/>
                            <a:latin typeface="Times New Roman" panose="020206030504050203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1pPr>
                          <a:lvl2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2pPr>
                          <a:lvl3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3pPr>
                          <a:lvl4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4pPr>
                          <a:lvl5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5pPr>
                          <a:lvl6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6pPr>
                          <a:lvl7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7pPr>
                          <a:lvl8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8pPr>
                          <a:lvl9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endParaRPr lang="vi-VN" sz="2800" b="1" dirty="0">
                            <a:solidFill>
                              <a:srgbClr val="0000CC"/>
                            </a:solidFill>
                            <a:effectLst/>
                            <a:latin typeface="Times New Roman" panose="020206030504050203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7837500"/>
                      </a:ext>
                    </a:extLst>
                  </a:tr>
                  <a:tr h="749300">
                    <a:tc>
                      <a:txBody>
                        <a:bodyPr/>
                        <a:lstStyle>
                          <a:lvl1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1pPr>
                          <a:lvl2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2pPr>
                          <a:lvl3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3pPr>
                          <a:lvl4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4pPr>
                          <a:lvl5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5pPr>
                          <a:lvl6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6pPr>
                          <a:lvl7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7pPr>
                          <a:lvl8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8pPr>
                          <a:lvl9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vi-VN" sz="2400" b="1">
                              <a:solidFill>
                                <a:srgbClr val="0000CC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(c)</a:t>
                          </a:r>
                          <a:endParaRPr lang="vi-VN" sz="2400">
                            <a:solidFill>
                              <a:srgbClr val="0000CC"/>
                            </a:solidFill>
                            <a:effectLst/>
                            <a:latin typeface="Times New Roman" panose="020206030504050203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>
                          <a:noFill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7"/>
                          <a:stretch>
                            <a:fillRect l="-6763" t="-226016" r="-19238" b="-95935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1pPr>
                          <a:lvl2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2pPr>
                          <a:lvl3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3pPr>
                          <a:lvl4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4pPr>
                          <a:lvl5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5pPr>
                          <a:lvl6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6pPr>
                          <a:lvl7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7pPr>
                          <a:lvl8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8pPr>
                          <a:lvl9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endParaRPr lang="vi-VN" sz="2800" b="1" dirty="0">
                            <a:solidFill>
                              <a:srgbClr val="0000CC"/>
                            </a:solidFill>
                            <a:effectLst/>
                            <a:latin typeface="Times New Roman" panose="020206030504050203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1pPr>
                          <a:lvl2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2pPr>
                          <a:lvl3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3pPr>
                          <a:lvl4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4pPr>
                          <a:lvl5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5pPr>
                          <a:lvl6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6pPr>
                          <a:lvl7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7pPr>
                          <a:lvl8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8pPr>
                          <a:lvl9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endParaRPr lang="vi-VN" sz="2800" b="1" dirty="0">
                            <a:solidFill>
                              <a:srgbClr val="0000CC"/>
                            </a:solidFill>
                            <a:effectLst/>
                            <a:latin typeface="Times New Roman" panose="020206030504050203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590586742"/>
                      </a:ext>
                    </a:extLst>
                  </a:tr>
                  <a:tr h="706161">
                    <a:tc>
                      <a:txBody>
                        <a:bodyPr/>
                        <a:lstStyle>
                          <a:lvl1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1pPr>
                          <a:lvl2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2pPr>
                          <a:lvl3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3pPr>
                          <a:lvl4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4pPr>
                          <a:lvl5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5pPr>
                          <a:lvl6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6pPr>
                          <a:lvl7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7pPr>
                          <a:lvl8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8pPr>
                          <a:lvl9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vi-VN" sz="2400" b="1">
                              <a:solidFill>
                                <a:srgbClr val="0000CC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(d)</a:t>
                          </a:r>
                          <a:endParaRPr lang="vi-VN" sz="2400">
                            <a:solidFill>
                              <a:srgbClr val="0000CC"/>
                            </a:solidFill>
                            <a:effectLst/>
                            <a:latin typeface="Times New Roman" panose="020206030504050203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>
                          <a:noFill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7"/>
                          <a:stretch>
                            <a:fillRect l="-6763" t="-345690" r="-19238" b="-1724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1pPr>
                          <a:lvl2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2pPr>
                          <a:lvl3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3pPr>
                          <a:lvl4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4pPr>
                          <a:lvl5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5pPr>
                          <a:lvl6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6pPr>
                          <a:lvl7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7pPr>
                          <a:lvl8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8pPr>
                          <a:lvl9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endParaRPr lang="vi-VN" sz="2800" b="1" dirty="0">
                            <a:solidFill>
                              <a:srgbClr val="0000CC"/>
                            </a:solidFill>
                            <a:effectLst/>
                            <a:latin typeface="Times New Roman" panose="020206030504050203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1pPr>
                          <a:lvl2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2pPr>
                          <a:lvl3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3pPr>
                          <a:lvl4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4pPr>
                          <a:lvl5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5pPr>
                          <a:lvl6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6pPr>
                          <a:lvl7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7pPr>
                          <a:lvl8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8pPr>
                          <a:lvl9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endParaRPr lang="vi-VN" sz="2800" b="1" dirty="0">
                            <a:solidFill>
                              <a:srgbClr val="0000CC"/>
                            </a:solidFill>
                            <a:effectLst/>
                            <a:latin typeface="Times New Roman" panose="020206030504050203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524434292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9" name="Multiplication Sign 8">
            <a:extLst>
              <a:ext uri="{FF2B5EF4-FFF2-40B4-BE49-F238E27FC236}">
                <a16:creationId xmlns:a16="http://schemas.microsoft.com/office/drawing/2014/main" id="{A7795183-B4E9-5AF1-6000-693DE54996E8}"/>
              </a:ext>
            </a:extLst>
          </p:cNvPr>
          <p:cNvSpPr/>
          <p:nvPr/>
        </p:nvSpPr>
        <p:spPr>
          <a:xfrm>
            <a:off x="11391141" y="4334209"/>
            <a:ext cx="362857" cy="391064"/>
          </a:xfrm>
          <a:prstGeom prst="mathMultiply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Multiplication Sign 9">
            <a:extLst>
              <a:ext uri="{FF2B5EF4-FFF2-40B4-BE49-F238E27FC236}">
                <a16:creationId xmlns:a16="http://schemas.microsoft.com/office/drawing/2014/main" id="{17DFC8F6-D788-7973-D90C-B8503B0E3C6E}"/>
              </a:ext>
            </a:extLst>
          </p:cNvPr>
          <p:cNvSpPr/>
          <p:nvPr/>
        </p:nvSpPr>
        <p:spPr>
          <a:xfrm>
            <a:off x="10415562" y="4974761"/>
            <a:ext cx="362857" cy="391064"/>
          </a:xfrm>
          <a:prstGeom prst="mathMultiply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Multiplication Sign 10">
            <a:extLst>
              <a:ext uri="{FF2B5EF4-FFF2-40B4-BE49-F238E27FC236}">
                <a16:creationId xmlns:a16="http://schemas.microsoft.com/office/drawing/2014/main" id="{F50D53F2-3C92-B599-BA59-76B4EFA153AF}"/>
              </a:ext>
            </a:extLst>
          </p:cNvPr>
          <p:cNvSpPr/>
          <p:nvPr/>
        </p:nvSpPr>
        <p:spPr>
          <a:xfrm>
            <a:off x="10415562" y="5660478"/>
            <a:ext cx="362857" cy="391064"/>
          </a:xfrm>
          <a:prstGeom prst="mathMultiply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Multiplication Sign 11">
            <a:extLst>
              <a:ext uri="{FF2B5EF4-FFF2-40B4-BE49-F238E27FC236}">
                <a16:creationId xmlns:a16="http://schemas.microsoft.com/office/drawing/2014/main" id="{04AAE3AE-157B-C385-B160-31C26FCDD19B}"/>
              </a:ext>
            </a:extLst>
          </p:cNvPr>
          <p:cNvSpPr/>
          <p:nvPr/>
        </p:nvSpPr>
        <p:spPr>
          <a:xfrm>
            <a:off x="11317811" y="6367012"/>
            <a:ext cx="362857" cy="391064"/>
          </a:xfrm>
          <a:prstGeom prst="mathMultiply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3372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8" name="Google Shape;2798;p80"/>
          <p:cNvSpPr txBox="1">
            <a:spLocks noGrp="1"/>
          </p:cNvSpPr>
          <p:nvPr>
            <p:ph type="title"/>
          </p:nvPr>
        </p:nvSpPr>
        <p:spPr>
          <a:xfrm>
            <a:off x="5444343" y="2586341"/>
            <a:ext cx="5396000" cy="1324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7200" b="1" dirty="0"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  <a:endParaRPr sz="7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801" name="Google Shape;2801;p80"/>
          <p:cNvGrpSpPr/>
          <p:nvPr/>
        </p:nvGrpSpPr>
        <p:grpSpPr>
          <a:xfrm>
            <a:off x="953467" y="3688733"/>
            <a:ext cx="1482696" cy="2455944"/>
            <a:chOff x="715100" y="2766550"/>
            <a:chExt cx="1112022" cy="1841958"/>
          </a:xfrm>
        </p:grpSpPr>
        <p:grpSp>
          <p:nvGrpSpPr>
            <p:cNvPr id="2802" name="Google Shape;2802;p80"/>
            <p:cNvGrpSpPr/>
            <p:nvPr/>
          </p:nvGrpSpPr>
          <p:grpSpPr>
            <a:xfrm>
              <a:off x="715100" y="3270426"/>
              <a:ext cx="1112022" cy="1338082"/>
              <a:chOff x="715100" y="3270426"/>
              <a:chExt cx="1112022" cy="1338082"/>
            </a:xfrm>
          </p:grpSpPr>
          <p:sp>
            <p:nvSpPr>
              <p:cNvPr id="2803" name="Google Shape;2803;p80"/>
              <p:cNvSpPr/>
              <p:nvPr/>
            </p:nvSpPr>
            <p:spPr>
              <a:xfrm>
                <a:off x="715100" y="3270426"/>
                <a:ext cx="1112022" cy="1338082"/>
              </a:xfrm>
              <a:custGeom>
                <a:avLst/>
                <a:gdLst/>
                <a:ahLst/>
                <a:cxnLst/>
                <a:rect l="l" t="t" r="r" b="b"/>
                <a:pathLst>
                  <a:path w="6484" h="7802" extrusionOk="0">
                    <a:moveTo>
                      <a:pt x="1" y="0"/>
                    </a:moveTo>
                    <a:lnTo>
                      <a:pt x="1" y="7801"/>
                    </a:lnTo>
                    <a:lnTo>
                      <a:pt x="6484" y="7801"/>
                    </a:lnTo>
                    <a:lnTo>
                      <a:pt x="648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04" name="Google Shape;2804;p80"/>
              <p:cNvSpPr/>
              <p:nvPr/>
            </p:nvSpPr>
            <p:spPr>
              <a:xfrm>
                <a:off x="777870" y="3332167"/>
                <a:ext cx="987511" cy="1214084"/>
              </a:xfrm>
              <a:custGeom>
                <a:avLst/>
                <a:gdLst/>
                <a:ahLst/>
                <a:cxnLst/>
                <a:rect l="l" t="t" r="r" b="b"/>
                <a:pathLst>
                  <a:path w="5758" h="7079" extrusionOk="0">
                    <a:moveTo>
                      <a:pt x="1" y="1"/>
                    </a:moveTo>
                    <a:lnTo>
                      <a:pt x="1" y="7078"/>
                    </a:lnTo>
                    <a:lnTo>
                      <a:pt x="5757" y="7078"/>
                    </a:lnTo>
                    <a:lnTo>
                      <a:pt x="575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05" name="Google Shape;2805;p80"/>
              <p:cNvSpPr/>
              <p:nvPr/>
            </p:nvSpPr>
            <p:spPr>
              <a:xfrm>
                <a:off x="827949" y="3383104"/>
                <a:ext cx="896787" cy="319342"/>
              </a:xfrm>
              <a:custGeom>
                <a:avLst/>
                <a:gdLst/>
                <a:ahLst/>
                <a:cxnLst/>
                <a:rect l="l" t="t" r="r" b="b"/>
                <a:pathLst>
                  <a:path w="5229" h="1862" extrusionOk="0">
                    <a:moveTo>
                      <a:pt x="1" y="1"/>
                    </a:moveTo>
                    <a:lnTo>
                      <a:pt x="1" y="1861"/>
                    </a:lnTo>
                    <a:lnTo>
                      <a:pt x="5229" y="1861"/>
                    </a:lnTo>
                    <a:lnTo>
                      <a:pt x="522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06" name="Google Shape;2806;p80"/>
              <p:cNvSpPr/>
              <p:nvPr/>
            </p:nvSpPr>
            <p:spPr>
              <a:xfrm>
                <a:off x="827949" y="3768301"/>
                <a:ext cx="896787" cy="319171"/>
              </a:xfrm>
              <a:custGeom>
                <a:avLst/>
                <a:gdLst/>
                <a:ahLst/>
                <a:cxnLst/>
                <a:rect l="l" t="t" r="r" b="b"/>
                <a:pathLst>
                  <a:path w="5229" h="1861" extrusionOk="0">
                    <a:moveTo>
                      <a:pt x="1" y="0"/>
                    </a:moveTo>
                    <a:lnTo>
                      <a:pt x="1" y="1860"/>
                    </a:lnTo>
                    <a:lnTo>
                      <a:pt x="5229" y="1860"/>
                    </a:lnTo>
                    <a:lnTo>
                      <a:pt x="522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07" name="Google Shape;2807;p80"/>
              <p:cNvSpPr/>
              <p:nvPr/>
            </p:nvSpPr>
            <p:spPr>
              <a:xfrm>
                <a:off x="827949" y="4154356"/>
                <a:ext cx="896787" cy="319171"/>
              </a:xfrm>
              <a:custGeom>
                <a:avLst/>
                <a:gdLst/>
                <a:ahLst/>
                <a:cxnLst/>
                <a:rect l="l" t="t" r="r" b="b"/>
                <a:pathLst>
                  <a:path w="5229" h="1861" extrusionOk="0">
                    <a:moveTo>
                      <a:pt x="1" y="0"/>
                    </a:moveTo>
                    <a:lnTo>
                      <a:pt x="1" y="1860"/>
                    </a:lnTo>
                    <a:lnTo>
                      <a:pt x="5229" y="1860"/>
                    </a:lnTo>
                    <a:lnTo>
                      <a:pt x="522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08" name="Google Shape;2808;p80"/>
              <p:cNvSpPr/>
              <p:nvPr/>
            </p:nvSpPr>
            <p:spPr>
              <a:xfrm>
                <a:off x="1631612" y="3484634"/>
                <a:ext cx="31899" cy="112507"/>
              </a:xfrm>
              <a:custGeom>
                <a:avLst/>
                <a:gdLst/>
                <a:ahLst/>
                <a:cxnLst/>
                <a:rect l="l" t="t" r="r" b="b"/>
                <a:pathLst>
                  <a:path w="186" h="656" extrusionOk="0">
                    <a:moveTo>
                      <a:pt x="91" y="1"/>
                    </a:moveTo>
                    <a:cubicBezTo>
                      <a:pt x="42" y="1"/>
                      <a:pt x="1" y="42"/>
                      <a:pt x="1" y="94"/>
                    </a:cubicBezTo>
                    <a:lnTo>
                      <a:pt x="1" y="562"/>
                    </a:lnTo>
                    <a:cubicBezTo>
                      <a:pt x="1" y="614"/>
                      <a:pt x="42" y="655"/>
                      <a:pt x="91" y="655"/>
                    </a:cubicBezTo>
                    <a:cubicBezTo>
                      <a:pt x="144" y="655"/>
                      <a:pt x="185" y="614"/>
                      <a:pt x="185" y="562"/>
                    </a:cubicBezTo>
                    <a:lnTo>
                      <a:pt x="185" y="94"/>
                    </a:lnTo>
                    <a:cubicBezTo>
                      <a:pt x="185" y="42"/>
                      <a:pt x="144" y="1"/>
                      <a:pt x="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09" name="Google Shape;2809;p80"/>
              <p:cNvSpPr/>
              <p:nvPr/>
            </p:nvSpPr>
            <p:spPr>
              <a:xfrm>
                <a:off x="1631612" y="3873090"/>
                <a:ext cx="31899" cy="111993"/>
              </a:xfrm>
              <a:custGeom>
                <a:avLst/>
                <a:gdLst/>
                <a:ahLst/>
                <a:cxnLst/>
                <a:rect l="l" t="t" r="r" b="b"/>
                <a:pathLst>
                  <a:path w="186" h="653" extrusionOk="0">
                    <a:moveTo>
                      <a:pt x="91" y="0"/>
                    </a:moveTo>
                    <a:cubicBezTo>
                      <a:pt x="42" y="0"/>
                      <a:pt x="1" y="41"/>
                      <a:pt x="1" y="91"/>
                    </a:cubicBezTo>
                    <a:lnTo>
                      <a:pt x="1" y="559"/>
                    </a:lnTo>
                    <a:cubicBezTo>
                      <a:pt x="1" y="611"/>
                      <a:pt x="42" y="652"/>
                      <a:pt x="91" y="652"/>
                    </a:cubicBezTo>
                    <a:cubicBezTo>
                      <a:pt x="144" y="652"/>
                      <a:pt x="185" y="611"/>
                      <a:pt x="185" y="559"/>
                    </a:cubicBezTo>
                    <a:lnTo>
                      <a:pt x="185" y="96"/>
                    </a:lnTo>
                    <a:cubicBezTo>
                      <a:pt x="185" y="41"/>
                      <a:pt x="144" y="0"/>
                      <a:pt x="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10" name="Google Shape;2810;p80"/>
              <p:cNvSpPr/>
              <p:nvPr/>
            </p:nvSpPr>
            <p:spPr>
              <a:xfrm>
                <a:off x="1631612" y="4261031"/>
                <a:ext cx="31899" cy="112336"/>
              </a:xfrm>
              <a:custGeom>
                <a:avLst/>
                <a:gdLst/>
                <a:ahLst/>
                <a:cxnLst/>
                <a:rect l="l" t="t" r="r" b="b"/>
                <a:pathLst>
                  <a:path w="186" h="655" extrusionOk="0">
                    <a:moveTo>
                      <a:pt x="91" y="0"/>
                    </a:moveTo>
                    <a:cubicBezTo>
                      <a:pt x="42" y="0"/>
                      <a:pt x="1" y="41"/>
                      <a:pt x="1" y="94"/>
                    </a:cubicBezTo>
                    <a:lnTo>
                      <a:pt x="1" y="561"/>
                    </a:lnTo>
                    <a:cubicBezTo>
                      <a:pt x="1" y="614"/>
                      <a:pt x="42" y="655"/>
                      <a:pt x="91" y="655"/>
                    </a:cubicBezTo>
                    <a:cubicBezTo>
                      <a:pt x="144" y="655"/>
                      <a:pt x="185" y="614"/>
                      <a:pt x="185" y="561"/>
                    </a:cubicBezTo>
                    <a:lnTo>
                      <a:pt x="185" y="94"/>
                    </a:lnTo>
                    <a:cubicBezTo>
                      <a:pt x="185" y="44"/>
                      <a:pt x="144" y="0"/>
                      <a:pt x="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2811" name="Google Shape;2811;p80"/>
            <p:cNvGrpSpPr/>
            <p:nvPr/>
          </p:nvGrpSpPr>
          <p:grpSpPr>
            <a:xfrm>
              <a:off x="891250" y="2766550"/>
              <a:ext cx="416971" cy="503873"/>
              <a:chOff x="861675" y="2622250"/>
              <a:chExt cx="416971" cy="503873"/>
            </a:xfrm>
          </p:grpSpPr>
          <p:sp>
            <p:nvSpPr>
              <p:cNvPr id="2812" name="Google Shape;2812;p80"/>
              <p:cNvSpPr/>
              <p:nvPr/>
            </p:nvSpPr>
            <p:spPr>
              <a:xfrm>
                <a:off x="861675" y="2622250"/>
                <a:ext cx="104449" cy="503873"/>
              </a:xfrm>
              <a:custGeom>
                <a:avLst/>
                <a:gdLst/>
                <a:ahLst/>
                <a:cxnLst/>
                <a:rect l="l" t="t" r="r" b="b"/>
                <a:pathLst>
                  <a:path w="631" h="3044" extrusionOk="0">
                    <a:moveTo>
                      <a:pt x="1" y="0"/>
                    </a:moveTo>
                    <a:lnTo>
                      <a:pt x="1" y="3043"/>
                    </a:lnTo>
                    <a:lnTo>
                      <a:pt x="631" y="3043"/>
                    </a:lnTo>
                    <a:lnTo>
                      <a:pt x="63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13" name="Google Shape;2813;p80"/>
              <p:cNvSpPr/>
              <p:nvPr/>
            </p:nvSpPr>
            <p:spPr>
              <a:xfrm>
                <a:off x="879883" y="2639465"/>
                <a:ext cx="68529" cy="369960"/>
              </a:xfrm>
              <a:custGeom>
                <a:avLst/>
                <a:gdLst/>
                <a:ahLst/>
                <a:cxnLst/>
                <a:rect l="l" t="t" r="r" b="b"/>
                <a:pathLst>
                  <a:path w="414" h="2235" extrusionOk="0">
                    <a:moveTo>
                      <a:pt x="1" y="1"/>
                    </a:moveTo>
                    <a:lnTo>
                      <a:pt x="1" y="2235"/>
                    </a:lnTo>
                    <a:lnTo>
                      <a:pt x="413" y="2235"/>
                    </a:lnTo>
                    <a:lnTo>
                      <a:pt x="413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14" name="Google Shape;2814;p80"/>
              <p:cNvSpPr/>
              <p:nvPr/>
            </p:nvSpPr>
            <p:spPr>
              <a:xfrm>
                <a:off x="892629" y="3053788"/>
                <a:ext cx="43369" cy="32775"/>
              </a:xfrm>
              <a:custGeom>
                <a:avLst/>
                <a:gdLst/>
                <a:ahLst/>
                <a:cxnLst/>
                <a:rect l="l" t="t" r="r" b="b"/>
                <a:pathLst>
                  <a:path w="262" h="198" extrusionOk="0">
                    <a:moveTo>
                      <a:pt x="131" y="1"/>
                    </a:moveTo>
                    <a:cubicBezTo>
                      <a:pt x="55" y="1"/>
                      <a:pt x="0" y="86"/>
                      <a:pt x="50" y="164"/>
                    </a:cubicBezTo>
                    <a:cubicBezTo>
                      <a:pt x="56" y="167"/>
                      <a:pt x="59" y="175"/>
                      <a:pt x="64" y="178"/>
                    </a:cubicBezTo>
                    <a:cubicBezTo>
                      <a:pt x="86" y="192"/>
                      <a:pt x="108" y="198"/>
                      <a:pt x="129" y="198"/>
                    </a:cubicBezTo>
                    <a:cubicBezTo>
                      <a:pt x="206" y="198"/>
                      <a:pt x="262" y="113"/>
                      <a:pt x="210" y="35"/>
                    </a:cubicBezTo>
                    <a:lnTo>
                      <a:pt x="196" y="21"/>
                    </a:lnTo>
                    <a:cubicBezTo>
                      <a:pt x="174" y="7"/>
                      <a:pt x="152" y="1"/>
                      <a:pt x="13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15" name="Google Shape;2815;p80"/>
              <p:cNvSpPr/>
              <p:nvPr/>
            </p:nvSpPr>
            <p:spPr>
              <a:xfrm>
                <a:off x="965959" y="2622250"/>
                <a:ext cx="104118" cy="503873"/>
              </a:xfrm>
              <a:custGeom>
                <a:avLst/>
                <a:gdLst/>
                <a:ahLst/>
                <a:cxnLst/>
                <a:rect l="l" t="t" r="r" b="b"/>
                <a:pathLst>
                  <a:path w="629" h="3044" extrusionOk="0">
                    <a:moveTo>
                      <a:pt x="1" y="0"/>
                    </a:moveTo>
                    <a:lnTo>
                      <a:pt x="1" y="3043"/>
                    </a:lnTo>
                    <a:lnTo>
                      <a:pt x="628" y="3043"/>
                    </a:lnTo>
                    <a:lnTo>
                      <a:pt x="62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16" name="Google Shape;2816;p80"/>
              <p:cNvSpPr/>
              <p:nvPr/>
            </p:nvSpPr>
            <p:spPr>
              <a:xfrm>
                <a:off x="984168" y="2639465"/>
                <a:ext cx="68529" cy="369960"/>
              </a:xfrm>
              <a:custGeom>
                <a:avLst/>
                <a:gdLst/>
                <a:ahLst/>
                <a:cxnLst/>
                <a:rect l="l" t="t" r="r" b="b"/>
                <a:pathLst>
                  <a:path w="414" h="2235" extrusionOk="0">
                    <a:moveTo>
                      <a:pt x="1" y="1"/>
                    </a:moveTo>
                    <a:lnTo>
                      <a:pt x="1" y="2235"/>
                    </a:lnTo>
                    <a:lnTo>
                      <a:pt x="414" y="2235"/>
                    </a:lnTo>
                    <a:lnTo>
                      <a:pt x="41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17" name="Google Shape;2817;p80"/>
              <p:cNvSpPr/>
              <p:nvPr/>
            </p:nvSpPr>
            <p:spPr>
              <a:xfrm>
                <a:off x="996086" y="3053788"/>
                <a:ext cx="43369" cy="32775"/>
              </a:xfrm>
              <a:custGeom>
                <a:avLst/>
                <a:gdLst/>
                <a:ahLst/>
                <a:cxnLst/>
                <a:rect l="l" t="t" r="r" b="b"/>
                <a:pathLst>
                  <a:path w="262" h="198" extrusionOk="0">
                    <a:moveTo>
                      <a:pt x="132" y="1"/>
                    </a:moveTo>
                    <a:cubicBezTo>
                      <a:pt x="56" y="1"/>
                      <a:pt x="1" y="86"/>
                      <a:pt x="53" y="164"/>
                    </a:cubicBezTo>
                    <a:cubicBezTo>
                      <a:pt x="55" y="167"/>
                      <a:pt x="58" y="175"/>
                      <a:pt x="66" y="178"/>
                    </a:cubicBezTo>
                    <a:cubicBezTo>
                      <a:pt x="88" y="192"/>
                      <a:pt x="110" y="198"/>
                      <a:pt x="130" y="198"/>
                    </a:cubicBezTo>
                    <a:cubicBezTo>
                      <a:pt x="206" y="198"/>
                      <a:pt x="262" y="113"/>
                      <a:pt x="210" y="35"/>
                    </a:cubicBezTo>
                    <a:cubicBezTo>
                      <a:pt x="207" y="29"/>
                      <a:pt x="204" y="24"/>
                      <a:pt x="196" y="21"/>
                    </a:cubicBezTo>
                    <a:cubicBezTo>
                      <a:pt x="174" y="7"/>
                      <a:pt x="153" y="1"/>
                      <a:pt x="1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18" name="Google Shape;2818;p80"/>
              <p:cNvSpPr/>
              <p:nvPr/>
            </p:nvSpPr>
            <p:spPr>
              <a:xfrm>
                <a:off x="1070243" y="2622250"/>
                <a:ext cx="104118" cy="503873"/>
              </a:xfrm>
              <a:custGeom>
                <a:avLst/>
                <a:gdLst/>
                <a:ahLst/>
                <a:cxnLst/>
                <a:rect l="l" t="t" r="r" b="b"/>
                <a:pathLst>
                  <a:path w="629" h="3044" extrusionOk="0">
                    <a:moveTo>
                      <a:pt x="1" y="0"/>
                    </a:moveTo>
                    <a:lnTo>
                      <a:pt x="1" y="3043"/>
                    </a:lnTo>
                    <a:lnTo>
                      <a:pt x="628" y="3043"/>
                    </a:lnTo>
                    <a:lnTo>
                      <a:pt x="62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19" name="Google Shape;2819;p80"/>
              <p:cNvSpPr/>
              <p:nvPr/>
            </p:nvSpPr>
            <p:spPr>
              <a:xfrm>
                <a:off x="1087624" y="2639465"/>
                <a:ext cx="68529" cy="369960"/>
              </a:xfrm>
              <a:custGeom>
                <a:avLst/>
                <a:gdLst/>
                <a:ahLst/>
                <a:cxnLst/>
                <a:rect l="l" t="t" r="r" b="b"/>
                <a:pathLst>
                  <a:path w="414" h="2235" extrusionOk="0">
                    <a:moveTo>
                      <a:pt x="1" y="1"/>
                    </a:moveTo>
                    <a:lnTo>
                      <a:pt x="1" y="2235"/>
                    </a:lnTo>
                    <a:lnTo>
                      <a:pt x="413" y="2235"/>
                    </a:lnTo>
                    <a:lnTo>
                      <a:pt x="413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20" name="Google Shape;2820;p80"/>
              <p:cNvSpPr/>
              <p:nvPr/>
            </p:nvSpPr>
            <p:spPr>
              <a:xfrm>
                <a:off x="1100370" y="3053788"/>
                <a:ext cx="43369" cy="32775"/>
              </a:xfrm>
              <a:custGeom>
                <a:avLst/>
                <a:gdLst/>
                <a:ahLst/>
                <a:cxnLst/>
                <a:rect l="l" t="t" r="r" b="b"/>
                <a:pathLst>
                  <a:path w="262" h="198" extrusionOk="0">
                    <a:moveTo>
                      <a:pt x="132" y="1"/>
                    </a:moveTo>
                    <a:cubicBezTo>
                      <a:pt x="57" y="1"/>
                      <a:pt x="1" y="86"/>
                      <a:pt x="53" y="164"/>
                    </a:cubicBezTo>
                    <a:cubicBezTo>
                      <a:pt x="56" y="167"/>
                      <a:pt x="58" y="175"/>
                      <a:pt x="67" y="178"/>
                    </a:cubicBezTo>
                    <a:cubicBezTo>
                      <a:pt x="88" y="192"/>
                      <a:pt x="110" y="198"/>
                      <a:pt x="130" y="198"/>
                    </a:cubicBezTo>
                    <a:cubicBezTo>
                      <a:pt x="206" y="198"/>
                      <a:pt x="262" y="113"/>
                      <a:pt x="210" y="35"/>
                    </a:cubicBezTo>
                    <a:cubicBezTo>
                      <a:pt x="207" y="29"/>
                      <a:pt x="204" y="24"/>
                      <a:pt x="196" y="21"/>
                    </a:cubicBezTo>
                    <a:cubicBezTo>
                      <a:pt x="174" y="7"/>
                      <a:pt x="153" y="1"/>
                      <a:pt x="1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21" name="Google Shape;2821;p80"/>
              <p:cNvSpPr/>
              <p:nvPr/>
            </p:nvSpPr>
            <p:spPr>
              <a:xfrm>
                <a:off x="1174197" y="2622250"/>
                <a:ext cx="104449" cy="503873"/>
              </a:xfrm>
              <a:custGeom>
                <a:avLst/>
                <a:gdLst/>
                <a:ahLst/>
                <a:cxnLst/>
                <a:rect l="l" t="t" r="r" b="b"/>
                <a:pathLst>
                  <a:path w="631" h="3044" extrusionOk="0">
                    <a:moveTo>
                      <a:pt x="0" y="0"/>
                    </a:moveTo>
                    <a:lnTo>
                      <a:pt x="0" y="3043"/>
                    </a:lnTo>
                    <a:lnTo>
                      <a:pt x="630" y="3043"/>
                    </a:lnTo>
                    <a:lnTo>
                      <a:pt x="63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22" name="Google Shape;2822;p80"/>
              <p:cNvSpPr/>
              <p:nvPr/>
            </p:nvSpPr>
            <p:spPr>
              <a:xfrm>
                <a:off x="1191908" y="2639465"/>
                <a:ext cx="68529" cy="369960"/>
              </a:xfrm>
              <a:custGeom>
                <a:avLst/>
                <a:gdLst/>
                <a:ahLst/>
                <a:cxnLst/>
                <a:rect l="l" t="t" r="r" b="b"/>
                <a:pathLst>
                  <a:path w="414" h="2235" extrusionOk="0">
                    <a:moveTo>
                      <a:pt x="1" y="1"/>
                    </a:moveTo>
                    <a:lnTo>
                      <a:pt x="1" y="2235"/>
                    </a:lnTo>
                    <a:lnTo>
                      <a:pt x="413" y="2235"/>
                    </a:lnTo>
                    <a:lnTo>
                      <a:pt x="413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23" name="Google Shape;2823;p80"/>
              <p:cNvSpPr/>
              <p:nvPr/>
            </p:nvSpPr>
            <p:spPr>
              <a:xfrm>
                <a:off x="1209620" y="3053457"/>
                <a:ext cx="33106" cy="32940"/>
              </a:xfrm>
              <a:custGeom>
                <a:avLst/>
                <a:gdLst/>
                <a:ahLst/>
                <a:cxnLst/>
                <a:rect l="l" t="t" r="r" b="b"/>
                <a:pathLst>
                  <a:path w="200" h="199" extrusionOk="0">
                    <a:moveTo>
                      <a:pt x="100" y="1"/>
                    </a:moveTo>
                    <a:cubicBezTo>
                      <a:pt x="45" y="1"/>
                      <a:pt x="1" y="45"/>
                      <a:pt x="1" y="100"/>
                    </a:cubicBezTo>
                    <a:cubicBezTo>
                      <a:pt x="1" y="155"/>
                      <a:pt x="45" y="199"/>
                      <a:pt x="100" y="199"/>
                    </a:cubicBezTo>
                    <a:cubicBezTo>
                      <a:pt x="155" y="199"/>
                      <a:pt x="199" y="155"/>
                      <a:pt x="199" y="100"/>
                    </a:cubicBezTo>
                    <a:cubicBezTo>
                      <a:pt x="199" y="45"/>
                      <a:pt x="155" y="1"/>
                      <a:pt x="10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824" name="Google Shape;2824;p80"/>
          <p:cNvGrpSpPr/>
          <p:nvPr/>
        </p:nvGrpSpPr>
        <p:grpSpPr>
          <a:xfrm flipH="1">
            <a:off x="609602" y="593335"/>
            <a:ext cx="3889679" cy="1344733"/>
            <a:chOff x="-1683196" y="727978"/>
            <a:chExt cx="2183087" cy="754733"/>
          </a:xfrm>
        </p:grpSpPr>
        <p:sp>
          <p:nvSpPr>
            <p:cNvPr id="2825" name="Google Shape;2825;p80"/>
            <p:cNvSpPr/>
            <p:nvPr/>
          </p:nvSpPr>
          <p:spPr>
            <a:xfrm flipH="1">
              <a:off x="-1682860" y="727978"/>
              <a:ext cx="2182751" cy="754733"/>
            </a:xfrm>
            <a:custGeom>
              <a:avLst/>
              <a:gdLst/>
              <a:ahLst/>
              <a:cxnLst/>
              <a:rect l="l" t="t" r="r" b="b"/>
              <a:pathLst>
                <a:path w="27067" h="9359" extrusionOk="0">
                  <a:moveTo>
                    <a:pt x="1" y="1"/>
                  </a:moveTo>
                  <a:lnTo>
                    <a:pt x="1" y="9358"/>
                  </a:lnTo>
                  <a:lnTo>
                    <a:pt x="27067" y="9358"/>
                  </a:lnTo>
                  <a:lnTo>
                    <a:pt x="2706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26" name="Google Shape;2826;p80"/>
            <p:cNvSpPr/>
            <p:nvPr/>
          </p:nvSpPr>
          <p:spPr>
            <a:xfrm flipH="1">
              <a:off x="-766766" y="730317"/>
              <a:ext cx="81" cy="747717"/>
            </a:xfrm>
            <a:custGeom>
              <a:avLst/>
              <a:gdLst/>
              <a:ahLst/>
              <a:cxnLst/>
              <a:rect l="l" t="t" r="r" b="b"/>
              <a:pathLst>
                <a:path w="1" h="9272" fill="none" extrusionOk="0">
                  <a:moveTo>
                    <a:pt x="0" y="1"/>
                  </a:moveTo>
                  <a:lnTo>
                    <a:pt x="0" y="9272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360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27" name="Google Shape;2827;p80"/>
            <p:cNvSpPr/>
            <p:nvPr/>
          </p:nvSpPr>
          <p:spPr>
            <a:xfrm flipH="1">
              <a:off x="-286537" y="1406667"/>
              <a:ext cx="358053" cy="22822"/>
            </a:xfrm>
            <a:custGeom>
              <a:avLst/>
              <a:gdLst/>
              <a:ahLst/>
              <a:cxnLst/>
              <a:rect l="l" t="t" r="r" b="b"/>
              <a:pathLst>
                <a:path w="4440" h="283" extrusionOk="0">
                  <a:moveTo>
                    <a:pt x="1" y="1"/>
                  </a:moveTo>
                  <a:lnTo>
                    <a:pt x="1" y="282"/>
                  </a:lnTo>
                  <a:lnTo>
                    <a:pt x="4440" y="282"/>
                  </a:lnTo>
                  <a:lnTo>
                    <a:pt x="444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28" name="Google Shape;2828;p80"/>
            <p:cNvSpPr/>
            <p:nvPr/>
          </p:nvSpPr>
          <p:spPr>
            <a:xfrm flipH="1">
              <a:off x="-1402069" y="1036517"/>
              <a:ext cx="358053" cy="22499"/>
            </a:xfrm>
            <a:custGeom>
              <a:avLst/>
              <a:gdLst/>
              <a:ahLst/>
              <a:cxnLst/>
              <a:rect l="l" t="t" r="r" b="b"/>
              <a:pathLst>
                <a:path w="4440" h="279" extrusionOk="0">
                  <a:moveTo>
                    <a:pt x="0" y="0"/>
                  </a:moveTo>
                  <a:lnTo>
                    <a:pt x="0" y="278"/>
                  </a:lnTo>
                  <a:lnTo>
                    <a:pt x="4439" y="278"/>
                  </a:lnTo>
                  <a:lnTo>
                    <a:pt x="44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29" name="Google Shape;2829;p80"/>
            <p:cNvSpPr/>
            <p:nvPr/>
          </p:nvSpPr>
          <p:spPr>
            <a:xfrm flipH="1">
              <a:off x="-1402069" y="1406667"/>
              <a:ext cx="358053" cy="22822"/>
            </a:xfrm>
            <a:custGeom>
              <a:avLst/>
              <a:gdLst/>
              <a:ahLst/>
              <a:cxnLst/>
              <a:rect l="l" t="t" r="r" b="b"/>
              <a:pathLst>
                <a:path w="4440" h="283" extrusionOk="0">
                  <a:moveTo>
                    <a:pt x="0" y="1"/>
                  </a:moveTo>
                  <a:lnTo>
                    <a:pt x="0" y="282"/>
                  </a:lnTo>
                  <a:lnTo>
                    <a:pt x="4439" y="282"/>
                  </a:lnTo>
                  <a:lnTo>
                    <a:pt x="443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30" name="Google Shape;2830;p80"/>
            <p:cNvSpPr/>
            <p:nvPr/>
          </p:nvSpPr>
          <p:spPr>
            <a:xfrm flipH="1">
              <a:off x="-1683196" y="1120305"/>
              <a:ext cx="918276" cy="81"/>
            </a:xfrm>
            <a:custGeom>
              <a:avLst/>
              <a:gdLst/>
              <a:ahLst/>
              <a:cxnLst/>
              <a:rect l="l" t="t" r="r" b="b"/>
              <a:pathLst>
                <a:path w="11387" h="1" fill="none" extrusionOk="0">
                  <a:moveTo>
                    <a:pt x="0" y="1"/>
                  </a:moveTo>
                  <a:lnTo>
                    <a:pt x="11386" y="1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360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831" name="Google Shape;2831;p80"/>
          <p:cNvGrpSpPr/>
          <p:nvPr/>
        </p:nvGrpSpPr>
        <p:grpSpPr>
          <a:xfrm flipH="1">
            <a:off x="10084068" y="4878151"/>
            <a:ext cx="1638801" cy="1979860"/>
            <a:chOff x="715100" y="3115325"/>
            <a:chExt cx="1229101" cy="1484895"/>
          </a:xfrm>
        </p:grpSpPr>
        <p:sp>
          <p:nvSpPr>
            <p:cNvPr id="2832" name="Google Shape;2832;p80"/>
            <p:cNvSpPr/>
            <p:nvPr/>
          </p:nvSpPr>
          <p:spPr>
            <a:xfrm>
              <a:off x="1024903" y="4011637"/>
              <a:ext cx="717378" cy="588582"/>
            </a:xfrm>
            <a:custGeom>
              <a:avLst/>
              <a:gdLst/>
              <a:ahLst/>
              <a:cxnLst/>
              <a:rect l="l" t="t" r="r" b="b"/>
              <a:pathLst>
                <a:path w="5180" h="4250" extrusionOk="0">
                  <a:moveTo>
                    <a:pt x="408" y="1"/>
                  </a:moveTo>
                  <a:cubicBezTo>
                    <a:pt x="171" y="1"/>
                    <a:pt x="0" y="235"/>
                    <a:pt x="78" y="463"/>
                  </a:cubicBezTo>
                  <a:cubicBezTo>
                    <a:pt x="78" y="463"/>
                    <a:pt x="1263" y="3961"/>
                    <a:pt x="1263" y="3969"/>
                  </a:cubicBezTo>
                  <a:cubicBezTo>
                    <a:pt x="1263" y="4123"/>
                    <a:pt x="1858" y="4250"/>
                    <a:pt x="2593" y="4250"/>
                  </a:cubicBezTo>
                  <a:cubicBezTo>
                    <a:pt x="3325" y="4250"/>
                    <a:pt x="3919" y="4123"/>
                    <a:pt x="3919" y="3969"/>
                  </a:cubicBezTo>
                  <a:cubicBezTo>
                    <a:pt x="3919" y="3958"/>
                    <a:pt x="5102" y="463"/>
                    <a:pt x="5102" y="463"/>
                  </a:cubicBezTo>
                  <a:cubicBezTo>
                    <a:pt x="5179" y="238"/>
                    <a:pt x="5009" y="1"/>
                    <a:pt x="47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33" name="Google Shape;2833;p80"/>
            <p:cNvSpPr/>
            <p:nvPr/>
          </p:nvSpPr>
          <p:spPr>
            <a:xfrm>
              <a:off x="1032520" y="3975076"/>
              <a:ext cx="696743" cy="127826"/>
            </a:xfrm>
            <a:custGeom>
              <a:avLst/>
              <a:gdLst/>
              <a:ahLst/>
              <a:cxnLst/>
              <a:rect l="l" t="t" r="r" b="b"/>
              <a:pathLst>
                <a:path w="5031" h="923" extrusionOk="0">
                  <a:moveTo>
                    <a:pt x="2516" y="1"/>
                  </a:moveTo>
                  <a:cubicBezTo>
                    <a:pt x="1126" y="1"/>
                    <a:pt x="0" y="207"/>
                    <a:pt x="0" y="463"/>
                  </a:cubicBezTo>
                  <a:cubicBezTo>
                    <a:pt x="0" y="716"/>
                    <a:pt x="1126" y="923"/>
                    <a:pt x="2516" y="923"/>
                  </a:cubicBezTo>
                  <a:cubicBezTo>
                    <a:pt x="3905" y="923"/>
                    <a:pt x="5031" y="716"/>
                    <a:pt x="5031" y="463"/>
                  </a:cubicBezTo>
                  <a:cubicBezTo>
                    <a:pt x="5031" y="207"/>
                    <a:pt x="3905" y="1"/>
                    <a:pt x="25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34" name="Google Shape;2834;p80"/>
            <p:cNvSpPr/>
            <p:nvPr/>
          </p:nvSpPr>
          <p:spPr>
            <a:xfrm>
              <a:off x="1058002" y="4022716"/>
              <a:ext cx="646194" cy="80186"/>
            </a:xfrm>
            <a:custGeom>
              <a:avLst/>
              <a:gdLst/>
              <a:ahLst/>
              <a:cxnLst/>
              <a:rect l="l" t="t" r="r" b="b"/>
              <a:pathLst>
                <a:path w="4666" h="579" extrusionOk="0">
                  <a:moveTo>
                    <a:pt x="2332" y="1"/>
                  </a:moveTo>
                  <a:cubicBezTo>
                    <a:pt x="1275" y="1"/>
                    <a:pt x="375" y="122"/>
                    <a:pt x="1" y="290"/>
                  </a:cubicBezTo>
                  <a:cubicBezTo>
                    <a:pt x="372" y="460"/>
                    <a:pt x="1275" y="579"/>
                    <a:pt x="2332" y="579"/>
                  </a:cubicBezTo>
                  <a:cubicBezTo>
                    <a:pt x="3388" y="579"/>
                    <a:pt x="4288" y="460"/>
                    <a:pt x="4665" y="290"/>
                  </a:cubicBezTo>
                  <a:cubicBezTo>
                    <a:pt x="4294" y="122"/>
                    <a:pt x="3388" y="1"/>
                    <a:pt x="23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35" name="Google Shape;2835;p80"/>
            <p:cNvSpPr/>
            <p:nvPr/>
          </p:nvSpPr>
          <p:spPr>
            <a:xfrm>
              <a:off x="715100" y="3494651"/>
              <a:ext cx="545789" cy="411731"/>
            </a:xfrm>
            <a:custGeom>
              <a:avLst/>
              <a:gdLst/>
              <a:ahLst/>
              <a:cxnLst/>
              <a:rect l="l" t="t" r="r" b="b"/>
              <a:pathLst>
                <a:path w="3941" h="2973" extrusionOk="0">
                  <a:moveTo>
                    <a:pt x="224" y="0"/>
                  </a:moveTo>
                  <a:cubicBezTo>
                    <a:pt x="88" y="0"/>
                    <a:pt x="3" y="113"/>
                    <a:pt x="3" y="113"/>
                  </a:cubicBezTo>
                  <a:cubicBezTo>
                    <a:pt x="0" y="443"/>
                    <a:pt x="182" y="740"/>
                    <a:pt x="691" y="947"/>
                  </a:cubicBezTo>
                  <a:cubicBezTo>
                    <a:pt x="1200" y="1153"/>
                    <a:pt x="787" y="1599"/>
                    <a:pt x="1302" y="2116"/>
                  </a:cubicBezTo>
                  <a:cubicBezTo>
                    <a:pt x="1496" y="2311"/>
                    <a:pt x="1650" y="2343"/>
                    <a:pt x="1795" y="2343"/>
                  </a:cubicBezTo>
                  <a:cubicBezTo>
                    <a:pt x="1866" y="2343"/>
                    <a:pt x="1935" y="2335"/>
                    <a:pt x="2006" y="2335"/>
                  </a:cubicBezTo>
                  <a:cubicBezTo>
                    <a:pt x="2177" y="2335"/>
                    <a:pt x="2358" y="2380"/>
                    <a:pt x="2601" y="2686"/>
                  </a:cubicBezTo>
                  <a:cubicBezTo>
                    <a:pt x="2768" y="2899"/>
                    <a:pt x="2959" y="2972"/>
                    <a:pt x="3144" y="2972"/>
                  </a:cubicBezTo>
                  <a:cubicBezTo>
                    <a:pt x="3559" y="2972"/>
                    <a:pt x="3941" y="2598"/>
                    <a:pt x="3941" y="2598"/>
                  </a:cubicBezTo>
                  <a:cubicBezTo>
                    <a:pt x="3897" y="1268"/>
                    <a:pt x="3179" y="1048"/>
                    <a:pt x="2631" y="963"/>
                  </a:cubicBezTo>
                  <a:cubicBezTo>
                    <a:pt x="2108" y="882"/>
                    <a:pt x="2187" y="201"/>
                    <a:pt x="1801" y="201"/>
                  </a:cubicBezTo>
                  <a:cubicBezTo>
                    <a:pt x="1783" y="201"/>
                    <a:pt x="1763" y="203"/>
                    <a:pt x="1742" y="206"/>
                  </a:cubicBezTo>
                  <a:cubicBezTo>
                    <a:pt x="1463" y="250"/>
                    <a:pt x="1178" y="368"/>
                    <a:pt x="931" y="368"/>
                  </a:cubicBezTo>
                  <a:cubicBezTo>
                    <a:pt x="776" y="368"/>
                    <a:pt x="637" y="322"/>
                    <a:pt x="523" y="182"/>
                  </a:cubicBezTo>
                  <a:cubicBezTo>
                    <a:pt x="410" y="43"/>
                    <a:pt x="307" y="0"/>
                    <a:pt x="2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36" name="Google Shape;2836;p80"/>
            <p:cNvSpPr/>
            <p:nvPr/>
          </p:nvSpPr>
          <p:spPr>
            <a:xfrm>
              <a:off x="1157161" y="3115325"/>
              <a:ext cx="354950" cy="650765"/>
            </a:xfrm>
            <a:custGeom>
              <a:avLst/>
              <a:gdLst/>
              <a:ahLst/>
              <a:cxnLst/>
              <a:rect l="l" t="t" r="r" b="b"/>
              <a:pathLst>
                <a:path w="2563" h="4699" extrusionOk="0">
                  <a:moveTo>
                    <a:pt x="1974" y="1"/>
                  </a:moveTo>
                  <a:cubicBezTo>
                    <a:pt x="1903" y="1"/>
                    <a:pt x="1468" y="17"/>
                    <a:pt x="1505" y="414"/>
                  </a:cubicBezTo>
                  <a:cubicBezTo>
                    <a:pt x="1547" y="849"/>
                    <a:pt x="1118" y="865"/>
                    <a:pt x="870" y="1429"/>
                  </a:cubicBezTo>
                  <a:cubicBezTo>
                    <a:pt x="625" y="1993"/>
                    <a:pt x="1258" y="2351"/>
                    <a:pt x="628" y="2775"/>
                  </a:cubicBezTo>
                  <a:cubicBezTo>
                    <a:pt x="0" y="3196"/>
                    <a:pt x="449" y="4445"/>
                    <a:pt x="1175" y="4668"/>
                  </a:cubicBezTo>
                  <a:cubicBezTo>
                    <a:pt x="1243" y="4689"/>
                    <a:pt x="1307" y="4699"/>
                    <a:pt x="1368" y="4699"/>
                  </a:cubicBezTo>
                  <a:cubicBezTo>
                    <a:pt x="1962" y="4699"/>
                    <a:pt x="2246" y="3778"/>
                    <a:pt x="2086" y="3344"/>
                  </a:cubicBezTo>
                  <a:cubicBezTo>
                    <a:pt x="1916" y="2866"/>
                    <a:pt x="1588" y="2549"/>
                    <a:pt x="2078" y="1938"/>
                  </a:cubicBezTo>
                  <a:cubicBezTo>
                    <a:pt x="2562" y="1322"/>
                    <a:pt x="1962" y="948"/>
                    <a:pt x="2086" y="664"/>
                  </a:cubicBezTo>
                  <a:cubicBezTo>
                    <a:pt x="2207" y="383"/>
                    <a:pt x="2111" y="84"/>
                    <a:pt x="1984" y="1"/>
                  </a:cubicBezTo>
                  <a:cubicBezTo>
                    <a:pt x="1984" y="1"/>
                    <a:pt x="1981" y="1"/>
                    <a:pt x="19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37" name="Google Shape;2837;p80"/>
            <p:cNvSpPr/>
            <p:nvPr/>
          </p:nvSpPr>
          <p:spPr>
            <a:xfrm>
              <a:off x="1405198" y="3473739"/>
              <a:ext cx="539003" cy="400375"/>
            </a:xfrm>
            <a:custGeom>
              <a:avLst/>
              <a:gdLst/>
              <a:ahLst/>
              <a:cxnLst/>
              <a:rect l="l" t="t" r="r" b="b"/>
              <a:pathLst>
                <a:path w="3892" h="2891" extrusionOk="0">
                  <a:moveTo>
                    <a:pt x="3630" y="0"/>
                  </a:moveTo>
                  <a:cubicBezTo>
                    <a:pt x="3583" y="0"/>
                    <a:pt x="3514" y="17"/>
                    <a:pt x="3421" y="55"/>
                  </a:cubicBezTo>
                  <a:cubicBezTo>
                    <a:pt x="3139" y="170"/>
                    <a:pt x="2969" y="193"/>
                    <a:pt x="2788" y="193"/>
                  </a:cubicBezTo>
                  <a:cubicBezTo>
                    <a:pt x="2663" y="193"/>
                    <a:pt x="2532" y="182"/>
                    <a:pt x="2354" y="182"/>
                  </a:cubicBezTo>
                  <a:cubicBezTo>
                    <a:pt x="2237" y="182"/>
                    <a:pt x="2099" y="187"/>
                    <a:pt x="1930" y="203"/>
                  </a:cubicBezTo>
                  <a:cubicBezTo>
                    <a:pt x="1132" y="278"/>
                    <a:pt x="1630" y="875"/>
                    <a:pt x="815" y="1048"/>
                  </a:cubicBezTo>
                  <a:cubicBezTo>
                    <a:pt x="1" y="1224"/>
                    <a:pt x="557" y="2589"/>
                    <a:pt x="557" y="2589"/>
                  </a:cubicBezTo>
                  <a:cubicBezTo>
                    <a:pt x="858" y="2806"/>
                    <a:pt x="1072" y="2891"/>
                    <a:pt x="1231" y="2891"/>
                  </a:cubicBezTo>
                  <a:cubicBezTo>
                    <a:pt x="1745" y="2891"/>
                    <a:pt x="1705" y="2011"/>
                    <a:pt x="2265" y="1791"/>
                  </a:cubicBezTo>
                  <a:cubicBezTo>
                    <a:pt x="3000" y="1499"/>
                    <a:pt x="2367" y="1164"/>
                    <a:pt x="2975" y="814"/>
                  </a:cubicBezTo>
                  <a:cubicBezTo>
                    <a:pt x="3491" y="518"/>
                    <a:pt x="3892" y="0"/>
                    <a:pt x="36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38" name="Google Shape;2838;p80"/>
            <p:cNvSpPr/>
            <p:nvPr/>
          </p:nvSpPr>
          <p:spPr>
            <a:xfrm>
              <a:off x="969230" y="3658763"/>
              <a:ext cx="410207" cy="422810"/>
            </a:xfrm>
            <a:custGeom>
              <a:avLst/>
              <a:gdLst/>
              <a:ahLst/>
              <a:cxnLst/>
              <a:rect l="l" t="t" r="r" b="b"/>
              <a:pathLst>
                <a:path w="2962" h="3053" extrusionOk="0">
                  <a:moveTo>
                    <a:pt x="1" y="1"/>
                  </a:moveTo>
                  <a:lnTo>
                    <a:pt x="1" y="1"/>
                  </a:lnTo>
                  <a:cubicBezTo>
                    <a:pt x="81" y="53"/>
                    <a:pt x="166" y="92"/>
                    <a:pt x="237" y="136"/>
                  </a:cubicBezTo>
                  <a:cubicBezTo>
                    <a:pt x="317" y="177"/>
                    <a:pt x="400" y="221"/>
                    <a:pt x="480" y="268"/>
                  </a:cubicBezTo>
                  <a:cubicBezTo>
                    <a:pt x="642" y="356"/>
                    <a:pt x="799" y="452"/>
                    <a:pt x="950" y="551"/>
                  </a:cubicBezTo>
                  <a:cubicBezTo>
                    <a:pt x="1255" y="752"/>
                    <a:pt x="1544" y="975"/>
                    <a:pt x="1806" y="1225"/>
                  </a:cubicBezTo>
                  <a:cubicBezTo>
                    <a:pt x="1941" y="1349"/>
                    <a:pt x="2064" y="1481"/>
                    <a:pt x="2177" y="1622"/>
                  </a:cubicBezTo>
                  <a:cubicBezTo>
                    <a:pt x="2296" y="1762"/>
                    <a:pt x="2403" y="1911"/>
                    <a:pt x="2499" y="2062"/>
                  </a:cubicBezTo>
                  <a:cubicBezTo>
                    <a:pt x="2695" y="2365"/>
                    <a:pt x="2843" y="2703"/>
                    <a:pt x="2962" y="3053"/>
                  </a:cubicBezTo>
                  <a:cubicBezTo>
                    <a:pt x="2912" y="2689"/>
                    <a:pt x="2791" y="2323"/>
                    <a:pt x="2609" y="1996"/>
                  </a:cubicBezTo>
                  <a:cubicBezTo>
                    <a:pt x="2430" y="1666"/>
                    <a:pt x="2191" y="1371"/>
                    <a:pt x="1921" y="1110"/>
                  </a:cubicBezTo>
                  <a:cubicBezTo>
                    <a:pt x="1784" y="983"/>
                    <a:pt x="1641" y="859"/>
                    <a:pt x="1489" y="749"/>
                  </a:cubicBezTo>
                  <a:cubicBezTo>
                    <a:pt x="1338" y="642"/>
                    <a:pt x="1181" y="535"/>
                    <a:pt x="1019" y="447"/>
                  </a:cubicBezTo>
                  <a:cubicBezTo>
                    <a:pt x="856" y="353"/>
                    <a:pt x="691" y="271"/>
                    <a:pt x="521" y="199"/>
                  </a:cubicBezTo>
                  <a:cubicBezTo>
                    <a:pt x="435" y="161"/>
                    <a:pt x="347" y="125"/>
                    <a:pt x="262" y="94"/>
                  </a:cubicBezTo>
                  <a:cubicBezTo>
                    <a:pt x="177" y="61"/>
                    <a:pt x="86" y="37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39" name="Google Shape;2839;p80"/>
            <p:cNvSpPr/>
            <p:nvPr/>
          </p:nvSpPr>
          <p:spPr>
            <a:xfrm>
              <a:off x="1306870" y="3334833"/>
              <a:ext cx="64952" cy="672092"/>
            </a:xfrm>
            <a:custGeom>
              <a:avLst/>
              <a:gdLst/>
              <a:ahLst/>
              <a:cxnLst/>
              <a:rect l="l" t="t" r="r" b="b"/>
              <a:pathLst>
                <a:path w="469" h="4853" extrusionOk="0">
                  <a:moveTo>
                    <a:pt x="469" y="1"/>
                  </a:moveTo>
                  <a:cubicBezTo>
                    <a:pt x="312" y="383"/>
                    <a:pt x="204" y="785"/>
                    <a:pt x="133" y="1190"/>
                  </a:cubicBezTo>
                  <a:cubicBezTo>
                    <a:pt x="116" y="1292"/>
                    <a:pt x="94" y="1391"/>
                    <a:pt x="81" y="1495"/>
                  </a:cubicBezTo>
                  <a:lnTo>
                    <a:pt x="42" y="1801"/>
                  </a:lnTo>
                  <a:cubicBezTo>
                    <a:pt x="25" y="2007"/>
                    <a:pt x="9" y="2213"/>
                    <a:pt x="6" y="2420"/>
                  </a:cubicBezTo>
                  <a:cubicBezTo>
                    <a:pt x="1" y="2524"/>
                    <a:pt x="1" y="2626"/>
                    <a:pt x="6" y="2731"/>
                  </a:cubicBezTo>
                  <a:cubicBezTo>
                    <a:pt x="9" y="2832"/>
                    <a:pt x="9" y="2937"/>
                    <a:pt x="14" y="3039"/>
                  </a:cubicBezTo>
                  <a:cubicBezTo>
                    <a:pt x="37" y="3245"/>
                    <a:pt x="48" y="3452"/>
                    <a:pt x="83" y="3655"/>
                  </a:cubicBezTo>
                  <a:cubicBezTo>
                    <a:pt x="138" y="4065"/>
                    <a:pt x="254" y="4467"/>
                    <a:pt x="391" y="4852"/>
                  </a:cubicBezTo>
                  <a:cubicBezTo>
                    <a:pt x="317" y="4445"/>
                    <a:pt x="240" y="4046"/>
                    <a:pt x="207" y="3641"/>
                  </a:cubicBezTo>
                  <a:cubicBezTo>
                    <a:pt x="185" y="3438"/>
                    <a:pt x="180" y="3234"/>
                    <a:pt x="166" y="3031"/>
                  </a:cubicBezTo>
                  <a:cubicBezTo>
                    <a:pt x="163" y="2830"/>
                    <a:pt x="152" y="2626"/>
                    <a:pt x="163" y="2422"/>
                  </a:cubicBezTo>
                  <a:cubicBezTo>
                    <a:pt x="171" y="2018"/>
                    <a:pt x="202" y="1611"/>
                    <a:pt x="254" y="1209"/>
                  </a:cubicBezTo>
                  <a:cubicBezTo>
                    <a:pt x="303" y="804"/>
                    <a:pt x="372" y="400"/>
                    <a:pt x="4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40" name="Google Shape;2840;p80"/>
            <p:cNvSpPr/>
            <p:nvPr/>
          </p:nvSpPr>
          <p:spPr>
            <a:xfrm>
              <a:off x="1422371" y="3598658"/>
              <a:ext cx="296230" cy="467681"/>
            </a:xfrm>
            <a:custGeom>
              <a:avLst/>
              <a:gdLst/>
              <a:ahLst/>
              <a:cxnLst/>
              <a:rect l="l" t="t" r="r" b="b"/>
              <a:pathLst>
                <a:path w="2139" h="3377" extrusionOk="0">
                  <a:moveTo>
                    <a:pt x="2139" y="0"/>
                  </a:moveTo>
                  <a:cubicBezTo>
                    <a:pt x="1817" y="129"/>
                    <a:pt x="1517" y="330"/>
                    <a:pt x="1244" y="556"/>
                  </a:cubicBezTo>
                  <a:cubicBezTo>
                    <a:pt x="975" y="787"/>
                    <a:pt x="732" y="1051"/>
                    <a:pt x="537" y="1351"/>
                  </a:cubicBezTo>
                  <a:cubicBezTo>
                    <a:pt x="441" y="1500"/>
                    <a:pt x="350" y="1657"/>
                    <a:pt x="278" y="1819"/>
                  </a:cubicBezTo>
                  <a:cubicBezTo>
                    <a:pt x="210" y="1984"/>
                    <a:pt x="149" y="2149"/>
                    <a:pt x="108" y="2325"/>
                  </a:cubicBezTo>
                  <a:cubicBezTo>
                    <a:pt x="20" y="2669"/>
                    <a:pt x="1" y="3030"/>
                    <a:pt x="42" y="3376"/>
                  </a:cubicBezTo>
                  <a:cubicBezTo>
                    <a:pt x="69" y="3027"/>
                    <a:pt x="124" y="2686"/>
                    <a:pt x="232" y="2358"/>
                  </a:cubicBezTo>
                  <a:cubicBezTo>
                    <a:pt x="336" y="2034"/>
                    <a:pt x="485" y="1725"/>
                    <a:pt x="675" y="1439"/>
                  </a:cubicBezTo>
                  <a:cubicBezTo>
                    <a:pt x="859" y="1156"/>
                    <a:pt x="1087" y="894"/>
                    <a:pt x="1332" y="652"/>
                  </a:cubicBezTo>
                  <a:cubicBezTo>
                    <a:pt x="1580" y="413"/>
                    <a:pt x="1847" y="193"/>
                    <a:pt x="21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841" name="Google Shape;2841;p80"/>
          <p:cNvGrpSpPr/>
          <p:nvPr/>
        </p:nvGrpSpPr>
        <p:grpSpPr>
          <a:xfrm>
            <a:off x="3488883" y="3544513"/>
            <a:ext cx="2069779" cy="2907099"/>
            <a:chOff x="568488" y="2422235"/>
            <a:chExt cx="1552334" cy="2180324"/>
          </a:xfrm>
        </p:grpSpPr>
        <p:sp>
          <p:nvSpPr>
            <p:cNvPr id="2842" name="Google Shape;2842;p80"/>
            <p:cNvSpPr/>
            <p:nvPr/>
          </p:nvSpPr>
          <p:spPr>
            <a:xfrm>
              <a:off x="686029" y="2422235"/>
              <a:ext cx="973600" cy="1048104"/>
            </a:xfrm>
            <a:custGeom>
              <a:avLst/>
              <a:gdLst/>
              <a:ahLst/>
              <a:cxnLst/>
              <a:rect l="l" t="t" r="r" b="b"/>
              <a:pathLst>
                <a:path w="5972" h="6429" extrusionOk="0">
                  <a:moveTo>
                    <a:pt x="586" y="1"/>
                  </a:moveTo>
                  <a:cubicBezTo>
                    <a:pt x="234" y="1"/>
                    <a:pt x="0" y="358"/>
                    <a:pt x="138" y="683"/>
                  </a:cubicBezTo>
                  <a:lnTo>
                    <a:pt x="776" y="2172"/>
                  </a:lnTo>
                  <a:cubicBezTo>
                    <a:pt x="991" y="2675"/>
                    <a:pt x="1126" y="3206"/>
                    <a:pt x="1181" y="3751"/>
                  </a:cubicBezTo>
                  <a:lnTo>
                    <a:pt x="1395" y="5887"/>
                  </a:lnTo>
                  <a:cubicBezTo>
                    <a:pt x="1426" y="6198"/>
                    <a:pt x="1684" y="6429"/>
                    <a:pt x="1992" y="6429"/>
                  </a:cubicBezTo>
                  <a:lnTo>
                    <a:pt x="5333" y="6429"/>
                  </a:lnTo>
                  <a:cubicBezTo>
                    <a:pt x="5335" y="6429"/>
                    <a:pt x="5336" y="6429"/>
                    <a:pt x="5338" y="6429"/>
                  </a:cubicBezTo>
                  <a:cubicBezTo>
                    <a:pt x="5696" y="6429"/>
                    <a:pt x="5971" y="6119"/>
                    <a:pt x="5936" y="5765"/>
                  </a:cubicBezTo>
                  <a:lnTo>
                    <a:pt x="5732" y="3751"/>
                  </a:lnTo>
                  <a:cubicBezTo>
                    <a:pt x="5677" y="3206"/>
                    <a:pt x="5539" y="2675"/>
                    <a:pt x="5325" y="2172"/>
                  </a:cubicBezTo>
                  <a:lnTo>
                    <a:pt x="4524" y="298"/>
                  </a:lnTo>
                  <a:cubicBezTo>
                    <a:pt x="4450" y="119"/>
                    <a:pt x="4271" y="1"/>
                    <a:pt x="40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43" name="Google Shape;2843;p80"/>
            <p:cNvSpPr/>
            <p:nvPr/>
          </p:nvSpPr>
          <p:spPr>
            <a:xfrm>
              <a:off x="568487" y="2422235"/>
              <a:ext cx="973111" cy="1048104"/>
            </a:xfrm>
            <a:custGeom>
              <a:avLst/>
              <a:gdLst/>
              <a:ahLst/>
              <a:cxnLst/>
              <a:rect l="l" t="t" r="r" b="b"/>
              <a:pathLst>
                <a:path w="5969" h="6429" extrusionOk="0">
                  <a:moveTo>
                    <a:pt x="584" y="1"/>
                  </a:moveTo>
                  <a:cubicBezTo>
                    <a:pt x="234" y="1"/>
                    <a:pt x="0" y="358"/>
                    <a:pt x="138" y="683"/>
                  </a:cubicBezTo>
                  <a:lnTo>
                    <a:pt x="773" y="2172"/>
                  </a:lnTo>
                  <a:cubicBezTo>
                    <a:pt x="991" y="2675"/>
                    <a:pt x="1126" y="3206"/>
                    <a:pt x="1181" y="3751"/>
                  </a:cubicBezTo>
                  <a:lnTo>
                    <a:pt x="1393" y="5887"/>
                  </a:lnTo>
                  <a:cubicBezTo>
                    <a:pt x="1423" y="6198"/>
                    <a:pt x="1682" y="6429"/>
                    <a:pt x="1993" y="6429"/>
                  </a:cubicBezTo>
                  <a:lnTo>
                    <a:pt x="5330" y="6429"/>
                  </a:lnTo>
                  <a:cubicBezTo>
                    <a:pt x="5332" y="6429"/>
                    <a:pt x="5333" y="6429"/>
                    <a:pt x="5335" y="6429"/>
                  </a:cubicBezTo>
                  <a:cubicBezTo>
                    <a:pt x="5691" y="6429"/>
                    <a:pt x="5969" y="6119"/>
                    <a:pt x="5933" y="5765"/>
                  </a:cubicBezTo>
                  <a:lnTo>
                    <a:pt x="5729" y="3751"/>
                  </a:lnTo>
                  <a:cubicBezTo>
                    <a:pt x="5674" y="3206"/>
                    <a:pt x="5537" y="2675"/>
                    <a:pt x="5325" y="2172"/>
                  </a:cubicBezTo>
                  <a:lnTo>
                    <a:pt x="4524" y="298"/>
                  </a:lnTo>
                  <a:cubicBezTo>
                    <a:pt x="4447" y="119"/>
                    <a:pt x="4268" y="1"/>
                    <a:pt x="4076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44" name="Google Shape;2844;p80"/>
            <p:cNvSpPr/>
            <p:nvPr/>
          </p:nvSpPr>
          <p:spPr>
            <a:xfrm>
              <a:off x="808950" y="3470662"/>
              <a:ext cx="1257594" cy="187645"/>
            </a:xfrm>
            <a:custGeom>
              <a:avLst/>
              <a:gdLst/>
              <a:ahLst/>
              <a:cxnLst/>
              <a:rect l="l" t="t" r="r" b="b"/>
              <a:pathLst>
                <a:path w="7714" h="1151" extrusionOk="0">
                  <a:moveTo>
                    <a:pt x="259" y="0"/>
                  </a:moveTo>
                  <a:cubicBezTo>
                    <a:pt x="116" y="0"/>
                    <a:pt x="0" y="113"/>
                    <a:pt x="0" y="256"/>
                  </a:cubicBezTo>
                  <a:lnTo>
                    <a:pt x="0" y="471"/>
                  </a:lnTo>
                  <a:cubicBezTo>
                    <a:pt x="0" y="845"/>
                    <a:pt x="306" y="1151"/>
                    <a:pt x="683" y="1151"/>
                  </a:cubicBezTo>
                  <a:lnTo>
                    <a:pt x="7031" y="1151"/>
                  </a:lnTo>
                  <a:cubicBezTo>
                    <a:pt x="7405" y="1151"/>
                    <a:pt x="7713" y="845"/>
                    <a:pt x="7713" y="471"/>
                  </a:cubicBezTo>
                  <a:lnTo>
                    <a:pt x="7713" y="256"/>
                  </a:lnTo>
                  <a:cubicBezTo>
                    <a:pt x="7713" y="113"/>
                    <a:pt x="7598" y="0"/>
                    <a:pt x="74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45" name="Google Shape;2845;p80"/>
            <p:cNvSpPr/>
            <p:nvPr/>
          </p:nvSpPr>
          <p:spPr>
            <a:xfrm>
              <a:off x="1767050" y="3163845"/>
              <a:ext cx="211936" cy="507016"/>
            </a:xfrm>
            <a:custGeom>
              <a:avLst/>
              <a:gdLst/>
              <a:ahLst/>
              <a:cxnLst/>
              <a:rect l="l" t="t" r="r" b="b"/>
              <a:pathLst>
                <a:path w="1300" h="3110" extrusionOk="0">
                  <a:moveTo>
                    <a:pt x="942" y="0"/>
                  </a:moveTo>
                  <a:lnTo>
                    <a:pt x="1" y="3110"/>
                  </a:lnTo>
                  <a:lnTo>
                    <a:pt x="359" y="3110"/>
                  </a:lnTo>
                  <a:lnTo>
                    <a:pt x="13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46" name="Google Shape;2846;p80"/>
            <p:cNvSpPr/>
            <p:nvPr/>
          </p:nvSpPr>
          <p:spPr>
            <a:xfrm>
              <a:off x="1580060" y="3089831"/>
              <a:ext cx="540762" cy="74178"/>
            </a:xfrm>
            <a:custGeom>
              <a:avLst/>
              <a:gdLst/>
              <a:ahLst/>
              <a:cxnLst/>
              <a:rect l="l" t="t" r="r" b="b"/>
              <a:pathLst>
                <a:path w="3317" h="455" extrusionOk="0">
                  <a:moveTo>
                    <a:pt x="226" y="0"/>
                  </a:moveTo>
                  <a:cubicBezTo>
                    <a:pt x="102" y="0"/>
                    <a:pt x="0" y="102"/>
                    <a:pt x="0" y="226"/>
                  </a:cubicBezTo>
                  <a:cubicBezTo>
                    <a:pt x="0" y="350"/>
                    <a:pt x="102" y="454"/>
                    <a:pt x="226" y="454"/>
                  </a:cubicBezTo>
                  <a:lnTo>
                    <a:pt x="3316" y="454"/>
                  </a:lnTo>
                  <a:cubicBezTo>
                    <a:pt x="3316" y="204"/>
                    <a:pt x="3113" y="0"/>
                    <a:pt x="28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47" name="Google Shape;2847;p80"/>
            <p:cNvSpPr/>
            <p:nvPr/>
          </p:nvSpPr>
          <p:spPr>
            <a:xfrm>
              <a:off x="1031479" y="3658143"/>
              <a:ext cx="826875" cy="60320"/>
            </a:xfrm>
            <a:custGeom>
              <a:avLst/>
              <a:gdLst/>
              <a:ahLst/>
              <a:cxnLst/>
              <a:rect l="l" t="t" r="r" b="b"/>
              <a:pathLst>
                <a:path w="5072" h="370" extrusionOk="0">
                  <a:moveTo>
                    <a:pt x="0" y="1"/>
                  </a:moveTo>
                  <a:cubicBezTo>
                    <a:pt x="0" y="204"/>
                    <a:pt x="165" y="369"/>
                    <a:pt x="369" y="369"/>
                  </a:cubicBezTo>
                  <a:lnTo>
                    <a:pt x="4703" y="369"/>
                  </a:lnTo>
                  <a:cubicBezTo>
                    <a:pt x="4906" y="369"/>
                    <a:pt x="5071" y="204"/>
                    <a:pt x="50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48" name="Google Shape;2848;p80"/>
            <p:cNvSpPr/>
            <p:nvPr/>
          </p:nvSpPr>
          <p:spPr>
            <a:xfrm>
              <a:off x="1375952" y="3718300"/>
              <a:ext cx="137921" cy="692704"/>
            </a:xfrm>
            <a:custGeom>
              <a:avLst/>
              <a:gdLst/>
              <a:ahLst/>
              <a:cxnLst/>
              <a:rect l="l" t="t" r="r" b="b"/>
              <a:pathLst>
                <a:path w="846" h="4249" extrusionOk="0">
                  <a:moveTo>
                    <a:pt x="0" y="0"/>
                  </a:moveTo>
                  <a:lnTo>
                    <a:pt x="0" y="4249"/>
                  </a:lnTo>
                  <a:lnTo>
                    <a:pt x="845" y="4249"/>
                  </a:lnTo>
                  <a:lnTo>
                    <a:pt x="84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49" name="Google Shape;2849;p80"/>
            <p:cNvSpPr/>
            <p:nvPr/>
          </p:nvSpPr>
          <p:spPr>
            <a:xfrm>
              <a:off x="1060498" y="4332912"/>
              <a:ext cx="766881" cy="96512"/>
            </a:xfrm>
            <a:custGeom>
              <a:avLst/>
              <a:gdLst/>
              <a:ahLst/>
              <a:cxnLst/>
              <a:rect l="l" t="t" r="r" b="b"/>
              <a:pathLst>
                <a:path w="4704" h="592" extrusionOk="0">
                  <a:moveTo>
                    <a:pt x="593" y="0"/>
                  </a:moveTo>
                  <a:cubicBezTo>
                    <a:pt x="268" y="0"/>
                    <a:pt x="1" y="264"/>
                    <a:pt x="1" y="592"/>
                  </a:cubicBezTo>
                  <a:lnTo>
                    <a:pt x="4704" y="592"/>
                  </a:lnTo>
                  <a:cubicBezTo>
                    <a:pt x="4704" y="264"/>
                    <a:pt x="4439" y="0"/>
                    <a:pt x="41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50" name="Google Shape;2850;p80"/>
            <p:cNvSpPr/>
            <p:nvPr/>
          </p:nvSpPr>
          <p:spPr>
            <a:xfrm>
              <a:off x="988278" y="4429261"/>
              <a:ext cx="119173" cy="173298"/>
            </a:xfrm>
            <a:custGeom>
              <a:avLst/>
              <a:gdLst/>
              <a:ahLst/>
              <a:cxnLst/>
              <a:rect l="l" t="t" r="r" b="b"/>
              <a:pathLst>
                <a:path w="731" h="1063" extrusionOk="0">
                  <a:moveTo>
                    <a:pt x="441" y="1"/>
                  </a:moveTo>
                  <a:lnTo>
                    <a:pt x="441" y="342"/>
                  </a:lnTo>
                  <a:cubicBezTo>
                    <a:pt x="416" y="334"/>
                    <a:pt x="389" y="334"/>
                    <a:pt x="367" y="334"/>
                  </a:cubicBezTo>
                  <a:cubicBezTo>
                    <a:pt x="163" y="334"/>
                    <a:pt x="1" y="499"/>
                    <a:pt x="1" y="700"/>
                  </a:cubicBezTo>
                  <a:cubicBezTo>
                    <a:pt x="1" y="903"/>
                    <a:pt x="166" y="1063"/>
                    <a:pt x="367" y="1063"/>
                  </a:cubicBezTo>
                  <a:cubicBezTo>
                    <a:pt x="565" y="1063"/>
                    <a:pt x="730" y="898"/>
                    <a:pt x="730" y="700"/>
                  </a:cubicBezTo>
                  <a:lnTo>
                    <a:pt x="73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51" name="Google Shape;2851;p80"/>
            <p:cNvSpPr/>
            <p:nvPr/>
          </p:nvSpPr>
          <p:spPr>
            <a:xfrm>
              <a:off x="1782374" y="4429261"/>
              <a:ext cx="119010" cy="173298"/>
            </a:xfrm>
            <a:custGeom>
              <a:avLst/>
              <a:gdLst/>
              <a:ahLst/>
              <a:cxnLst/>
              <a:rect l="l" t="t" r="r" b="b"/>
              <a:pathLst>
                <a:path w="730" h="1063" extrusionOk="0">
                  <a:moveTo>
                    <a:pt x="0" y="1"/>
                  </a:moveTo>
                  <a:lnTo>
                    <a:pt x="0" y="700"/>
                  </a:lnTo>
                  <a:cubicBezTo>
                    <a:pt x="0" y="898"/>
                    <a:pt x="163" y="1063"/>
                    <a:pt x="366" y="1063"/>
                  </a:cubicBezTo>
                  <a:cubicBezTo>
                    <a:pt x="565" y="1063"/>
                    <a:pt x="730" y="903"/>
                    <a:pt x="730" y="700"/>
                  </a:cubicBezTo>
                  <a:cubicBezTo>
                    <a:pt x="730" y="499"/>
                    <a:pt x="567" y="334"/>
                    <a:pt x="366" y="334"/>
                  </a:cubicBezTo>
                  <a:cubicBezTo>
                    <a:pt x="342" y="334"/>
                    <a:pt x="314" y="334"/>
                    <a:pt x="289" y="342"/>
                  </a:cubicBezTo>
                  <a:lnTo>
                    <a:pt x="28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52" name="Google Shape;2852;p80"/>
            <p:cNvSpPr/>
            <p:nvPr/>
          </p:nvSpPr>
          <p:spPr>
            <a:xfrm>
              <a:off x="1340412" y="4429261"/>
              <a:ext cx="119173" cy="173298"/>
            </a:xfrm>
            <a:custGeom>
              <a:avLst/>
              <a:gdLst/>
              <a:ahLst/>
              <a:cxnLst/>
              <a:rect l="l" t="t" r="r" b="b"/>
              <a:pathLst>
                <a:path w="731" h="1063" extrusionOk="0">
                  <a:moveTo>
                    <a:pt x="441" y="1"/>
                  </a:moveTo>
                  <a:lnTo>
                    <a:pt x="441" y="342"/>
                  </a:lnTo>
                  <a:cubicBezTo>
                    <a:pt x="416" y="334"/>
                    <a:pt x="389" y="334"/>
                    <a:pt x="367" y="334"/>
                  </a:cubicBezTo>
                  <a:cubicBezTo>
                    <a:pt x="163" y="334"/>
                    <a:pt x="1" y="499"/>
                    <a:pt x="1" y="700"/>
                  </a:cubicBezTo>
                  <a:cubicBezTo>
                    <a:pt x="1" y="903"/>
                    <a:pt x="166" y="1063"/>
                    <a:pt x="367" y="1063"/>
                  </a:cubicBezTo>
                  <a:cubicBezTo>
                    <a:pt x="565" y="1063"/>
                    <a:pt x="730" y="898"/>
                    <a:pt x="730" y="700"/>
                  </a:cubicBezTo>
                  <a:lnTo>
                    <a:pt x="73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853" name="Google Shape;2853;p80"/>
          <p:cNvGrpSpPr/>
          <p:nvPr/>
        </p:nvGrpSpPr>
        <p:grpSpPr>
          <a:xfrm>
            <a:off x="7545679" y="193031"/>
            <a:ext cx="1404803" cy="1477325"/>
            <a:chOff x="7539975" y="0"/>
            <a:chExt cx="1204804" cy="1267003"/>
          </a:xfrm>
        </p:grpSpPr>
        <p:sp>
          <p:nvSpPr>
            <p:cNvPr id="2854" name="Google Shape;2854;p80"/>
            <p:cNvSpPr/>
            <p:nvPr/>
          </p:nvSpPr>
          <p:spPr>
            <a:xfrm>
              <a:off x="7971877" y="1013619"/>
              <a:ext cx="335886" cy="253384"/>
            </a:xfrm>
            <a:custGeom>
              <a:avLst/>
              <a:gdLst/>
              <a:ahLst/>
              <a:cxnLst/>
              <a:rect l="l" t="t" r="r" b="b"/>
              <a:pathLst>
                <a:path w="2858" h="2156" extrusionOk="0">
                  <a:moveTo>
                    <a:pt x="1431" y="0"/>
                  </a:moveTo>
                  <a:cubicBezTo>
                    <a:pt x="608" y="0"/>
                    <a:pt x="1" y="920"/>
                    <a:pt x="581" y="1788"/>
                  </a:cubicBezTo>
                  <a:cubicBezTo>
                    <a:pt x="617" y="1839"/>
                    <a:pt x="668" y="1889"/>
                    <a:pt x="722" y="1926"/>
                  </a:cubicBezTo>
                  <a:cubicBezTo>
                    <a:pt x="960" y="2085"/>
                    <a:pt x="1203" y="2155"/>
                    <a:pt x="1429" y="2155"/>
                  </a:cubicBezTo>
                  <a:cubicBezTo>
                    <a:pt x="2250" y="2155"/>
                    <a:pt x="2857" y="1236"/>
                    <a:pt x="2277" y="370"/>
                  </a:cubicBezTo>
                  <a:cubicBezTo>
                    <a:pt x="2241" y="316"/>
                    <a:pt x="2198" y="266"/>
                    <a:pt x="2140" y="229"/>
                  </a:cubicBezTo>
                  <a:cubicBezTo>
                    <a:pt x="1901" y="70"/>
                    <a:pt x="1658" y="0"/>
                    <a:pt x="14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55" name="Google Shape;2855;p80"/>
            <p:cNvSpPr/>
            <p:nvPr/>
          </p:nvSpPr>
          <p:spPr>
            <a:xfrm>
              <a:off x="7539975" y="677667"/>
              <a:ext cx="1204804" cy="522710"/>
            </a:xfrm>
            <a:custGeom>
              <a:avLst/>
              <a:gdLst/>
              <a:ahLst/>
              <a:cxnLst/>
              <a:rect l="l" t="t" r="r" b="b"/>
              <a:pathLst>
                <a:path w="6795" h="2948" extrusionOk="0">
                  <a:moveTo>
                    <a:pt x="3030" y="0"/>
                  </a:moveTo>
                  <a:cubicBezTo>
                    <a:pt x="2659" y="0"/>
                    <a:pt x="2304" y="165"/>
                    <a:pt x="2067" y="454"/>
                  </a:cubicBezTo>
                  <a:lnTo>
                    <a:pt x="0" y="2947"/>
                  </a:lnTo>
                  <a:lnTo>
                    <a:pt x="6794" y="2947"/>
                  </a:lnTo>
                  <a:lnTo>
                    <a:pt x="4725" y="454"/>
                  </a:lnTo>
                  <a:cubicBezTo>
                    <a:pt x="4489" y="168"/>
                    <a:pt x="4134" y="0"/>
                    <a:pt x="37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56" name="Google Shape;2856;p80"/>
            <p:cNvSpPr/>
            <p:nvPr/>
          </p:nvSpPr>
          <p:spPr>
            <a:xfrm>
              <a:off x="8137641" y="0"/>
              <a:ext cx="4350" cy="677677"/>
            </a:xfrm>
            <a:custGeom>
              <a:avLst/>
              <a:gdLst/>
              <a:ahLst/>
              <a:cxnLst/>
              <a:rect l="l" t="t" r="r" b="b"/>
              <a:pathLst>
                <a:path w="1" h="4194" fill="none" extrusionOk="0">
                  <a:moveTo>
                    <a:pt x="1" y="4194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360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29CC207-3055-E658-A77B-F821E5E130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59414" y="46560"/>
            <a:ext cx="762066" cy="101812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6FAF443-F77E-BB4C-0BDD-ACD030A2FF01}"/>
              </a:ext>
            </a:extLst>
          </p:cNvPr>
          <p:cNvSpPr txBox="1"/>
          <p:nvPr/>
        </p:nvSpPr>
        <p:spPr>
          <a:xfrm>
            <a:off x="518160" y="46560"/>
            <a:ext cx="423569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 TOÁN THỰC TẾ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9E639389-598B-A869-56E6-5232AAFF6CF2}"/>
                  </a:ext>
                </a:extLst>
              </p:cNvPr>
              <p:cNvSpPr/>
              <p:nvPr/>
            </p:nvSpPr>
            <p:spPr>
              <a:xfrm>
                <a:off x="518161" y="861480"/>
                <a:ext cx="6990080" cy="4708981"/>
              </a:xfrm>
              <a:prstGeom prst="rect">
                <a:avLst/>
              </a:prstGeom>
              <a:ln w="28575">
                <a:solidFill>
                  <a:srgbClr val="0000FF"/>
                </a:solidFill>
              </a:ln>
            </p:spPr>
            <p:txBody>
              <a:bodyPr wrap="square">
                <a:spAutoFit/>
              </a:bodyPr>
              <a:lstStyle/>
              <a:p>
                <a:pPr algn="just">
                  <a:spcAft>
                    <a:spcPts val="1200"/>
                  </a:spcAft>
                </a:pPr>
                <a:r>
                  <a:rPr lang="en-US" sz="3000" dirty="0">
                    <a:solidFill>
                      <a:srgbClr val="0000FF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Một </a:t>
                </a:r>
                <a:r>
                  <a:rPr lang="en-US" sz="3000" dirty="0" err="1">
                    <a:solidFill>
                      <a:srgbClr val="0000FF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trường</a:t>
                </a:r>
                <a:r>
                  <a:rPr lang="en-US" sz="3000" dirty="0">
                    <a:solidFill>
                      <a:srgbClr val="0000FF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0000FF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3000" dirty="0">
                    <a:solidFill>
                      <a:srgbClr val="0000FF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0000FF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học</a:t>
                </a:r>
                <a:r>
                  <a:rPr lang="en-US" sz="3000" dirty="0">
                    <a:solidFill>
                      <a:srgbClr val="0000FF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0000FF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phổ</a:t>
                </a:r>
                <a:r>
                  <a:rPr lang="en-US" sz="3000" dirty="0">
                    <a:solidFill>
                      <a:srgbClr val="0000FF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0000FF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thông</a:t>
                </a:r>
                <a:r>
                  <a:rPr lang="en-US" sz="3000" dirty="0">
                    <a:solidFill>
                      <a:srgbClr val="0000FF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0000FF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tổ</a:t>
                </a:r>
                <a:r>
                  <a:rPr lang="en-US" sz="3000" dirty="0">
                    <a:solidFill>
                      <a:srgbClr val="0000FF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0000FF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chức</a:t>
                </a:r>
                <a:r>
                  <a:rPr lang="en-US" sz="3000" dirty="0">
                    <a:solidFill>
                      <a:srgbClr val="0000FF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0000FF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cuộc</a:t>
                </a:r>
                <a:r>
                  <a:rPr lang="en-US" sz="3000" dirty="0">
                    <a:solidFill>
                      <a:srgbClr val="0000FF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0000FF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thi</a:t>
                </a:r>
                <a:r>
                  <a:rPr lang="en-US" sz="3000" dirty="0">
                    <a:solidFill>
                      <a:srgbClr val="0000FF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0000FF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chạy</a:t>
                </a:r>
                <a:r>
                  <a:rPr lang="en-US" sz="3000" dirty="0">
                    <a:solidFill>
                      <a:srgbClr val="0000FF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0000FF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tiếp</a:t>
                </a:r>
                <a:r>
                  <a:rPr lang="en-US" sz="3000" dirty="0">
                    <a:solidFill>
                      <a:srgbClr val="0000FF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0000FF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sức</a:t>
                </a:r>
                <a:r>
                  <a:rPr lang="en-US" sz="3000" dirty="0">
                    <a:solidFill>
                      <a:srgbClr val="0000FF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0000FF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giữa</a:t>
                </a:r>
                <a:r>
                  <a:rPr lang="en-US" sz="3000" dirty="0">
                    <a:solidFill>
                      <a:srgbClr val="0000FF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0000FF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en-US" sz="3000" dirty="0">
                    <a:solidFill>
                      <a:srgbClr val="0000FF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0000FF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lớp</a:t>
                </a:r>
                <a:r>
                  <a:rPr lang="en-US" sz="3000" dirty="0">
                    <a:solidFill>
                      <a:srgbClr val="0000FF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0000FF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với</a:t>
                </a:r>
                <a:r>
                  <a:rPr lang="en-US" sz="3000" dirty="0">
                    <a:solidFill>
                      <a:srgbClr val="0000FF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0000FF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nội</a:t>
                </a:r>
                <a:r>
                  <a:rPr lang="en-US" sz="3000" dirty="0">
                    <a:solidFill>
                      <a:srgbClr val="0000FF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 dung </a:t>
                </a:r>
                <a14:m>
                  <m:oMath xmlns:m="http://schemas.openxmlformats.org/officeDocument/2006/math">
                    <m:r>
                      <a:rPr lang="en-US" sz="300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4×100</m:t>
                    </m:r>
                    <m:r>
                      <m:rPr>
                        <m:nor/>
                      </m:rPr>
                      <a:rPr lang="en-US" sz="3000">
                        <a:solidFill>
                          <a:srgbClr val="0000FF"/>
                        </a:solidFill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300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m</m:t>
                    </m:r>
                  </m:oMath>
                </a14:m>
                <a:r>
                  <a:rPr lang="en-US" sz="3000" dirty="0">
                    <a:solidFill>
                      <a:srgbClr val="0000FF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0000FF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3000" dirty="0">
                    <a:solidFill>
                      <a:srgbClr val="0000FF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0000FF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yêu</a:t>
                </a:r>
                <a:r>
                  <a:rPr lang="en-US" sz="3000" dirty="0">
                    <a:solidFill>
                      <a:srgbClr val="0000FF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0000FF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cầu</a:t>
                </a:r>
                <a:r>
                  <a:rPr lang="en-US" sz="3000" dirty="0">
                    <a:solidFill>
                      <a:srgbClr val="0000FF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0000FF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mỗi</a:t>
                </a:r>
                <a:r>
                  <a:rPr lang="en-US" sz="3000" dirty="0">
                    <a:solidFill>
                      <a:srgbClr val="0000FF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0000FF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đội</a:t>
                </a:r>
                <a:r>
                  <a:rPr lang="en-US" sz="3000" dirty="0">
                    <a:solidFill>
                      <a:srgbClr val="0000FF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0000FF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gồm</a:t>
                </a:r>
                <a:r>
                  <a:rPr lang="en-US" sz="3000" dirty="0">
                    <a:solidFill>
                      <a:srgbClr val="0000FF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 2 </a:t>
                </a:r>
                <a:r>
                  <a:rPr lang="en-US" sz="3000" dirty="0" err="1">
                    <a:solidFill>
                      <a:srgbClr val="0000FF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nam</a:t>
                </a:r>
                <a:r>
                  <a:rPr lang="en-US" sz="3000" dirty="0">
                    <a:solidFill>
                      <a:srgbClr val="0000FF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, 2 </a:t>
                </a:r>
                <a:r>
                  <a:rPr lang="en-US" sz="3000" dirty="0" err="1">
                    <a:solidFill>
                      <a:srgbClr val="0000FF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nữ</a:t>
                </a:r>
                <a:r>
                  <a:rPr lang="en-US" sz="3000" dirty="0">
                    <a:solidFill>
                      <a:srgbClr val="0000FF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3000" dirty="0" err="1">
                    <a:solidFill>
                      <a:srgbClr val="0000FF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Bạn</a:t>
                </a:r>
                <a:r>
                  <a:rPr lang="en-US" sz="3000" dirty="0">
                    <a:solidFill>
                      <a:srgbClr val="0000FF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 An </a:t>
                </a:r>
                <a:r>
                  <a:rPr lang="en-US" sz="3000" dirty="0" err="1">
                    <a:solidFill>
                      <a:srgbClr val="0000FF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3000" dirty="0">
                    <a:solidFill>
                      <a:srgbClr val="0000FF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0000FF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giáo</a:t>
                </a:r>
                <a:r>
                  <a:rPr lang="en-US" sz="3000" dirty="0">
                    <a:solidFill>
                      <a:srgbClr val="0000FF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0000FF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viên</a:t>
                </a:r>
                <a:r>
                  <a:rPr lang="en-US" sz="3000" dirty="0">
                    <a:solidFill>
                      <a:srgbClr val="0000FF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0000FF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giao</a:t>
                </a:r>
                <a:r>
                  <a:rPr lang="en-US" sz="3000" dirty="0">
                    <a:solidFill>
                      <a:srgbClr val="0000FF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0000FF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nhiệm</a:t>
                </a:r>
                <a:r>
                  <a:rPr lang="en-US" sz="3000" dirty="0">
                    <a:solidFill>
                      <a:srgbClr val="0000FF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0000FF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vụ</a:t>
                </a:r>
                <a:r>
                  <a:rPr lang="en-US" sz="3000" dirty="0">
                    <a:solidFill>
                      <a:srgbClr val="0000FF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0000FF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chọn</a:t>
                </a:r>
                <a:r>
                  <a:rPr lang="en-US" sz="3000" dirty="0">
                    <a:solidFill>
                      <a:srgbClr val="0000FF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0000FF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ra</a:t>
                </a:r>
                <a:r>
                  <a:rPr lang="en-US" sz="3000" dirty="0">
                    <a:solidFill>
                      <a:srgbClr val="0000FF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 4 </a:t>
                </a:r>
                <a:r>
                  <a:rPr lang="en-US" sz="3000" dirty="0" err="1">
                    <a:solidFill>
                      <a:srgbClr val="0000FF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bạn</a:t>
                </a:r>
                <a:r>
                  <a:rPr lang="en-US" sz="3000" dirty="0">
                    <a:solidFill>
                      <a:srgbClr val="0000FF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0000FF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3000" dirty="0">
                    <a:solidFill>
                      <a:srgbClr val="0000FF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0000FF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sắp</a:t>
                </a:r>
                <a:r>
                  <a:rPr lang="en-US" sz="3000" dirty="0">
                    <a:solidFill>
                      <a:srgbClr val="0000FF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0000FF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xếp</a:t>
                </a:r>
                <a:r>
                  <a:rPr lang="en-US" sz="3000" dirty="0">
                    <a:solidFill>
                      <a:srgbClr val="0000FF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0000FF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thứ</a:t>
                </a:r>
                <a:r>
                  <a:rPr lang="en-US" sz="3000" dirty="0">
                    <a:solidFill>
                      <a:srgbClr val="0000FF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0000FF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tự</a:t>
                </a:r>
                <a:r>
                  <a:rPr lang="en-US" sz="3000" dirty="0">
                    <a:solidFill>
                      <a:srgbClr val="0000FF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0000FF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chạy</a:t>
                </a:r>
                <a:r>
                  <a:rPr lang="en-US" sz="3000" dirty="0">
                    <a:solidFill>
                      <a:srgbClr val="0000FF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0000FF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000" dirty="0">
                    <a:solidFill>
                      <a:srgbClr val="0000FF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0000FF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en-US" sz="3000" dirty="0">
                    <a:solidFill>
                      <a:srgbClr val="0000FF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0000FF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bạn</a:t>
                </a:r>
                <a:r>
                  <a:rPr lang="en-US" sz="3000" dirty="0">
                    <a:solidFill>
                      <a:srgbClr val="0000FF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0000FF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đó</a:t>
                </a:r>
                <a:r>
                  <a:rPr lang="en-US" sz="3000" dirty="0">
                    <a:solidFill>
                      <a:srgbClr val="0000FF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0000FF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để</a:t>
                </a:r>
                <a:r>
                  <a:rPr lang="en-US" sz="3000" dirty="0">
                    <a:solidFill>
                      <a:srgbClr val="0000FF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0000FF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đăng</a:t>
                </a:r>
                <a:r>
                  <a:rPr lang="en-US" sz="3000" dirty="0">
                    <a:solidFill>
                      <a:srgbClr val="0000FF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0000FF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kí</a:t>
                </a:r>
                <a:r>
                  <a:rPr lang="en-US" sz="3000" dirty="0">
                    <a:solidFill>
                      <a:srgbClr val="0000FF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0000FF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dự</a:t>
                </a:r>
                <a:r>
                  <a:rPr lang="en-US" sz="3000" dirty="0">
                    <a:solidFill>
                      <a:srgbClr val="0000FF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0000FF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thi</a:t>
                </a:r>
                <a:r>
                  <a:rPr lang="en-US" sz="3000" dirty="0">
                    <a:solidFill>
                      <a:srgbClr val="0000FF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3000" dirty="0" err="1">
                    <a:solidFill>
                      <a:srgbClr val="0000FF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Bạn</a:t>
                </a:r>
                <a:r>
                  <a:rPr lang="en-US" sz="3000" dirty="0">
                    <a:solidFill>
                      <a:srgbClr val="0000FF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 An </a:t>
                </a:r>
                <a:r>
                  <a:rPr lang="en-US" sz="3000" dirty="0" err="1">
                    <a:solidFill>
                      <a:srgbClr val="0000FF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3000" dirty="0">
                    <a:solidFill>
                      <a:srgbClr val="0000FF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0000FF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bao</a:t>
                </a:r>
                <a:r>
                  <a:rPr lang="en-US" sz="3000" dirty="0">
                    <a:solidFill>
                      <a:srgbClr val="0000FF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0000FF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nhiêu</a:t>
                </a:r>
                <a:r>
                  <a:rPr lang="en-US" sz="3000" dirty="0">
                    <a:solidFill>
                      <a:srgbClr val="0000FF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0000FF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cách</a:t>
                </a:r>
                <a:r>
                  <a:rPr lang="en-US" sz="3000" dirty="0">
                    <a:solidFill>
                      <a:srgbClr val="0000FF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0000FF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lập</a:t>
                </a:r>
                <a:r>
                  <a:rPr lang="en-US" sz="3000" dirty="0">
                    <a:solidFill>
                      <a:srgbClr val="0000FF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0000FF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ra</a:t>
                </a:r>
                <a:r>
                  <a:rPr lang="en-US" sz="3000" dirty="0">
                    <a:solidFill>
                      <a:srgbClr val="0000FF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0000FF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một</a:t>
                </a:r>
                <a:r>
                  <a:rPr lang="en-US" sz="3000" dirty="0">
                    <a:solidFill>
                      <a:srgbClr val="0000FF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0000FF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đội</a:t>
                </a:r>
                <a:r>
                  <a:rPr lang="en-US" sz="3000" dirty="0">
                    <a:solidFill>
                      <a:srgbClr val="0000FF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0000FF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thi</a:t>
                </a:r>
                <a:r>
                  <a:rPr lang="en-US" sz="3000" dirty="0">
                    <a:solidFill>
                      <a:srgbClr val="0000FF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0000FF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đủ</a:t>
                </a:r>
                <a:r>
                  <a:rPr lang="en-US" sz="3000" dirty="0">
                    <a:solidFill>
                      <a:srgbClr val="0000FF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0000FF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điều</a:t>
                </a:r>
                <a:r>
                  <a:rPr lang="en-US" sz="3000" dirty="0">
                    <a:solidFill>
                      <a:srgbClr val="0000FF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0000FF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kiện</a:t>
                </a:r>
                <a:r>
                  <a:rPr lang="en-US" sz="3000" dirty="0">
                    <a:solidFill>
                      <a:srgbClr val="0000FF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0000FF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đăng</a:t>
                </a:r>
                <a:r>
                  <a:rPr lang="en-US" sz="3000" dirty="0">
                    <a:solidFill>
                      <a:srgbClr val="0000FF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0000FF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kí</a:t>
                </a:r>
                <a:r>
                  <a:rPr lang="en-US" sz="3000" dirty="0">
                    <a:solidFill>
                      <a:srgbClr val="0000FF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? </a:t>
                </a:r>
                <a:r>
                  <a:rPr lang="en-US" sz="3000" dirty="0" err="1">
                    <a:solidFill>
                      <a:srgbClr val="0000FF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Biết</a:t>
                </a:r>
                <a:r>
                  <a:rPr lang="en-US" sz="3000" dirty="0">
                    <a:solidFill>
                      <a:srgbClr val="0000FF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0000FF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lớp</a:t>
                </a:r>
                <a:r>
                  <a:rPr lang="en-US" sz="3000" dirty="0">
                    <a:solidFill>
                      <a:srgbClr val="0000FF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0000FF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bạn</a:t>
                </a:r>
                <a:r>
                  <a:rPr lang="en-US" sz="3000" dirty="0">
                    <a:solidFill>
                      <a:srgbClr val="0000FF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 An </a:t>
                </a:r>
                <a:r>
                  <a:rPr lang="en-US" sz="3000" dirty="0" err="1">
                    <a:solidFill>
                      <a:srgbClr val="0000FF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3000" dirty="0">
                    <a:solidFill>
                      <a:srgbClr val="0000FF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 22 </a:t>
                </a:r>
                <a:r>
                  <a:rPr lang="en-US" sz="3000" dirty="0" err="1">
                    <a:solidFill>
                      <a:srgbClr val="0000FF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nam</a:t>
                </a:r>
                <a:r>
                  <a:rPr lang="en-US" sz="3000" dirty="0">
                    <a:solidFill>
                      <a:srgbClr val="0000FF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0000FF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3000" dirty="0">
                    <a:solidFill>
                      <a:srgbClr val="0000FF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 17 </a:t>
                </a:r>
                <a:r>
                  <a:rPr lang="en-US" sz="3000" dirty="0" err="1">
                    <a:solidFill>
                      <a:srgbClr val="0000FF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nữ</a:t>
                </a:r>
                <a:r>
                  <a:rPr lang="en-US" sz="3000" dirty="0">
                    <a:solidFill>
                      <a:srgbClr val="0000FF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000" dirty="0">
                  <a:solidFill>
                    <a:srgbClr val="0000F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9E639389-598B-A869-56E6-5232AAFF6CF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161" y="861480"/>
                <a:ext cx="6990080" cy="4708981"/>
              </a:xfrm>
              <a:prstGeom prst="rect">
                <a:avLst/>
              </a:prstGeom>
              <a:blipFill>
                <a:blip r:embed="rId4"/>
                <a:stretch>
                  <a:fillRect l="-1823" t="-1414" r="-1736" b="-2314"/>
                </a:stretch>
              </a:blipFill>
              <a:ln w="28575">
                <a:solidFill>
                  <a:srgbClr val="0000FF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A3EA88D9-02A8-BECD-A2F4-CD2CD16D13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92717" y="179421"/>
            <a:ext cx="4104640" cy="227530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FFAD41A-2C43-9F3A-1F50-65FD60FB56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92718" y="2437586"/>
            <a:ext cx="4104640" cy="198282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6F0AC9-E065-3345-4320-3EE5B54A6B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92718" y="4420414"/>
            <a:ext cx="4104640" cy="165378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663246" y="537386"/>
            <a:ext cx="1823914" cy="553998"/>
          </a:xfrm>
          <a:prstGeom prst="rect">
            <a:avLst/>
          </a:prstGeom>
          <a:ln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vi-VN" sz="3000" b="1" i="1" u="sng" dirty="0">
                <a:solidFill>
                  <a:srgbClr val="0000FF"/>
                </a:solidFill>
                <a:latin typeface="Times New Roman" panose="02020603050405020304" pitchFamily="18" charset="0"/>
              </a:rPr>
              <a:t>Lời giải</a:t>
            </a:r>
            <a:endParaRPr lang="en-US" sz="3000" i="1" u="sng" dirty="0">
              <a:solidFill>
                <a:srgbClr val="0000FF"/>
              </a:solidFill>
              <a:latin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A285F99-8190-497A-3C23-FDFDADC196F7}"/>
                  </a:ext>
                </a:extLst>
              </p:cNvPr>
              <p:cNvSpPr txBox="1"/>
              <p:nvPr/>
            </p:nvSpPr>
            <p:spPr>
              <a:xfrm>
                <a:off x="802640" y="1537156"/>
                <a:ext cx="10288917" cy="416626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spcAft>
                    <a:spcPts val="800"/>
                  </a:spcAft>
                </a:pPr>
                <a:r>
                  <a:rPr lang="en-US" sz="2800" kern="1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Để </a:t>
                </a:r>
                <a:r>
                  <a:rPr lang="en-US" sz="2800" kern="1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lập</a:t>
                </a:r>
                <a:r>
                  <a:rPr lang="en-US" sz="2800" kern="1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ra</a:t>
                </a:r>
                <a:r>
                  <a:rPr lang="en-US" sz="2800" kern="1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một</a:t>
                </a:r>
                <a:r>
                  <a:rPr lang="en-US" sz="2800" kern="1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đội</a:t>
                </a:r>
                <a:r>
                  <a:rPr lang="en-US" sz="2800" kern="1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thi</a:t>
                </a:r>
                <a:r>
                  <a:rPr lang="en-US" sz="2800" kern="1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đủ</a:t>
                </a:r>
                <a:r>
                  <a:rPr lang="en-US" sz="2800" kern="1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điều</a:t>
                </a:r>
                <a:r>
                  <a:rPr lang="en-US" sz="2800" kern="1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kiện</a:t>
                </a:r>
                <a:r>
                  <a:rPr lang="en-US" sz="2800" kern="1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đăng</a:t>
                </a:r>
                <a:r>
                  <a:rPr lang="en-US" sz="2800" kern="1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kí</a:t>
                </a:r>
                <a:r>
                  <a:rPr lang="en-US" sz="2800" kern="1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, ta </a:t>
                </a:r>
                <a:r>
                  <a:rPr lang="en-US" sz="2800" kern="1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thực</a:t>
                </a:r>
                <a:r>
                  <a:rPr lang="en-US" sz="2800" kern="1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hiện</a:t>
                </a:r>
                <a:r>
                  <a:rPr lang="en-US" sz="2800" kern="1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kern="100" dirty="0" err="1">
                    <a:solidFill>
                      <a:srgbClr val="00B050"/>
                    </a:solidFill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liên</a:t>
                </a:r>
                <a:r>
                  <a:rPr lang="en-US" sz="2800" i="1" kern="100" dirty="0">
                    <a:solidFill>
                      <a:srgbClr val="00B050"/>
                    </a:solidFill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kern="100" dirty="0" err="1">
                    <a:solidFill>
                      <a:srgbClr val="00B050"/>
                    </a:solidFill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tiếp</a:t>
                </a:r>
                <a:r>
                  <a:rPr lang="en-US" sz="2800" i="1" kern="100" dirty="0">
                    <a:solidFill>
                      <a:srgbClr val="00B050"/>
                    </a:solidFill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en-US" sz="2800" kern="1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hành</a:t>
                </a:r>
                <a:r>
                  <a:rPr lang="en-US" sz="2800" kern="1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động</a:t>
                </a:r>
                <a:r>
                  <a:rPr lang="en-US" sz="2800" kern="1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sau</a:t>
                </a:r>
                <a:r>
                  <a:rPr lang="en-US" sz="2800" kern="1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:</a:t>
                </a:r>
              </a:p>
              <a:p>
                <a:pPr>
                  <a:spcAft>
                    <a:spcPts val="800"/>
                  </a:spcAft>
                </a:pPr>
                <a:r>
                  <a:rPr lang="en-US" sz="2800" kern="1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+ </a:t>
                </a:r>
                <a:r>
                  <a:rPr lang="en-US" sz="2800" kern="1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Chọn</a:t>
                </a:r>
                <a:r>
                  <a:rPr lang="en-US" sz="2800" kern="1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ra</a:t>
                </a:r>
                <a:r>
                  <a:rPr lang="en-US" sz="2800" kern="1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2 </a:t>
                </a:r>
                <a:r>
                  <a:rPr lang="en-US" sz="2800" kern="1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bạn</a:t>
                </a:r>
                <a:r>
                  <a:rPr lang="en-US" sz="2800" kern="1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nam</a:t>
                </a:r>
                <a:r>
                  <a:rPr lang="en-US" sz="2800" kern="1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trong</a:t>
                </a:r>
                <a:r>
                  <a:rPr lang="en-US" sz="2800" kern="1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22 </a:t>
                </a:r>
                <a:r>
                  <a:rPr lang="en-US" sz="2800" kern="1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bạn</a:t>
                </a:r>
                <a:r>
                  <a:rPr lang="en-US" sz="2800" kern="1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nam</a:t>
                </a:r>
                <a:r>
                  <a:rPr lang="en-US" sz="2800" kern="1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kern="1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800" i="1" kern="10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sz="2800" i="1" kern="10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2800" i="1" kern="10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rPr>
                          <m:t>22</m:t>
                        </m:r>
                      </m:sub>
                      <m:sup>
                        <m:r>
                          <a:rPr lang="en-US" sz="2800" i="1" kern="10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bSup>
                    <m:r>
                      <a:rPr lang="en-US" sz="2800" i="1" kern="10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rPr>
                      <m:t>=231</m:t>
                    </m:r>
                  </m:oMath>
                </a14:m>
                <a:r>
                  <a:rPr lang="en-US" sz="2800" kern="1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(</a:t>
                </a:r>
                <a:r>
                  <a:rPr lang="en-US" sz="2800" kern="1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cách</a:t>
                </a:r>
                <a:r>
                  <a:rPr lang="en-US" sz="2800" kern="1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chọn</a:t>
                </a:r>
                <a:r>
                  <a:rPr lang="en-US" sz="2800" kern="1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)</a:t>
                </a:r>
              </a:p>
              <a:p>
                <a:pPr>
                  <a:spcAft>
                    <a:spcPts val="800"/>
                  </a:spcAft>
                </a:pPr>
                <a:r>
                  <a:rPr lang="en-US" sz="2800" kern="1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+ </a:t>
                </a:r>
                <a:r>
                  <a:rPr lang="en-US" sz="2800" kern="1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Chọn</a:t>
                </a:r>
                <a:r>
                  <a:rPr lang="en-US" sz="2800" kern="1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ra</a:t>
                </a:r>
                <a:r>
                  <a:rPr lang="en-US" sz="2800" kern="1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2 </a:t>
                </a:r>
                <a:r>
                  <a:rPr lang="en-US" sz="2800" kern="1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bạn</a:t>
                </a:r>
                <a:r>
                  <a:rPr lang="en-US" sz="2800" kern="1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nữ</a:t>
                </a:r>
                <a:r>
                  <a:rPr lang="en-US" sz="2800" kern="1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trong</a:t>
                </a:r>
                <a:r>
                  <a:rPr lang="en-US" sz="2800" kern="1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17 </a:t>
                </a:r>
                <a:r>
                  <a:rPr lang="en-US" sz="2800" kern="1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bạn</a:t>
                </a:r>
                <a:r>
                  <a:rPr lang="en-US" sz="2800" kern="1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nữ</a:t>
                </a:r>
                <a:r>
                  <a:rPr lang="en-US" sz="2800" kern="1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kern="1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800" i="1" kern="10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sz="2800" i="1" kern="10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2800" i="1" kern="10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rPr>
                          <m:t>17</m:t>
                        </m:r>
                      </m:sub>
                      <m:sup>
                        <m:r>
                          <a:rPr lang="en-US" sz="2800" i="1" kern="10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bSup>
                    <m:r>
                      <a:rPr lang="en-US" sz="2800" i="1" kern="10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rPr>
                      <m:t>=136</m:t>
                    </m:r>
                  </m:oMath>
                </a14:m>
                <a:r>
                  <a:rPr lang="en-US" sz="2800" kern="1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cách</a:t>
                </a:r>
                <a:r>
                  <a:rPr lang="en-US" sz="2800" kern="1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chọn</a:t>
                </a:r>
                <a:r>
                  <a:rPr lang="en-US" sz="2800" kern="1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.</a:t>
                </a:r>
              </a:p>
              <a:p>
                <a:pPr>
                  <a:spcAft>
                    <a:spcPts val="800"/>
                  </a:spcAft>
                </a:pPr>
                <a:r>
                  <a:rPr lang="en-US" sz="2800" kern="1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+ </a:t>
                </a:r>
                <a:r>
                  <a:rPr lang="en-US" sz="2800" kern="1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Sắp</a:t>
                </a:r>
                <a:r>
                  <a:rPr lang="en-US" sz="2800" kern="1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xếp</a:t>
                </a:r>
                <a:r>
                  <a:rPr lang="en-US" sz="2800" kern="1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thứ</a:t>
                </a:r>
                <a:r>
                  <a:rPr lang="en-US" sz="2800" kern="1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tự</a:t>
                </a:r>
                <a:r>
                  <a:rPr lang="en-US" sz="2800" kern="1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chạy</a:t>
                </a:r>
                <a:r>
                  <a:rPr lang="en-US" sz="2800" kern="1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kern="1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4 </a:t>
                </a:r>
                <a:r>
                  <a:rPr lang="en-US" sz="2800" kern="1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bạn</a:t>
                </a:r>
                <a:r>
                  <a:rPr lang="en-US" sz="2800" kern="1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2800" kern="1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chọn</a:t>
                </a:r>
                <a:r>
                  <a:rPr lang="en-US" sz="2800" kern="1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ra </a:t>
                </a:r>
                <a:r>
                  <a:rPr lang="en-US" sz="2800" kern="1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kern="1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4! = 24 (</a:t>
                </a:r>
                <a:r>
                  <a:rPr lang="en-US" sz="2800" kern="1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cách</a:t>
                </a:r>
                <a:r>
                  <a:rPr lang="en-US" sz="2800" kern="1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xếp</a:t>
                </a:r>
                <a:r>
                  <a:rPr lang="en-US" sz="2800" kern="1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)</a:t>
                </a:r>
              </a:p>
              <a:p>
                <a:pPr>
                  <a:spcAft>
                    <a:spcPts val="800"/>
                  </a:spcAft>
                </a:pPr>
                <a:r>
                  <a:rPr lang="en-US" sz="2800" kern="1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Theo </a:t>
                </a:r>
                <a:r>
                  <a:rPr lang="en-US" sz="2800" kern="1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quy</a:t>
                </a:r>
                <a:r>
                  <a:rPr lang="en-US" sz="2800" kern="1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tắc</a:t>
                </a:r>
                <a:r>
                  <a:rPr lang="en-US" sz="2800" kern="1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nhân</a:t>
                </a:r>
                <a:r>
                  <a:rPr lang="en-US" sz="2800" kern="1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en-US" sz="2800" kern="1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kern="1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cách</a:t>
                </a:r>
                <a:r>
                  <a:rPr lang="en-US" sz="2800" kern="1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lập</a:t>
                </a:r>
                <a:r>
                  <a:rPr lang="en-US" sz="2800" kern="1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một</a:t>
                </a:r>
                <a:r>
                  <a:rPr lang="en-US" sz="2800" kern="1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đội</a:t>
                </a:r>
                <a:r>
                  <a:rPr lang="en-US" sz="2800" kern="1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thi</a:t>
                </a:r>
                <a:r>
                  <a:rPr lang="en-US" sz="2800" kern="1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đủ</a:t>
                </a:r>
                <a:r>
                  <a:rPr lang="en-US" sz="2800" kern="1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điều</a:t>
                </a:r>
                <a:r>
                  <a:rPr lang="en-US" sz="2800" kern="1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kiện</a:t>
                </a:r>
                <a:r>
                  <a:rPr lang="en-US" sz="2800" kern="1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đăng</a:t>
                </a:r>
                <a:r>
                  <a:rPr lang="en-US" sz="2800" kern="1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kí</a:t>
                </a:r>
                <a:r>
                  <a:rPr lang="en-US" sz="2800" kern="1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là</a:t>
                </a:r>
                <a:endParaRPr lang="en-US" sz="2800" kern="100" dirty="0">
                  <a:solidFill>
                    <a:srgbClr val="0000FF"/>
                  </a:solidFill>
                  <a:latin typeface="Times New Roman" panose="02020603050405020304" pitchFamily="18" charset="0"/>
                  <a:ea typeface="Aptos" panose="020B000402020202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800"/>
                  </a:spcAft>
                </a:pPr>
                <a:r>
                  <a:rPr lang="en-US" sz="2800" kern="1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		 </a:t>
                </a:r>
                <a14:m>
                  <m:oMath xmlns:m="http://schemas.openxmlformats.org/officeDocument/2006/math">
                    <m:r>
                      <a:rPr lang="en-US" sz="2800" kern="10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rPr>
                      <m:t>231.136.24</m:t>
                    </m:r>
                    <m:r>
                      <a:rPr lang="en-US" sz="2800" i="1" kern="10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rPr>
                      <m:t>=753984</m:t>
                    </m:r>
                  </m:oMath>
                </a14:m>
                <a:r>
                  <a:rPr lang="en-US" sz="2800" kern="1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(</a:t>
                </a:r>
                <a:r>
                  <a:rPr lang="en-US" sz="2800" kern="1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cách</a:t>
                </a:r>
                <a:r>
                  <a:rPr lang="en-US" sz="2800" kern="1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).</a:t>
                </a:r>
              </a:p>
              <a:p>
                <a:pPr>
                  <a:spcAft>
                    <a:spcPts val="800"/>
                  </a:spcAft>
                </a:pPr>
                <a:r>
                  <a:rPr lang="en-US" sz="2800" kern="1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Vậy</a:t>
                </a:r>
                <a:r>
                  <a:rPr lang="en-US" sz="2800" kern="1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kern="1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753984 </a:t>
                </a:r>
                <a:r>
                  <a:rPr lang="en-US" sz="2800" kern="1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cách</a:t>
                </a:r>
                <a:r>
                  <a:rPr lang="en-US" sz="2800" kern="1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lập</a:t>
                </a:r>
                <a:r>
                  <a:rPr lang="en-US" sz="2800" kern="1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đội</a:t>
                </a:r>
                <a:r>
                  <a:rPr lang="en-US" sz="2800" kern="1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thi</a:t>
                </a:r>
                <a:r>
                  <a:rPr lang="en-US" sz="2800" kern="1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thỏa</a:t>
                </a:r>
                <a:r>
                  <a:rPr lang="en-US" sz="2800" kern="1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mãn</a:t>
                </a:r>
                <a:r>
                  <a:rPr lang="en-US" sz="2800" kern="1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yêu</a:t>
                </a:r>
                <a:r>
                  <a:rPr lang="en-US" sz="2800" kern="1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cầu</a:t>
                </a:r>
                <a:r>
                  <a:rPr lang="en-US" sz="2800" kern="1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bài</a:t>
                </a:r>
                <a:r>
                  <a:rPr lang="en-US" sz="2800" kern="1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toán</a:t>
                </a:r>
                <a:r>
                  <a:rPr lang="en-US" sz="2800" kern="1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A285F99-8190-497A-3C23-FDFDADC196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640" y="1537156"/>
                <a:ext cx="10288917" cy="4166269"/>
              </a:xfrm>
              <a:prstGeom prst="rect">
                <a:avLst/>
              </a:prstGeom>
              <a:blipFill>
                <a:blip r:embed="rId2"/>
                <a:stretch>
                  <a:fillRect l="-1245" t="-1462" b="-30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B67F01C8-729E-5885-C5D0-9A6D397836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243" y="73264"/>
            <a:ext cx="762066" cy="1018120"/>
          </a:xfrm>
          <a:prstGeom prst="rect">
            <a:avLst/>
          </a:prstGeom>
        </p:spPr>
      </p:pic>
      <p:grpSp>
        <p:nvGrpSpPr>
          <p:cNvPr id="3" name="Google Shape;2087;p66">
            <a:extLst>
              <a:ext uri="{FF2B5EF4-FFF2-40B4-BE49-F238E27FC236}">
                <a16:creationId xmlns:a16="http://schemas.microsoft.com/office/drawing/2014/main" id="{5D85B01C-239E-EB67-CAE0-C2B27C3790D0}"/>
              </a:ext>
            </a:extLst>
          </p:cNvPr>
          <p:cNvGrpSpPr/>
          <p:nvPr/>
        </p:nvGrpSpPr>
        <p:grpSpPr>
          <a:xfrm>
            <a:off x="10765971" y="73264"/>
            <a:ext cx="1284514" cy="873793"/>
            <a:chOff x="7920249" y="95888"/>
            <a:chExt cx="1223761" cy="878233"/>
          </a:xfrm>
        </p:grpSpPr>
        <p:sp>
          <p:nvSpPr>
            <p:cNvPr id="4" name="Google Shape;2088;p66">
              <a:extLst>
                <a:ext uri="{FF2B5EF4-FFF2-40B4-BE49-F238E27FC236}">
                  <a16:creationId xmlns:a16="http://schemas.microsoft.com/office/drawing/2014/main" id="{FC3C0A90-4872-9E08-B2FC-889A029C2288}"/>
                </a:ext>
              </a:extLst>
            </p:cNvPr>
            <p:cNvSpPr/>
            <p:nvPr/>
          </p:nvSpPr>
          <p:spPr>
            <a:xfrm>
              <a:off x="8980189" y="350791"/>
              <a:ext cx="111364" cy="539487"/>
            </a:xfrm>
            <a:custGeom>
              <a:avLst/>
              <a:gdLst/>
              <a:ahLst/>
              <a:cxnLst/>
              <a:rect l="l" t="t" r="r" b="b"/>
              <a:pathLst>
                <a:path w="983" h="4762" extrusionOk="0">
                  <a:moveTo>
                    <a:pt x="1" y="1"/>
                  </a:moveTo>
                  <a:lnTo>
                    <a:pt x="1" y="4761"/>
                  </a:lnTo>
                  <a:lnTo>
                    <a:pt x="983" y="4761"/>
                  </a:lnTo>
                  <a:lnTo>
                    <a:pt x="983" y="1"/>
                  </a:lnTo>
                  <a:close/>
                </a:path>
              </a:pathLst>
            </a:custGeom>
            <a:solidFill>
              <a:srgbClr val="7A7C7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" name="Google Shape;2089;p66">
              <a:extLst>
                <a:ext uri="{FF2B5EF4-FFF2-40B4-BE49-F238E27FC236}">
                  <a16:creationId xmlns:a16="http://schemas.microsoft.com/office/drawing/2014/main" id="{88163F2B-B0B9-6BDD-35F4-E4B53DB40C83}"/>
                </a:ext>
              </a:extLst>
            </p:cNvPr>
            <p:cNvSpPr/>
            <p:nvPr/>
          </p:nvSpPr>
          <p:spPr>
            <a:xfrm>
              <a:off x="8999562" y="370504"/>
              <a:ext cx="73072" cy="395382"/>
            </a:xfrm>
            <a:custGeom>
              <a:avLst/>
              <a:gdLst/>
              <a:ahLst/>
              <a:cxnLst/>
              <a:rect l="l" t="t" r="r" b="b"/>
              <a:pathLst>
                <a:path w="645" h="3490" extrusionOk="0">
                  <a:moveTo>
                    <a:pt x="0" y="0"/>
                  </a:moveTo>
                  <a:lnTo>
                    <a:pt x="0" y="3489"/>
                  </a:lnTo>
                  <a:lnTo>
                    <a:pt x="644" y="3489"/>
                  </a:lnTo>
                  <a:lnTo>
                    <a:pt x="644" y="0"/>
                  </a:ln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Google Shape;2090;p66">
              <a:extLst>
                <a:ext uri="{FF2B5EF4-FFF2-40B4-BE49-F238E27FC236}">
                  <a16:creationId xmlns:a16="http://schemas.microsoft.com/office/drawing/2014/main" id="{750CD8E7-2BFA-6679-3DE2-56BE2BC34309}"/>
                </a:ext>
              </a:extLst>
            </p:cNvPr>
            <p:cNvSpPr/>
            <p:nvPr/>
          </p:nvSpPr>
          <p:spPr>
            <a:xfrm>
              <a:off x="9012704" y="813129"/>
              <a:ext cx="47015" cy="35346"/>
            </a:xfrm>
            <a:custGeom>
              <a:avLst/>
              <a:gdLst/>
              <a:ahLst/>
              <a:cxnLst/>
              <a:rect l="l" t="t" r="r" b="b"/>
              <a:pathLst>
                <a:path w="415" h="312" extrusionOk="0">
                  <a:moveTo>
                    <a:pt x="208" y="1"/>
                  </a:moveTo>
                  <a:cubicBezTo>
                    <a:pt x="176" y="1"/>
                    <a:pt x="141" y="11"/>
                    <a:pt x="107" y="34"/>
                  </a:cubicBezTo>
                  <a:cubicBezTo>
                    <a:pt x="96" y="42"/>
                    <a:pt x="88" y="48"/>
                    <a:pt x="85" y="56"/>
                  </a:cubicBezTo>
                  <a:cubicBezTo>
                    <a:pt x="1" y="179"/>
                    <a:pt x="89" y="312"/>
                    <a:pt x="207" y="312"/>
                  </a:cubicBezTo>
                  <a:cubicBezTo>
                    <a:pt x="239" y="312"/>
                    <a:pt x="274" y="302"/>
                    <a:pt x="308" y="279"/>
                  </a:cubicBezTo>
                  <a:cubicBezTo>
                    <a:pt x="316" y="270"/>
                    <a:pt x="327" y="265"/>
                    <a:pt x="330" y="257"/>
                  </a:cubicBezTo>
                  <a:cubicBezTo>
                    <a:pt x="414" y="134"/>
                    <a:pt x="326" y="1"/>
                    <a:pt x="208" y="1"/>
                  </a:cubicBez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Google Shape;2091;p66">
              <a:extLst>
                <a:ext uri="{FF2B5EF4-FFF2-40B4-BE49-F238E27FC236}">
                  <a16:creationId xmlns:a16="http://schemas.microsoft.com/office/drawing/2014/main" id="{53DCD23D-F818-9A88-71E1-1DA55E741DD8}"/>
                </a:ext>
              </a:extLst>
            </p:cNvPr>
            <p:cNvSpPr/>
            <p:nvPr/>
          </p:nvSpPr>
          <p:spPr>
            <a:xfrm>
              <a:off x="7920255" y="890510"/>
              <a:ext cx="1223756" cy="83612"/>
            </a:xfrm>
            <a:custGeom>
              <a:avLst/>
              <a:gdLst/>
              <a:ahLst/>
              <a:cxnLst/>
              <a:rect l="l" t="t" r="r" b="b"/>
              <a:pathLst>
                <a:path w="8950" h="738" extrusionOk="0">
                  <a:moveTo>
                    <a:pt x="1" y="0"/>
                  </a:moveTo>
                  <a:lnTo>
                    <a:pt x="1" y="738"/>
                  </a:lnTo>
                  <a:lnTo>
                    <a:pt x="8949" y="738"/>
                  </a:lnTo>
                  <a:lnTo>
                    <a:pt x="8949" y="0"/>
                  </a:lnTo>
                  <a:close/>
                </a:path>
              </a:pathLst>
            </a:custGeom>
            <a:solidFill>
              <a:srgbClr val="9979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2092;p66">
              <a:extLst>
                <a:ext uri="{FF2B5EF4-FFF2-40B4-BE49-F238E27FC236}">
                  <a16:creationId xmlns:a16="http://schemas.microsoft.com/office/drawing/2014/main" id="{709BF766-AD35-F84C-316F-31D74D29C189}"/>
                </a:ext>
              </a:extLst>
            </p:cNvPr>
            <p:cNvSpPr/>
            <p:nvPr/>
          </p:nvSpPr>
          <p:spPr>
            <a:xfrm>
              <a:off x="8216729" y="521746"/>
              <a:ext cx="154414" cy="22205"/>
            </a:xfrm>
            <a:custGeom>
              <a:avLst/>
              <a:gdLst/>
              <a:ahLst/>
              <a:cxnLst/>
              <a:rect l="l" t="t" r="r" b="b"/>
              <a:pathLst>
                <a:path w="1363" h="196" extrusionOk="0">
                  <a:moveTo>
                    <a:pt x="781" y="0"/>
                  </a:moveTo>
                  <a:cubicBezTo>
                    <a:pt x="706" y="0"/>
                    <a:pt x="631" y="4"/>
                    <a:pt x="559" y="8"/>
                  </a:cubicBezTo>
                  <a:cubicBezTo>
                    <a:pt x="466" y="16"/>
                    <a:pt x="372" y="30"/>
                    <a:pt x="276" y="44"/>
                  </a:cubicBezTo>
                  <a:cubicBezTo>
                    <a:pt x="193" y="58"/>
                    <a:pt x="111" y="74"/>
                    <a:pt x="28" y="88"/>
                  </a:cubicBezTo>
                  <a:cubicBezTo>
                    <a:pt x="1" y="91"/>
                    <a:pt x="1" y="102"/>
                    <a:pt x="20" y="118"/>
                  </a:cubicBezTo>
                  <a:cubicBezTo>
                    <a:pt x="30" y="130"/>
                    <a:pt x="44" y="133"/>
                    <a:pt x="59" y="133"/>
                  </a:cubicBezTo>
                  <a:cubicBezTo>
                    <a:pt x="67" y="133"/>
                    <a:pt x="75" y="132"/>
                    <a:pt x="83" y="132"/>
                  </a:cubicBezTo>
                  <a:cubicBezTo>
                    <a:pt x="102" y="132"/>
                    <a:pt x="119" y="137"/>
                    <a:pt x="135" y="140"/>
                  </a:cubicBezTo>
                  <a:cubicBezTo>
                    <a:pt x="212" y="151"/>
                    <a:pt x="287" y="162"/>
                    <a:pt x="358" y="171"/>
                  </a:cubicBezTo>
                  <a:cubicBezTo>
                    <a:pt x="367" y="171"/>
                    <a:pt x="378" y="171"/>
                    <a:pt x="383" y="173"/>
                  </a:cubicBezTo>
                  <a:cubicBezTo>
                    <a:pt x="449" y="182"/>
                    <a:pt x="518" y="195"/>
                    <a:pt x="584" y="195"/>
                  </a:cubicBezTo>
                  <a:cubicBezTo>
                    <a:pt x="642" y="195"/>
                    <a:pt x="708" y="184"/>
                    <a:pt x="766" y="173"/>
                  </a:cubicBezTo>
                  <a:cubicBezTo>
                    <a:pt x="832" y="162"/>
                    <a:pt x="895" y="154"/>
                    <a:pt x="964" y="140"/>
                  </a:cubicBezTo>
                  <a:cubicBezTo>
                    <a:pt x="1002" y="132"/>
                    <a:pt x="1038" y="124"/>
                    <a:pt x="1071" y="115"/>
                  </a:cubicBezTo>
                  <a:cubicBezTo>
                    <a:pt x="1123" y="102"/>
                    <a:pt x="1170" y="88"/>
                    <a:pt x="1222" y="71"/>
                  </a:cubicBezTo>
                  <a:cubicBezTo>
                    <a:pt x="1247" y="63"/>
                    <a:pt x="1275" y="55"/>
                    <a:pt x="1299" y="44"/>
                  </a:cubicBezTo>
                  <a:cubicBezTo>
                    <a:pt x="1316" y="36"/>
                    <a:pt x="1346" y="19"/>
                    <a:pt x="1363" y="19"/>
                  </a:cubicBezTo>
                  <a:cubicBezTo>
                    <a:pt x="1280" y="16"/>
                    <a:pt x="1195" y="14"/>
                    <a:pt x="1112" y="8"/>
                  </a:cubicBezTo>
                  <a:cubicBezTo>
                    <a:pt x="1049" y="5"/>
                    <a:pt x="991" y="5"/>
                    <a:pt x="931" y="3"/>
                  </a:cubicBezTo>
                  <a:lnTo>
                    <a:pt x="876" y="3"/>
                  </a:lnTo>
                  <a:cubicBezTo>
                    <a:pt x="844" y="1"/>
                    <a:pt x="813" y="0"/>
                    <a:pt x="781" y="0"/>
                  </a:cubicBezTo>
                  <a:close/>
                </a:path>
              </a:pathLst>
            </a:custGeom>
            <a:solidFill>
              <a:srgbClr val="97AF8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2093;p66">
              <a:extLst>
                <a:ext uri="{FF2B5EF4-FFF2-40B4-BE49-F238E27FC236}">
                  <a16:creationId xmlns:a16="http://schemas.microsoft.com/office/drawing/2014/main" id="{C0D5ACE6-DA78-3108-8034-EBF1488E58BC}"/>
                </a:ext>
              </a:extLst>
            </p:cNvPr>
            <p:cNvSpPr/>
            <p:nvPr/>
          </p:nvSpPr>
          <p:spPr>
            <a:xfrm>
              <a:off x="8211404" y="424090"/>
              <a:ext cx="193386" cy="101734"/>
            </a:xfrm>
            <a:custGeom>
              <a:avLst/>
              <a:gdLst/>
              <a:ahLst/>
              <a:cxnLst/>
              <a:rect l="l" t="t" r="r" b="b"/>
              <a:pathLst>
                <a:path w="1707" h="898" extrusionOk="0">
                  <a:moveTo>
                    <a:pt x="1707" y="1"/>
                  </a:moveTo>
                  <a:cubicBezTo>
                    <a:pt x="1556" y="42"/>
                    <a:pt x="1388" y="86"/>
                    <a:pt x="1242" y="160"/>
                  </a:cubicBezTo>
                  <a:cubicBezTo>
                    <a:pt x="1184" y="190"/>
                    <a:pt x="1129" y="224"/>
                    <a:pt x="1071" y="257"/>
                  </a:cubicBezTo>
                  <a:cubicBezTo>
                    <a:pt x="1060" y="262"/>
                    <a:pt x="1052" y="265"/>
                    <a:pt x="1044" y="273"/>
                  </a:cubicBezTo>
                  <a:cubicBezTo>
                    <a:pt x="975" y="312"/>
                    <a:pt x="898" y="345"/>
                    <a:pt x="832" y="386"/>
                  </a:cubicBezTo>
                  <a:cubicBezTo>
                    <a:pt x="818" y="397"/>
                    <a:pt x="804" y="402"/>
                    <a:pt x="791" y="413"/>
                  </a:cubicBezTo>
                  <a:cubicBezTo>
                    <a:pt x="727" y="457"/>
                    <a:pt x="667" y="512"/>
                    <a:pt x="598" y="554"/>
                  </a:cubicBezTo>
                  <a:cubicBezTo>
                    <a:pt x="540" y="592"/>
                    <a:pt x="480" y="620"/>
                    <a:pt x="419" y="656"/>
                  </a:cubicBezTo>
                  <a:cubicBezTo>
                    <a:pt x="364" y="689"/>
                    <a:pt x="315" y="730"/>
                    <a:pt x="259" y="768"/>
                  </a:cubicBezTo>
                  <a:cubicBezTo>
                    <a:pt x="193" y="810"/>
                    <a:pt x="127" y="843"/>
                    <a:pt x="48" y="851"/>
                  </a:cubicBezTo>
                  <a:cubicBezTo>
                    <a:pt x="28" y="851"/>
                    <a:pt x="1" y="856"/>
                    <a:pt x="1" y="876"/>
                  </a:cubicBezTo>
                  <a:cubicBezTo>
                    <a:pt x="4" y="892"/>
                    <a:pt x="31" y="898"/>
                    <a:pt x="53" y="898"/>
                  </a:cubicBezTo>
                  <a:cubicBezTo>
                    <a:pt x="182" y="892"/>
                    <a:pt x="315" y="856"/>
                    <a:pt x="427" y="796"/>
                  </a:cubicBezTo>
                  <a:cubicBezTo>
                    <a:pt x="557" y="727"/>
                    <a:pt x="694" y="650"/>
                    <a:pt x="832" y="601"/>
                  </a:cubicBezTo>
                  <a:cubicBezTo>
                    <a:pt x="868" y="587"/>
                    <a:pt x="909" y="578"/>
                    <a:pt x="942" y="562"/>
                  </a:cubicBezTo>
                  <a:cubicBezTo>
                    <a:pt x="1008" y="532"/>
                    <a:pt x="1074" y="485"/>
                    <a:pt x="1135" y="441"/>
                  </a:cubicBezTo>
                  <a:cubicBezTo>
                    <a:pt x="1190" y="402"/>
                    <a:pt x="1242" y="361"/>
                    <a:pt x="1294" y="320"/>
                  </a:cubicBezTo>
                  <a:cubicBezTo>
                    <a:pt x="1368" y="262"/>
                    <a:pt x="1451" y="210"/>
                    <a:pt x="1531" y="160"/>
                  </a:cubicBezTo>
                  <a:cubicBezTo>
                    <a:pt x="1534" y="160"/>
                    <a:pt x="1534" y="155"/>
                    <a:pt x="1534" y="155"/>
                  </a:cubicBezTo>
                  <a:cubicBezTo>
                    <a:pt x="1556" y="141"/>
                    <a:pt x="1572" y="127"/>
                    <a:pt x="1589" y="113"/>
                  </a:cubicBezTo>
                  <a:cubicBezTo>
                    <a:pt x="1600" y="102"/>
                    <a:pt x="1613" y="94"/>
                    <a:pt x="1624" y="83"/>
                  </a:cubicBezTo>
                  <a:cubicBezTo>
                    <a:pt x="1644" y="67"/>
                    <a:pt x="1685" y="9"/>
                    <a:pt x="1707" y="1"/>
                  </a:cubicBezTo>
                  <a:close/>
                </a:path>
              </a:pathLst>
            </a:custGeom>
            <a:solidFill>
              <a:srgbClr val="97AF8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2094;p66">
              <a:extLst>
                <a:ext uri="{FF2B5EF4-FFF2-40B4-BE49-F238E27FC236}">
                  <a16:creationId xmlns:a16="http://schemas.microsoft.com/office/drawing/2014/main" id="{FA24EACB-E911-9C9F-7484-DA290A078C11}"/>
                </a:ext>
              </a:extLst>
            </p:cNvPr>
            <p:cNvSpPr/>
            <p:nvPr/>
          </p:nvSpPr>
          <p:spPr>
            <a:xfrm>
              <a:off x="8204947" y="346486"/>
              <a:ext cx="171521" cy="169822"/>
            </a:xfrm>
            <a:custGeom>
              <a:avLst/>
              <a:gdLst/>
              <a:ahLst/>
              <a:cxnLst/>
              <a:rect l="l" t="t" r="r" b="b"/>
              <a:pathLst>
                <a:path w="1514" h="1499" extrusionOk="0">
                  <a:moveTo>
                    <a:pt x="1513" y="0"/>
                  </a:moveTo>
                  <a:lnTo>
                    <a:pt x="1513" y="0"/>
                  </a:lnTo>
                  <a:cubicBezTo>
                    <a:pt x="1486" y="14"/>
                    <a:pt x="1453" y="36"/>
                    <a:pt x="1425" y="55"/>
                  </a:cubicBezTo>
                  <a:cubicBezTo>
                    <a:pt x="1398" y="78"/>
                    <a:pt x="1368" y="100"/>
                    <a:pt x="1343" y="119"/>
                  </a:cubicBezTo>
                  <a:cubicBezTo>
                    <a:pt x="1310" y="138"/>
                    <a:pt x="1280" y="163"/>
                    <a:pt x="1247" y="188"/>
                  </a:cubicBezTo>
                  <a:cubicBezTo>
                    <a:pt x="1189" y="232"/>
                    <a:pt x="1134" y="276"/>
                    <a:pt x="1081" y="325"/>
                  </a:cubicBezTo>
                  <a:cubicBezTo>
                    <a:pt x="1054" y="353"/>
                    <a:pt x="1026" y="375"/>
                    <a:pt x="999" y="399"/>
                  </a:cubicBezTo>
                  <a:cubicBezTo>
                    <a:pt x="996" y="402"/>
                    <a:pt x="993" y="408"/>
                    <a:pt x="985" y="410"/>
                  </a:cubicBezTo>
                  <a:lnTo>
                    <a:pt x="982" y="413"/>
                  </a:lnTo>
                  <a:cubicBezTo>
                    <a:pt x="938" y="452"/>
                    <a:pt x="894" y="493"/>
                    <a:pt x="853" y="532"/>
                  </a:cubicBezTo>
                  <a:cubicBezTo>
                    <a:pt x="776" y="603"/>
                    <a:pt x="704" y="677"/>
                    <a:pt x="638" y="757"/>
                  </a:cubicBezTo>
                  <a:cubicBezTo>
                    <a:pt x="564" y="842"/>
                    <a:pt x="490" y="933"/>
                    <a:pt x="418" y="1027"/>
                  </a:cubicBezTo>
                  <a:lnTo>
                    <a:pt x="418" y="1030"/>
                  </a:lnTo>
                  <a:cubicBezTo>
                    <a:pt x="366" y="1096"/>
                    <a:pt x="308" y="1156"/>
                    <a:pt x="250" y="1214"/>
                  </a:cubicBezTo>
                  <a:cubicBezTo>
                    <a:pt x="171" y="1294"/>
                    <a:pt x="91" y="1371"/>
                    <a:pt x="17" y="1453"/>
                  </a:cubicBezTo>
                  <a:cubicBezTo>
                    <a:pt x="8" y="1459"/>
                    <a:pt x="3" y="1473"/>
                    <a:pt x="3" y="1481"/>
                  </a:cubicBezTo>
                  <a:cubicBezTo>
                    <a:pt x="0" y="1484"/>
                    <a:pt x="3" y="1492"/>
                    <a:pt x="8" y="1497"/>
                  </a:cubicBezTo>
                  <a:cubicBezTo>
                    <a:pt x="12" y="1498"/>
                    <a:pt x="15" y="1499"/>
                    <a:pt x="18" y="1499"/>
                  </a:cubicBezTo>
                  <a:cubicBezTo>
                    <a:pt x="25" y="1499"/>
                    <a:pt x="32" y="1497"/>
                    <a:pt x="36" y="1495"/>
                  </a:cubicBezTo>
                  <a:cubicBezTo>
                    <a:pt x="124" y="1453"/>
                    <a:pt x="198" y="1412"/>
                    <a:pt x="270" y="1352"/>
                  </a:cubicBezTo>
                  <a:cubicBezTo>
                    <a:pt x="308" y="1324"/>
                    <a:pt x="344" y="1294"/>
                    <a:pt x="380" y="1266"/>
                  </a:cubicBezTo>
                  <a:cubicBezTo>
                    <a:pt x="399" y="1252"/>
                    <a:pt x="418" y="1239"/>
                    <a:pt x="440" y="1228"/>
                  </a:cubicBezTo>
                  <a:cubicBezTo>
                    <a:pt x="454" y="1222"/>
                    <a:pt x="468" y="1211"/>
                    <a:pt x="476" y="1206"/>
                  </a:cubicBezTo>
                  <a:cubicBezTo>
                    <a:pt x="638" y="1082"/>
                    <a:pt x="798" y="953"/>
                    <a:pt x="938" y="807"/>
                  </a:cubicBezTo>
                  <a:lnTo>
                    <a:pt x="944" y="798"/>
                  </a:lnTo>
                  <a:cubicBezTo>
                    <a:pt x="985" y="754"/>
                    <a:pt x="1021" y="702"/>
                    <a:pt x="1054" y="655"/>
                  </a:cubicBezTo>
                  <a:cubicBezTo>
                    <a:pt x="1090" y="603"/>
                    <a:pt x="1123" y="554"/>
                    <a:pt x="1161" y="507"/>
                  </a:cubicBezTo>
                  <a:cubicBezTo>
                    <a:pt x="1183" y="479"/>
                    <a:pt x="1205" y="452"/>
                    <a:pt x="1227" y="424"/>
                  </a:cubicBezTo>
                  <a:cubicBezTo>
                    <a:pt x="1266" y="375"/>
                    <a:pt x="1307" y="328"/>
                    <a:pt x="1340" y="278"/>
                  </a:cubicBezTo>
                  <a:cubicBezTo>
                    <a:pt x="1403" y="190"/>
                    <a:pt x="1456" y="94"/>
                    <a:pt x="1513" y="0"/>
                  </a:cubicBezTo>
                  <a:close/>
                </a:path>
              </a:pathLst>
            </a:custGeom>
            <a:solidFill>
              <a:srgbClr val="97AF8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2095;p66">
              <a:extLst>
                <a:ext uri="{FF2B5EF4-FFF2-40B4-BE49-F238E27FC236}">
                  <a16:creationId xmlns:a16="http://schemas.microsoft.com/office/drawing/2014/main" id="{4E4ECF4F-C67D-5711-588C-224AB83522FB}"/>
                </a:ext>
              </a:extLst>
            </p:cNvPr>
            <p:cNvSpPr/>
            <p:nvPr/>
          </p:nvSpPr>
          <p:spPr>
            <a:xfrm>
              <a:off x="8199282" y="286669"/>
              <a:ext cx="152828" cy="213665"/>
            </a:xfrm>
            <a:custGeom>
              <a:avLst/>
              <a:gdLst/>
              <a:ahLst/>
              <a:cxnLst/>
              <a:rect l="l" t="t" r="r" b="b"/>
              <a:pathLst>
                <a:path w="1349" h="1886" extrusionOk="0">
                  <a:moveTo>
                    <a:pt x="1349" y="0"/>
                  </a:moveTo>
                  <a:cubicBezTo>
                    <a:pt x="1332" y="30"/>
                    <a:pt x="1291" y="61"/>
                    <a:pt x="1266" y="88"/>
                  </a:cubicBezTo>
                  <a:cubicBezTo>
                    <a:pt x="1049" y="328"/>
                    <a:pt x="837" y="553"/>
                    <a:pt x="647" y="812"/>
                  </a:cubicBezTo>
                  <a:cubicBezTo>
                    <a:pt x="587" y="897"/>
                    <a:pt x="523" y="982"/>
                    <a:pt x="466" y="1073"/>
                  </a:cubicBezTo>
                  <a:cubicBezTo>
                    <a:pt x="427" y="1128"/>
                    <a:pt x="394" y="1183"/>
                    <a:pt x="355" y="1238"/>
                  </a:cubicBezTo>
                  <a:cubicBezTo>
                    <a:pt x="314" y="1299"/>
                    <a:pt x="273" y="1357"/>
                    <a:pt x="232" y="1417"/>
                  </a:cubicBezTo>
                  <a:cubicBezTo>
                    <a:pt x="207" y="1453"/>
                    <a:pt x="179" y="1492"/>
                    <a:pt x="155" y="1530"/>
                  </a:cubicBezTo>
                  <a:cubicBezTo>
                    <a:pt x="155" y="1533"/>
                    <a:pt x="152" y="1533"/>
                    <a:pt x="152" y="1533"/>
                  </a:cubicBezTo>
                  <a:cubicBezTo>
                    <a:pt x="97" y="1624"/>
                    <a:pt x="45" y="1725"/>
                    <a:pt x="9" y="1822"/>
                  </a:cubicBezTo>
                  <a:cubicBezTo>
                    <a:pt x="3" y="1833"/>
                    <a:pt x="0" y="1844"/>
                    <a:pt x="0" y="1852"/>
                  </a:cubicBezTo>
                  <a:lnTo>
                    <a:pt x="0" y="1858"/>
                  </a:lnTo>
                  <a:cubicBezTo>
                    <a:pt x="0" y="1869"/>
                    <a:pt x="9" y="1877"/>
                    <a:pt x="14" y="1882"/>
                  </a:cubicBezTo>
                  <a:cubicBezTo>
                    <a:pt x="17" y="1885"/>
                    <a:pt x="17" y="1885"/>
                    <a:pt x="23" y="1885"/>
                  </a:cubicBezTo>
                  <a:cubicBezTo>
                    <a:pt x="39" y="1874"/>
                    <a:pt x="53" y="1858"/>
                    <a:pt x="61" y="1841"/>
                  </a:cubicBezTo>
                  <a:cubicBezTo>
                    <a:pt x="83" y="1794"/>
                    <a:pt x="111" y="1750"/>
                    <a:pt x="141" y="1712"/>
                  </a:cubicBezTo>
                  <a:cubicBezTo>
                    <a:pt x="171" y="1676"/>
                    <a:pt x="204" y="1637"/>
                    <a:pt x="237" y="1599"/>
                  </a:cubicBezTo>
                  <a:lnTo>
                    <a:pt x="413" y="1403"/>
                  </a:lnTo>
                  <a:cubicBezTo>
                    <a:pt x="532" y="1271"/>
                    <a:pt x="647" y="1139"/>
                    <a:pt x="765" y="1007"/>
                  </a:cubicBezTo>
                  <a:cubicBezTo>
                    <a:pt x="812" y="952"/>
                    <a:pt x="862" y="897"/>
                    <a:pt x="906" y="842"/>
                  </a:cubicBezTo>
                  <a:cubicBezTo>
                    <a:pt x="933" y="804"/>
                    <a:pt x="961" y="768"/>
                    <a:pt x="986" y="729"/>
                  </a:cubicBezTo>
                  <a:cubicBezTo>
                    <a:pt x="1046" y="633"/>
                    <a:pt x="1101" y="528"/>
                    <a:pt x="1153" y="427"/>
                  </a:cubicBezTo>
                  <a:cubicBezTo>
                    <a:pt x="1181" y="372"/>
                    <a:pt x="1209" y="317"/>
                    <a:pt x="1233" y="262"/>
                  </a:cubicBezTo>
                  <a:cubicBezTo>
                    <a:pt x="1275" y="173"/>
                    <a:pt x="1316" y="88"/>
                    <a:pt x="1349" y="0"/>
                  </a:cubicBezTo>
                  <a:close/>
                </a:path>
              </a:pathLst>
            </a:custGeom>
            <a:solidFill>
              <a:srgbClr val="97AF8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2096;p66">
              <a:extLst>
                <a:ext uri="{FF2B5EF4-FFF2-40B4-BE49-F238E27FC236}">
                  <a16:creationId xmlns:a16="http://schemas.microsoft.com/office/drawing/2014/main" id="{18CDEAA5-3BC2-2223-448A-1D13C54987B0}"/>
                </a:ext>
              </a:extLst>
            </p:cNvPr>
            <p:cNvSpPr/>
            <p:nvPr/>
          </p:nvSpPr>
          <p:spPr>
            <a:xfrm>
              <a:off x="8178664" y="254834"/>
              <a:ext cx="135495" cy="221709"/>
            </a:xfrm>
            <a:custGeom>
              <a:avLst/>
              <a:gdLst/>
              <a:ahLst/>
              <a:cxnLst/>
              <a:rect l="l" t="t" r="r" b="b"/>
              <a:pathLst>
                <a:path w="1196" h="1957" extrusionOk="0">
                  <a:moveTo>
                    <a:pt x="1190" y="0"/>
                  </a:moveTo>
                  <a:lnTo>
                    <a:pt x="1190" y="0"/>
                  </a:lnTo>
                  <a:cubicBezTo>
                    <a:pt x="1121" y="80"/>
                    <a:pt x="1063" y="166"/>
                    <a:pt x="1005" y="254"/>
                  </a:cubicBezTo>
                  <a:lnTo>
                    <a:pt x="934" y="355"/>
                  </a:lnTo>
                  <a:cubicBezTo>
                    <a:pt x="868" y="449"/>
                    <a:pt x="804" y="543"/>
                    <a:pt x="744" y="633"/>
                  </a:cubicBezTo>
                  <a:cubicBezTo>
                    <a:pt x="727" y="661"/>
                    <a:pt x="705" y="694"/>
                    <a:pt x="689" y="721"/>
                  </a:cubicBezTo>
                  <a:cubicBezTo>
                    <a:pt x="653" y="776"/>
                    <a:pt x="620" y="834"/>
                    <a:pt x="584" y="889"/>
                  </a:cubicBezTo>
                  <a:cubicBezTo>
                    <a:pt x="502" y="1030"/>
                    <a:pt x="419" y="1167"/>
                    <a:pt x="337" y="1308"/>
                  </a:cubicBezTo>
                  <a:cubicBezTo>
                    <a:pt x="315" y="1346"/>
                    <a:pt x="293" y="1387"/>
                    <a:pt x="268" y="1426"/>
                  </a:cubicBezTo>
                  <a:cubicBezTo>
                    <a:pt x="254" y="1451"/>
                    <a:pt x="240" y="1470"/>
                    <a:pt x="227" y="1495"/>
                  </a:cubicBezTo>
                  <a:cubicBezTo>
                    <a:pt x="207" y="1528"/>
                    <a:pt x="185" y="1563"/>
                    <a:pt x="169" y="1596"/>
                  </a:cubicBezTo>
                  <a:cubicBezTo>
                    <a:pt x="122" y="1684"/>
                    <a:pt x="72" y="1770"/>
                    <a:pt x="31" y="1858"/>
                  </a:cubicBezTo>
                  <a:cubicBezTo>
                    <a:pt x="12" y="1891"/>
                    <a:pt x="1" y="1935"/>
                    <a:pt x="31" y="1957"/>
                  </a:cubicBezTo>
                  <a:cubicBezTo>
                    <a:pt x="72" y="1907"/>
                    <a:pt x="116" y="1855"/>
                    <a:pt x="166" y="1814"/>
                  </a:cubicBezTo>
                  <a:cubicBezTo>
                    <a:pt x="199" y="1784"/>
                    <a:pt x="238" y="1753"/>
                    <a:pt x="273" y="1723"/>
                  </a:cubicBezTo>
                  <a:cubicBezTo>
                    <a:pt x="276" y="1718"/>
                    <a:pt x="279" y="1718"/>
                    <a:pt x="279" y="1715"/>
                  </a:cubicBezTo>
                  <a:cubicBezTo>
                    <a:pt x="323" y="1671"/>
                    <a:pt x="359" y="1618"/>
                    <a:pt x="392" y="1566"/>
                  </a:cubicBezTo>
                  <a:cubicBezTo>
                    <a:pt x="441" y="1495"/>
                    <a:pt x="488" y="1423"/>
                    <a:pt x="540" y="1349"/>
                  </a:cubicBezTo>
                  <a:cubicBezTo>
                    <a:pt x="579" y="1297"/>
                    <a:pt x="617" y="1236"/>
                    <a:pt x="653" y="1181"/>
                  </a:cubicBezTo>
                  <a:cubicBezTo>
                    <a:pt x="681" y="1142"/>
                    <a:pt x="705" y="1107"/>
                    <a:pt x="733" y="1065"/>
                  </a:cubicBezTo>
                  <a:cubicBezTo>
                    <a:pt x="777" y="999"/>
                    <a:pt x="824" y="933"/>
                    <a:pt x="865" y="864"/>
                  </a:cubicBezTo>
                  <a:cubicBezTo>
                    <a:pt x="865" y="864"/>
                    <a:pt x="865" y="862"/>
                    <a:pt x="868" y="862"/>
                  </a:cubicBezTo>
                  <a:cubicBezTo>
                    <a:pt x="928" y="752"/>
                    <a:pt x="980" y="639"/>
                    <a:pt x="1025" y="521"/>
                  </a:cubicBezTo>
                  <a:cubicBezTo>
                    <a:pt x="1030" y="510"/>
                    <a:pt x="1033" y="504"/>
                    <a:pt x="1036" y="493"/>
                  </a:cubicBezTo>
                  <a:cubicBezTo>
                    <a:pt x="1066" y="413"/>
                    <a:pt x="1093" y="339"/>
                    <a:pt x="1118" y="259"/>
                  </a:cubicBezTo>
                  <a:lnTo>
                    <a:pt x="1159" y="124"/>
                  </a:lnTo>
                  <a:cubicBezTo>
                    <a:pt x="1170" y="89"/>
                    <a:pt x="1195" y="39"/>
                    <a:pt x="1190" y="0"/>
                  </a:cubicBezTo>
                  <a:close/>
                </a:path>
              </a:pathLst>
            </a:custGeom>
            <a:solidFill>
              <a:srgbClr val="97AF8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2097;p66">
              <a:extLst>
                <a:ext uri="{FF2B5EF4-FFF2-40B4-BE49-F238E27FC236}">
                  <a16:creationId xmlns:a16="http://schemas.microsoft.com/office/drawing/2014/main" id="{BADB17A4-614E-E8F1-1449-2BE1C753E5BF}"/>
                </a:ext>
              </a:extLst>
            </p:cNvPr>
            <p:cNvSpPr/>
            <p:nvPr/>
          </p:nvSpPr>
          <p:spPr>
            <a:xfrm>
              <a:off x="8164729" y="224586"/>
              <a:ext cx="103887" cy="229865"/>
            </a:xfrm>
            <a:custGeom>
              <a:avLst/>
              <a:gdLst/>
              <a:ahLst/>
              <a:cxnLst/>
              <a:rect l="l" t="t" r="r" b="b"/>
              <a:pathLst>
                <a:path w="917" h="2029" extrusionOk="0">
                  <a:moveTo>
                    <a:pt x="911" y="1"/>
                  </a:moveTo>
                  <a:lnTo>
                    <a:pt x="911" y="1"/>
                  </a:lnTo>
                  <a:cubicBezTo>
                    <a:pt x="870" y="42"/>
                    <a:pt x="842" y="116"/>
                    <a:pt x="815" y="168"/>
                  </a:cubicBezTo>
                  <a:cubicBezTo>
                    <a:pt x="779" y="234"/>
                    <a:pt x="746" y="303"/>
                    <a:pt x="710" y="369"/>
                  </a:cubicBezTo>
                  <a:cubicBezTo>
                    <a:pt x="647" y="499"/>
                    <a:pt x="583" y="633"/>
                    <a:pt x="528" y="771"/>
                  </a:cubicBezTo>
                  <a:cubicBezTo>
                    <a:pt x="515" y="810"/>
                    <a:pt x="498" y="843"/>
                    <a:pt x="484" y="881"/>
                  </a:cubicBezTo>
                  <a:cubicBezTo>
                    <a:pt x="468" y="925"/>
                    <a:pt x="449" y="966"/>
                    <a:pt x="429" y="1010"/>
                  </a:cubicBezTo>
                  <a:cubicBezTo>
                    <a:pt x="402" y="1071"/>
                    <a:pt x="374" y="1131"/>
                    <a:pt x="344" y="1189"/>
                  </a:cubicBezTo>
                  <a:cubicBezTo>
                    <a:pt x="330" y="1214"/>
                    <a:pt x="319" y="1239"/>
                    <a:pt x="308" y="1264"/>
                  </a:cubicBezTo>
                  <a:cubicBezTo>
                    <a:pt x="261" y="1368"/>
                    <a:pt x="215" y="1478"/>
                    <a:pt x="173" y="1588"/>
                  </a:cubicBezTo>
                  <a:cubicBezTo>
                    <a:pt x="160" y="1624"/>
                    <a:pt x="151" y="1654"/>
                    <a:pt x="138" y="1690"/>
                  </a:cubicBezTo>
                  <a:cubicBezTo>
                    <a:pt x="116" y="1748"/>
                    <a:pt x="91" y="1806"/>
                    <a:pt x="72" y="1863"/>
                  </a:cubicBezTo>
                  <a:cubicBezTo>
                    <a:pt x="41" y="1916"/>
                    <a:pt x="11" y="1976"/>
                    <a:pt x="0" y="2029"/>
                  </a:cubicBezTo>
                  <a:lnTo>
                    <a:pt x="6" y="2029"/>
                  </a:lnTo>
                  <a:cubicBezTo>
                    <a:pt x="17" y="2029"/>
                    <a:pt x="28" y="2029"/>
                    <a:pt x="39" y="2026"/>
                  </a:cubicBezTo>
                  <a:cubicBezTo>
                    <a:pt x="47" y="2023"/>
                    <a:pt x="55" y="2015"/>
                    <a:pt x="61" y="2009"/>
                  </a:cubicBezTo>
                  <a:cubicBezTo>
                    <a:pt x="74" y="1996"/>
                    <a:pt x="85" y="1974"/>
                    <a:pt x="91" y="1957"/>
                  </a:cubicBezTo>
                  <a:cubicBezTo>
                    <a:pt x="124" y="1891"/>
                    <a:pt x="154" y="1828"/>
                    <a:pt x="206" y="1775"/>
                  </a:cubicBezTo>
                  <a:cubicBezTo>
                    <a:pt x="223" y="1759"/>
                    <a:pt x="239" y="1745"/>
                    <a:pt x="259" y="1726"/>
                  </a:cubicBezTo>
                  <a:cubicBezTo>
                    <a:pt x="270" y="1709"/>
                    <a:pt x="281" y="1693"/>
                    <a:pt x="292" y="1671"/>
                  </a:cubicBezTo>
                  <a:cubicBezTo>
                    <a:pt x="294" y="1668"/>
                    <a:pt x="294" y="1665"/>
                    <a:pt x="297" y="1657"/>
                  </a:cubicBezTo>
                  <a:cubicBezTo>
                    <a:pt x="366" y="1528"/>
                    <a:pt x="432" y="1393"/>
                    <a:pt x="495" y="1264"/>
                  </a:cubicBezTo>
                  <a:cubicBezTo>
                    <a:pt x="498" y="1258"/>
                    <a:pt x="498" y="1253"/>
                    <a:pt x="501" y="1250"/>
                  </a:cubicBezTo>
                  <a:cubicBezTo>
                    <a:pt x="512" y="1225"/>
                    <a:pt x="526" y="1203"/>
                    <a:pt x="542" y="1184"/>
                  </a:cubicBezTo>
                  <a:cubicBezTo>
                    <a:pt x="556" y="1167"/>
                    <a:pt x="567" y="1148"/>
                    <a:pt x="581" y="1131"/>
                  </a:cubicBezTo>
                  <a:cubicBezTo>
                    <a:pt x="586" y="1120"/>
                    <a:pt x="594" y="1107"/>
                    <a:pt x="605" y="1098"/>
                  </a:cubicBezTo>
                  <a:cubicBezTo>
                    <a:pt x="638" y="1035"/>
                    <a:pt x="669" y="969"/>
                    <a:pt x="693" y="906"/>
                  </a:cubicBezTo>
                  <a:cubicBezTo>
                    <a:pt x="699" y="898"/>
                    <a:pt x="702" y="887"/>
                    <a:pt x="704" y="881"/>
                  </a:cubicBezTo>
                  <a:cubicBezTo>
                    <a:pt x="735" y="796"/>
                    <a:pt x="762" y="708"/>
                    <a:pt x="784" y="620"/>
                  </a:cubicBezTo>
                  <a:cubicBezTo>
                    <a:pt x="801" y="551"/>
                    <a:pt x="815" y="479"/>
                    <a:pt x="831" y="405"/>
                  </a:cubicBezTo>
                  <a:cubicBezTo>
                    <a:pt x="848" y="328"/>
                    <a:pt x="861" y="245"/>
                    <a:pt x="881" y="166"/>
                  </a:cubicBezTo>
                  <a:cubicBezTo>
                    <a:pt x="889" y="116"/>
                    <a:pt x="916" y="53"/>
                    <a:pt x="911" y="1"/>
                  </a:cubicBezTo>
                  <a:close/>
                </a:path>
              </a:pathLst>
            </a:custGeom>
            <a:solidFill>
              <a:srgbClr val="97AF8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2098;p66">
              <a:extLst>
                <a:ext uri="{FF2B5EF4-FFF2-40B4-BE49-F238E27FC236}">
                  <a16:creationId xmlns:a16="http://schemas.microsoft.com/office/drawing/2014/main" id="{7EFE5BAB-6119-F947-19B5-2AFC12375160}"/>
                </a:ext>
              </a:extLst>
            </p:cNvPr>
            <p:cNvSpPr/>
            <p:nvPr/>
          </p:nvSpPr>
          <p:spPr>
            <a:xfrm>
              <a:off x="8146603" y="193431"/>
              <a:ext cx="68087" cy="239495"/>
            </a:xfrm>
            <a:custGeom>
              <a:avLst/>
              <a:gdLst/>
              <a:ahLst/>
              <a:cxnLst/>
              <a:rect l="l" t="t" r="r" b="b"/>
              <a:pathLst>
                <a:path w="601" h="2114" extrusionOk="0">
                  <a:moveTo>
                    <a:pt x="600" y="0"/>
                  </a:moveTo>
                  <a:lnTo>
                    <a:pt x="600" y="0"/>
                  </a:lnTo>
                  <a:cubicBezTo>
                    <a:pt x="545" y="55"/>
                    <a:pt x="504" y="165"/>
                    <a:pt x="482" y="245"/>
                  </a:cubicBezTo>
                  <a:cubicBezTo>
                    <a:pt x="482" y="251"/>
                    <a:pt x="479" y="259"/>
                    <a:pt x="479" y="262"/>
                  </a:cubicBezTo>
                  <a:cubicBezTo>
                    <a:pt x="468" y="306"/>
                    <a:pt x="465" y="355"/>
                    <a:pt x="452" y="399"/>
                  </a:cubicBezTo>
                  <a:lnTo>
                    <a:pt x="452" y="402"/>
                  </a:lnTo>
                  <a:cubicBezTo>
                    <a:pt x="441" y="441"/>
                    <a:pt x="424" y="471"/>
                    <a:pt x="410" y="509"/>
                  </a:cubicBezTo>
                  <a:cubicBezTo>
                    <a:pt x="408" y="520"/>
                    <a:pt x="399" y="534"/>
                    <a:pt x="397" y="548"/>
                  </a:cubicBezTo>
                  <a:cubicBezTo>
                    <a:pt x="383" y="584"/>
                    <a:pt x="377" y="622"/>
                    <a:pt x="366" y="664"/>
                  </a:cubicBezTo>
                  <a:cubicBezTo>
                    <a:pt x="353" y="727"/>
                    <a:pt x="336" y="787"/>
                    <a:pt x="322" y="851"/>
                  </a:cubicBezTo>
                  <a:cubicBezTo>
                    <a:pt x="314" y="878"/>
                    <a:pt x="309" y="906"/>
                    <a:pt x="300" y="930"/>
                  </a:cubicBezTo>
                  <a:cubicBezTo>
                    <a:pt x="248" y="1142"/>
                    <a:pt x="193" y="1357"/>
                    <a:pt x="133" y="1566"/>
                  </a:cubicBezTo>
                  <a:cubicBezTo>
                    <a:pt x="116" y="1624"/>
                    <a:pt x="97" y="1679"/>
                    <a:pt x="80" y="1737"/>
                  </a:cubicBezTo>
                  <a:cubicBezTo>
                    <a:pt x="64" y="1789"/>
                    <a:pt x="47" y="1844"/>
                    <a:pt x="42" y="1899"/>
                  </a:cubicBezTo>
                  <a:cubicBezTo>
                    <a:pt x="39" y="1962"/>
                    <a:pt x="53" y="2026"/>
                    <a:pt x="20" y="2078"/>
                  </a:cubicBezTo>
                  <a:cubicBezTo>
                    <a:pt x="9" y="2081"/>
                    <a:pt x="0" y="2092"/>
                    <a:pt x="6" y="2097"/>
                  </a:cubicBezTo>
                  <a:lnTo>
                    <a:pt x="6" y="2103"/>
                  </a:lnTo>
                  <a:cubicBezTo>
                    <a:pt x="9" y="2108"/>
                    <a:pt x="11" y="2114"/>
                    <a:pt x="20" y="2114"/>
                  </a:cubicBezTo>
                  <a:lnTo>
                    <a:pt x="22" y="2114"/>
                  </a:lnTo>
                  <a:cubicBezTo>
                    <a:pt x="25" y="2114"/>
                    <a:pt x="28" y="2108"/>
                    <a:pt x="36" y="2108"/>
                  </a:cubicBezTo>
                  <a:cubicBezTo>
                    <a:pt x="42" y="2105"/>
                    <a:pt x="53" y="2097"/>
                    <a:pt x="55" y="2092"/>
                  </a:cubicBezTo>
                  <a:cubicBezTo>
                    <a:pt x="102" y="2026"/>
                    <a:pt x="144" y="1960"/>
                    <a:pt x="179" y="1891"/>
                  </a:cubicBezTo>
                  <a:cubicBezTo>
                    <a:pt x="256" y="1753"/>
                    <a:pt x="314" y="1607"/>
                    <a:pt x="364" y="1459"/>
                  </a:cubicBezTo>
                  <a:cubicBezTo>
                    <a:pt x="383" y="1393"/>
                    <a:pt x="405" y="1324"/>
                    <a:pt x="421" y="1255"/>
                  </a:cubicBezTo>
                  <a:cubicBezTo>
                    <a:pt x="432" y="1222"/>
                    <a:pt x="438" y="1184"/>
                    <a:pt x="446" y="1151"/>
                  </a:cubicBezTo>
                  <a:cubicBezTo>
                    <a:pt x="474" y="1027"/>
                    <a:pt x="493" y="897"/>
                    <a:pt x="515" y="771"/>
                  </a:cubicBezTo>
                  <a:lnTo>
                    <a:pt x="545" y="523"/>
                  </a:lnTo>
                  <a:cubicBezTo>
                    <a:pt x="551" y="468"/>
                    <a:pt x="559" y="413"/>
                    <a:pt x="562" y="361"/>
                  </a:cubicBezTo>
                  <a:cubicBezTo>
                    <a:pt x="576" y="243"/>
                    <a:pt x="589" y="121"/>
                    <a:pt x="600" y="0"/>
                  </a:cubicBezTo>
                  <a:close/>
                </a:path>
              </a:pathLst>
            </a:custGeom>
            <a:solidFill>
              <a:srgbClr val="97AF8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2099;p66">
              <a:extLst>
                <a:ext uri="{FF2B5EF4-FFF2-40B4-BE49-F238E27FC236}">
                  <a16:creationId xmlns:a16="http://schemas.microsoft.com/office/drawing/2014/main" id="{27BCC482-CBAA-515D-608A-EE9559360AEB}"/>
                </a:ext>
              </a:extLst>
            </p:cNvPr>
            <p:cNvSpPr/>
            <p:nvPr/>
          </p:nvSpPr>
          <p:spPr>
            <a:xfrm>
              <a:off x="8129156" y="170320"/>
              <a:ext cx="36933" cy="243007"/>
            </a:xfrm>
            <a:custGeom>
              <a:avLst/>
              <a:gdLst/>
              <a:ahLst/>
              <a:cxnLst/>
              <a:rect l="l" t="t" r="r" b="b"/>
              <a:pathLst>
                <a:path w="326" h="2145" extrusionOk="0">
                  <a:moveTo>
                    <a:pt x="317" y="1"/>
                  </a:moveTo>
                  <a:cubicBezTo>
                    <a:pt x="292" y="15"/>
                    <a:pt x="284" y="67"/>
                    <a:pt x="273" y="94"/>
                  </a:cubicBezTo>
                  <a:cubicBezTo>
                    <a:pt x="256" y="136"/>
                    <a:pt x="237" y="174"/>
                    <a:pt x="220" y="215"/>
                  </a:cubicBezTo>
                  <a:cubicBezTo>
                    <a:pt x="209" y="243"/>
                    <a:pt x="196" y="268"/>
                    <a:pt x="193" y="298"/>
                  </a:cubicBezTo>
                  <a:cubicBezTo>
                    <a:pt x="190" y="309"/>
                    <a:pt x="190" y="323"/>
                    <a:pt x="190" y="331"/>
                  </a:cubicBezTo>
                  <a:cubicBezTo>
                    <a:pt x="190" y="342"/>
                    <a:pt x="187" y="353"/>
                    <a:pt x="187" y="364"/>
                  </a:cubicBezTo>
                  <a:cubicBezTo>
                    <a:pt x="179" y="392"/>
                    <a:pt x="163" y="419"/>
                    <a:pt x="152" y="447"/>
                  </a:cubicBezTo>
                  <a:lnTo>
                    <a:pt x="141" y="477"/>
                  </a:lnTo>
                  <a:cubicBezTo>
                    <a:pt x="138" y="493"/>
                    <a:pt x="135" y="510"/>
                    <a:pt x="135" y="529"/>
                  </a:cubicBezTo>
                  <a:cubicBezTo>
                    <a:pt x="127" y="584"/>
                    <a:pt x="124" y="634"/>
                    <a:pt x="124" y="689"/>
                  </a:cubicBezTo>
                  <a:cubicBezTo>
                    <a:pt x="119" y="796"/>
                    <a:pt x="113" y="906"/>
                    <a:pt x="108" y="1013"/>
                  </a:cubicBezTo>
                  <a:cubicBezTo>
                    <a:pt x="102" y="1093"/>
                    <a:pt x="99" y="1170"/>
                    <a:pt x="94" y="1250"/>
                  </a:cubicBezTo>
                  <a:cubicBezTo>
                    <a:pt x="86" y="1363"/>
                    <a:pt x="80" y="1478"/>
                    <a:pt x="66" y="1588"/>
                  </a:cubicBezTo>
                  <a:cubicBezTo>
                    <a:pt x="53" y="1721"/>
                    <a:pt x="36" y="1855"/>
                    <a:pt x="11" y="1990"/>
                  </a:cubicBezTo>
                  <a:cubicBezTo>
                    <a:pt x="6" y="2007"/>
                    <a:pt x="3" y="2020"/>
                    <a:pt x="3" y="2037"/>
                  </a:cubicBezTo>
                  <a:cubicBezTo>
                    <a:pt x="0" y="2070"/>
                    <a:pt x="0" y="2103"/>
                    <a:pt x="14" y="2133"/>
                  </a:cubicBezTo>
                  <a:cubicBezTo>
                    <a:pt x="14" y="2139"/>
                    <a:pt x="17" y="2142"/>
                    <a:pt x="17" y="2144"/>
                  </a:cubicBezTo>
                  <a:cubicBezTo>
                    <a:pt x="91" y="1974"/>
                    <a:pt x="149" y="1798"/>
                    <a:pt x="193" y="1619"/>
                  </a:cubicBezTo>
                  <a:cubicBezTo>
                    <a:pt x="237" y="1437"/>
                    <a:pt x="273" y="1250"/>
                    <a:pt x="289" y="1066"/>
                  </a:cubicBezTo>
                  <a:cubicBezTo>
                    <a:pt x="289" y="1052"/>
                    <a:pt x="292" y="1033"/>
                    <a:pt x="292" y="1019"/>
                  </a:cubicBezTo>
                  <a:cubicBezTo>
                    <a:pt x="306" y="862"/>
                    <a:pt x="306" y="702"/>
                    <a:pt x="311" y="543"/>
                  </a:cubicBezTo>
                  <a:cubicBezTo>
                    <a:pt x="311" y="532"/>
                    <a:pt x="311" y="518"/>
                    <a:pt x="306" y="507"/>
                  </a:cubicBezTo>
                  <a:cubicBezTo>
                    <a:pt x="300" y="339"/>
                    <a:pt x="325" y="169"/>
                    <a:pt x="317" y="1"/>
                  </a:cubicBezTo>
                  <a:close/>
                </a:path>
              </a:pathLst>
            </a:custGeom>
            <a:solidFill>
              <a:srgbClr val="97AF8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2100;p66">
              <a:extLst>
                <a:ext uri="{FF2B5EF4-FFF2-40B4-BE49-F238E27FC236}">
                  <a16:creationId xmlns:a16="http://schemas.microsoft.com/office/drawing/2014/main" id="{CF7F76DE-7A94-60ED-E256-D6E0DA061CA2}"/>
                </a:ext>
              </a:extLst>
            </p:cNvPr>
            <p:cNvSpPr/>
            <p:nvPr/>
          </p:nvSpPr>
          <p:spPr>
            <a:xfrm>
              <a:off x="8095735" y="149135"/>
              <a:ext cx="30702" cy="246972"/>
            </a:xfrm>
            <a:custGeom>
              <a:avLst/>
              <a:gdLst/>
              <a:ahLst/>
              <a:cxnLst/>
              <a:rect l="l" t="t" r="r" b="b"/>
              <a:pathLst>
                <a:path w="271" h="2180" extrusionOk="0">
                  <a:moveTo>
                    <a:pt x="202" y="1"/>
                  </a:moveTo>
                  <a:cubicBezTo>
                    <a:pt x="199" y="36"/>
                    <a:pt x="163" y="86"/>
                    <a:pt x="150" y="119"/>
                  </a:cubicBezTo>
                  <a:cubicBezTo>
                    <a:pt x="130" y="169"/>
                    <a:pt x="114" y="215"/>
                    <a:pt x="94" y="265"/>
                  </a:cubicBezTo>
                  <a:cubicBezTo>
                    <a:pt x="78" y="312"/>
                    <a:pt x="64" y="358"/>
                    <a:pt x="53" y="405"/>
                  </a:cubicBezTo>
                  <a:cubicBezTo>
                    <a:pt x="31" y="504"/>
                    <a:pt x="12" y="606"/>
                    <a:pt x="6" y="705"/>
                  </a:cubicBezTo>
                  <a:cubicBezTo>
                    <a:pt x="1" y="788"/>
                    <a:pt x="1" y="870"/>
                    <a:pt x="4" y="955"/>
                  </a:cubicBezTo>
                  <a:cubicBezTo>
                    <a:pt x="6" y="1019"/>
                    <a:pt x="12" y="1077"/>
                    <a:pt x="20" y="1137"/>
                  </a:cubicBezTo>
                  <a:cubicBezTo>
                    <a:pt x="31" y="1217"/>
                    <a:pt x="37" y="1297"/>
                    <a:pt x="50" y="1376"/>
                  </a:cubicBezTo>
                  <a:lnTo>
                    <a:pt x="81" y="1583"/>
                  </a:lnTo>
                  <a:cubicBezTo>
                    <a:pt x="86" y="1597"/>
                    <a:pt x="86" y="1605"/>
                    <a:pt x="89" y="1619"/>
                  </a:cubicBezTo>
                  <a:cubicBezTo>
                    <a:pt x="105" y="1737"/>
                    <a:pt x="130" y="1858"/>
                    <a:pt x="158" y="1976"/>
                  </a:cubicBezTo>
                  <a:lnTo>
                    <a:pt x="158" y="1982"/>
                  </a:lnTo>
                  <a:cubicBezTo>
                    <a:pt x="169" y="2018"/>
                    <a:pt x="174" y="2056"/>
                    <a:pt x="185" y="2095"/>
                  </a:cubicBezTo>
                  <a:cubicBezTo>
                    <a:pt x="188" y="2106"/>
                    <a:pt x="188" y="2111"/>
                    <a:pt x="194" y="2122"/>
                  </a:cubicBezTo>
                  <a:cubicBezTo>
                    <a:pt x="196" y="2128"/>
                    <a:pt x="199" y="2136"/>
                    <a:pt x="202" y="2147"/>
                  </a:cubicBezTo>
                  <a:cubicBezTo>
                    <a:pt x="207" y="2152"/>
                    <a:pt x="210" y="2155"/>
                    <a:pt x="213" y="2163"/>
                  </a:cubicBezTo>
                  <a:cubicBezTo>
                    <a:pt x="216" y="2169"/>
                    <a:pt x="224" y="2174"/>
                    <a:pt x="227" y="2180"/>
                  </a:cubicBezTo>
                  <a:cubicBezTo>
                    <a:pt x="229" y="2166"/>
                    <a:pt x="235" y="2155"/>
                    <a:pt x="238" y="2141"/>
                  </a:cubicBezTo>
                  <a:cubicBezTo>
                    <a:pt x="251" y="2078"/>
                    <a:pt x="254" y="2012"/>
                    <a:pt x="257" y="1946"/>
                  </a:cubicBezTo>
                  <a:cubicBezTo>
                    <a:pt x="262" y="1839"/>
                    <a:pt x="265" y="1729"/>
                    <a:pt x="268" y="1619"/>
                  </a:cubicBezTo>
                  <a:cubicBezTo>
                    <a:pt x="271" y="1437"/>
                    <a:pt x="262" y="1253"/>
                    <a:pt x="229" y="1074"/>
                  </a:cubicBezTo>
                  <a:cubicBezTo>
                    <a:pt x="229" y="1066"/>
                    <a:pt x="227" y="1060"/>
                    <a:pt x="227" y="1052"/>
                  </a:cubicBezTo>
                  <a:cubicBezTo>
                    <a:pt x="207" y="942"/>
                    <a:pt x="180" y="829"/>
                    <a:pt x="172" y="719"/>
                  </a:cubicBezTo>
                  <a:cubicBezTo>
                    <a:pt x="169" y="694"/>
                    <a:pt x="169" y="669"/>
                    <a:pt x="169" y="647"/>
                  </a:cubicBezTo>
                  <a:cubicBezTo>
                    <a:pt x="169" y="567"/>
                    <a:pt x="183" y="488"/>
                    <a:pt x="188" y="408"/>
                  </a:cubicBezTo>
                  <a:cubicBezTo>
                    <a:pt x="196" y="347"/>
                    <a:pt x="196" y="281"/>
                    <a:pt x="196" y="221"/>
                  </a:cubicBezTo>
                  <a:cubicBezTo>
                    <a:pt x="196" y="146"/>
                    <a:pt x="196" y="75"/>
                    <a:pt x="202" y="1"/>
                  </a:cubicBezTo>
                  <a:close/>
                </a:path>
              </a:pathLst>
            </a:custGeom>
            <a:solidFill>
              <a:srgbClr val="97AF8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2101;p66">
              <a:extLst>
                <a:ext uri="{FF2B5EF4-FFF2-40B4-BE49-F238E27FC236}">
                  <a16:creationId xmlns:a16="http://schemas.microsoft.com/office/drawing/2014/main" id="{9B3DC71D-D22A-50CC-1FBF-ABDF5D10F240}"/>
                </a:ext>
              </a:extLst>
            </p:cNvPr>
            <p:cNvSpPr/>
            <p:nvPr/>
          </p:nvSpPr>
          <p:spPr>
            <a:xfrm>
              <a:off x="7952650" y="199322"/>
              <a:ext cx="170048" cy="193046"/>
            </a:xfrm>
            <a:custGeom>
              <a:avLst/>
              <a:gdLst/>
              <a:ahLst/>
              <a:cxnLst/>
              <a:rect l="l" t="t" r="r" b="b"/>
              <a:pathLst>
                <a:path w="1501" h="1704" extrusionOk="0">
                  <a:moveTo>
                    <a:pt x="1" y="1"/>
                  </a:moveTo>
                  <a:lnTo>
                    <a:pt x="1" y="1"/>
                  </a:lnTo>
                  <a:cubicBezTo>
                    <a:pt x="53" y="61"/>
                    <a:pt x="103" y="124"/>
                    <a:pt x="158" y="185"/>
                  </a:cubicBezTo>
                  <a:cubicBezTo>
                    <a:pt x="262" y="303"/>
                    <a:pt x="364" y="416"/>
                    <a:pt x="471" y="526"/>
                  </a:cubicBezTo>
                  <a:cubicBezTo>
                    <a:pt x="529" y="590"/>
                    <a:pt x="590" y="647"/>
                    <a:pt x="648" y="705"/>
                  </a:cubicBezTo>
                  <a:cubicBezTo>
                    <a:pt x="700" y="757"/>
                    <a:pt x="747" y="804"/>
                    <a:pt x="796" y="856"/>
                  </a:cubicBezTo>
                  <a:cubicBezTo>
                    <a:pt x="870" y="936"/>
                    <a:pt x="939" y="1022"/>
                    <a:pt x="1008" y="1107"/>
                  </a:cubicBezTo>
                  <a:lnTo>
                    <a:pt x="1091" y="1211"/>
                  </a:lnTo>
                  <a:cubicBezTo>
                    <a:pt x="1157" y="1294"/>
                    <a:pt x="1223" y="1374"/>
                    <a:pt x="1286" y="1456"/>
                  </a:cubicBezTo>
                  <a:cubicBezTo>
                    <a:pt x="1313" y="1489"/>
                    <a:pt x="1341" y="1525"/>
                    <a:pt x="1368" y="1561"/>
                  </a:cubicBezTo>
                  <a:cubicBezTo>
                    <a:pt x="1382" y="1583"/>
                    <a:pt x="1396" y="1602"/>
                    <a:pt x="1410" y="1627"/>
                  </a:cubicBezTo>
                  <a:lnTo>
                    <a:pt x="1410" y="1630"/>
                  </a:lnTo>
                  <a:cubicBezTo>
                    <a:pt x="1421" y="1652"/>
                    <a:pt x="1437" y="1696"/>
                    <a:pt x="1462" y="1704"/>
                  </a:cubicBezTo>
                  <a:lnTo>
                    <a:pt x="1470" y="1704"/>
                  </a:lnTo>
                  <a:cubicBezTo>
                    <a:pt x="1473" y="1704"/>
                    <a:pt x="1473" y="1704"/>
                    <a:pt x="1476" y="1698"/>
                  </a:cubicBezTo>
                  <a:cubicBezTo>
                    <a:pt x="1501" y="1690"/>
                    <a:pt x="1470" y="1643"/>
                    <a:pt x="1462" y="1630"/>
                  </a:cubicBezTo>
                  <a:lnTo>
                    <a:pt x="1421" y="1539"/>
                  </a:lnTo>
                  <a:cubicBezTo>
                    <a:pt x="1402" y="1489"/>
                    <a:pt x="1377" y="1443"/>
                    <a:pt x="1352" y="1393"/>
                  </a:cubicBezTo>
                  <a:cubicBezTo>
                    <a:pt x="1311" y="1310"/>
                    <a:pt x="1269" y="1228"/>
                    <a:pt x="1228" y="1148"/>
                  </a:cubicBezTo>
                  <a:cubicBezTo>
                    <a:pt x="1157" y="1008"/>
                    <a:pt x="1085" y="878"/>
                    <a:pt x="983" y="749"/>
                  </a:cubicBezTo>
                  <a:cubicBezTo>
                    <a:pt x="980" y="746"/>
                    <a:pt x="978" y="741"/>
                    <a:pt x="975" y="735"/>
                  </a:cubicBezTo>
                  <a:cubicBezTo>
                    <a:pt x="950" y="708"/>
                    <a:pt x="925" y="678"/>
                    <a:pt x="901" y="650"/>
                  </a:cubicBezTo>
                  <a:cubicBezTo>
                    <a:pt x="881" y="631"/>
                    <a:pt x="857" y="609"/>
                    <a:pt x="837" y="590"/>
                  </a:cubicBezTo>
                  <a:cubicBezTo>
                    <a:pt x="832" y="584"/>
                    <a:pt x="829" y="581"/>
                    <a:pt x="826" y="576"/>
                  </a:cubicBezTo>
                  <a:cubicBezTo>
                    <a:pt x="802" y="548"/>
                    <a:pt x="782" y="512"/>
                    <a:pt x="755" y="488"/>
                  </a:cubicBezTo>
                  <a:cubicBezTo>
                    <a:pt x="733" y="471"/>
                    <a:pt x="708" y="457"/>
                    <a:pt x="686" y="444"/>
                  </a:cubicBezTo>
                  <a:cubicBezTo>
                    <a:pt x="565" y="372"/>
                    <a:pt x="455" y="292"/>
                    <a:pt x="345" y="204"/>
                  </a:cubicBezTo>
                  <a:cubicBezTo>
                    <a:pt x="240" y="122"/>
                    <a:pt x="136" y="31"/>
                    <a:pt x="1" y="1"/>
                  </a:cubicBezTo>
                  <a:close/>
                </a:path>
              </a:pathLst>
            </a:custGeom>
            <a:solidFill>
              <a:srgbClr val="97AF8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102;p66">
              <a:extLst>
                <a:ext uri="{FF2B5EF4-FFF2-40B4-BE49-F238E27FC236}">
                  <a16:creationId xmlns:a16="http://schemas.microsoft.com/office/drawing/2014/main" id="{E42059FC-349C-B997-0E45-7D6DDE4F1ED6}"/>
                </a:ext>
              </a:extLst>
            </p:cNvPr>
            <p:cNvSpPr/>
            <p:nvPr/>
          </p:nvSpPr>
          <p:spPr>
            <a:xfrm>
              <a:off x="7927727" y="266050"/>
              <a:ext cx="191573" cy="128584"/>
            </a:xfrm>
            <a:custGeom>
              <a:avLst/>
              <a:gdLst/>
              <a:ahLst/>
              <a:cxnLst/>
              <a:rect l="l" t="t" r="r" b="b"/>
              <a:pathLst>
                <a:path w="1691" h="1135" extrusionOk="0">
                  <a:moveTo>
                    <a:pt x="1" y="1"/>
                  </a:moveTo>
                  <a:cubicBezTo>
                    <a:pt x="210" y="91"/>
                    <a:pt x="400" y="221"/>
                    <a:pt x="590" y="347"/>
                  </a:cubicBezTo>
                  <a:lnTo>
                    <a:pt x="661" y="400"/>
                  </a:lnTo>
                  <a:cubicBezTo>
                    <a:pt x="680" y="416"/>
                    <a:pt x="700" y="435"/>
                    <a:pt x="719" y="457"/>
                  </a:cubicBezTo>
                  <a:cubicBezTo>
                    <a:pt x="744" y="477"/>
                    <a:pt x="771" y="493"/>
                    <a:pt x="796" y="512"/>
                  </a:cubicBezTo>
                  <a:cubicBezTo>
                    <a:pt x="898" y="578"/>
                    <a:pt x="1005" y="647"/>
                    <a:pt x="1107" y="710"/>
                  </a:cubicBezTo>
                  <a:cubicBezTo>
                    <a:pt x="1159" y="743"/>
                    <a:pt x="1212" y="777"/>
                    <a:pt x="1258" y="807"/>
                  </a:cubicBezTo>
                  <a:cubicBezTo>
                    <a:pt x="1338" y="859"/>
                    <a:pt x="1418" y="909"/>
                    <a:pt x="1489" y="964"/>
                  </a:cubicBezTo>
                  <a:cubicBezTo>
                    <a:pt x="1528" y="991"/>
                    <a:pt x="1561" y="1019"/>
                    <a:pt x="1597" y="1049"/>
                  </a:cubicBezTo>
                  <a:lnTo>
                    <a:pt x="1622" y="1074"/>
                  </a:lnTo>
                  <a:cubicBezTo>
                    <a:pt x="1641" y="1096"/>
                    <a:pt x="1663" y="1120"/>
                    <a:pt x="1682" y="1131"/>
                  </a:cubicBezTo>
                  <a:cubicBezTo>
                    <a:pt x="1685" y="1131"/>
                    <a:pt x="1685" y="1131"/>
                    <a:pt x="1690" y="1134"/>
                  </a:cubicBezTo>
                  <a:lnTo>
                    <a:pt x="1690" y="1123"/>
                  </a:lnTo>
                  <a:lnTo>
                    <a:pt x="1690" y="1118"/>
                  </a:lnTo>
                  <a:cubicBezTo>
                    <a:pt x="1690" y="1112"/>
                    <a:pt x="1685" y="1109"/>
                    <a:pt x="1685" y="1107"/>
                  </a:cubicBezTo>
                  <a:cubicBezTo>
                    <a:pt x="1682" y="1098"/>
                    <a:pt x="1679" y="1093"/>
                    <a:pt x="1671" y="1082"/>
                  </a:cubicBezTo>
                  <a:cubicBezTo>
                    <a:pt x="1657" y="1065"/>
                    <a:pt x="1644" y="1049"/>
                    <a:pt x="1630" y="1035"/>
                  </a:cubicBezTo>
                  <a:lnTo>
                    <a:pt x="1613" y="1016"/>
                  </a:lnTo>
                  <a:cubicBezTo>
                    <a:pt x="1608" y="1010"/>
                    <a:pt x="1599" y="1002"/>
                    <a:pt x="1597" y="997"/>
                  </a:cubicBezTo>
                  <a:cubicBezTo>
                    <a:pt x="1539" y="931"/>
                    <a:pt x="1476" y="865"/>
                    <a:pt x="1410" y="804"/>
                  </a:cubicBezTo>
                  <a:cubicBezTo>
                    <a:pt x="1267" y="666"/>
                    <a:pt x="1112" y="540"/>
                    <a:pt x="947" y="424"/>
                  </a:cubicBezTo>
                  <a:cubicBezTo>
                    <a:pt x="884" y="380"/>
                    <a:pt x="818" y="339"/>
                    <a:pt x="755" y="303"/>
                  </a:cubicBezTo>
                  <a:cubicBezTo>
                    <a:pt x="664" y="251"/>
                    <a:pt x="576" y="199"/>
                    <a:pt x="482" y="155"/>
                  </a:cubicBezTo>
                  <a:cubicBezTo>
                    <a:pt x="331" y="83"/>
                    <a:pt x="171" y="17"/>
                    <a:pt x="1" y="1"/>
                  </a:cubicBezTo>
                  <a:close/>
                </a:path>
              </a:pathLst>
            </a:custGeom>
            <a:solidFill>
              <a:srgbClr val="97AF8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03;p66">
              <a:extLst>
                <a:ext uri="{FF2B5EF4-FFF2-40B4-BE49-F238E27FC236}">
                  <a16:creationId xmlns:a16="http://schemas.microsoft.com/office/drawing/2014/main" id="{59A5A755-848E-3568-9153-B974E34C5AEC}"/>
                </a:ext>
              </a:extLst>
            </p:cNvPr>
            <p:cNvSpPr/>
            <p:nvPr/>
          </p:nvSpPr>
          <p:spPr>
            <a:xfrm>
              <a:off x="7920249" y="330399"/>
              <a:ext cx="198371" cy="66048"/>
            </a:xfrm>
            <a:custGeom>
              <a:avLst/>
              <a:gdLst/>
              <a:ahLst/>
              <a:cxnLst/>
              <a:rect l="l" t="t" r="r" b="b"/>
              <a:pathLst>
                <a:path w="1751" h="583" extrusionOk="0">
                  <a:moveTo>
                    <a:pt x="371" y="1"/>
                  </a:moveTo>
                  <a:cubicBezTo>
                    <a:pt x="349" y="1"/>
                    <a:pt x="325" y="2"/>
                    <a:pt x="303" y="2"/>
                  </a:cubicBezTo>
                  <a:cubicBezTo>
                    <a:pt x="204" y="13"/>
                    <a:pt x="100" y="16"/>
                    <a:pt x="1" y="19"/>
                  </a:cubicBezTo>
                  <a:cubicBezTo>
                    <a:pt x="232" y="82"/>
                    <a:pt x="457" y="142"/>
                    <a:pt x="689" y="203"/>
                  </a:cubicBezTo>
                  <a:cubicBezTo>
                    <a:pt x="829" y="239"/>
                    <a:pt x="972" y="277"/>
                    <a:pt x="1101" y="341"/>
                  </a:cubicBezTo>
                  <a:cubicBezTo>
                    <a:pt x="1112" y="343"/>
                    <a:pt x="1123" y="349"/>
                    <a:pt x="1129" y="354"/>
                  </a:cubicBezTo>
                  <a:cubicBezTo>
                    <a:pt x="1170" y="374"/>
                    <a:pt x="1211" y="396"/>
                    <a:pt x="1255" y="409"/>
                  </a:cubicBezTo>
                  <a:cubicBezTo>
                    <a:pt x="1297" y="423"/>
                    <a:pt x="1344" y="429"/>
                    <a:pt x="1385" y="437"/>
                  </a:cubicBezTo>
                  <a:cubicBezTo>
                    <a:pt x="1522" y="464"/>
                    <a:pt x="1630" y="525"/>
                    <a:pt x="1751" y="583"/>
                  </a:cubicBezTo>
                  <a:cubicBezTo>
                    <a:pt x="1751" y="580"/>
                    <a:pt x="1751" y="574"/>
                    <a:pt x="1748" y="566"/>
                  </a:cubicBezTo>
                  <a:cubicBezTo>
                    <a:pt x="1737" y="547"/>
                    <a:pt x="1704" y="522"/>
                    <a:pt x="1685" y="508"/>
                  </a:cubicBezTo>
                  <a:cubicBezTo>
                    <a:pt x="1685" y="508"/>
                    <a:pt x="1682" y="508"/>
                    <a:pt x="1682" y="506"/>
                  </a:cubicBezTo>
                  <a:cubicBezTo>
                    <a:pt x="1602" y="445"/>
                    <a:pt x="1520" y="396"/>
                    <a:pt x="1434" y="346"/>
                  </a:cubicBezTo>
                  <a:cubicBezTo>
                    <a:pt x="1269" y="250"/>
                    <a:pt x="1090" y="175"/>
                    <a:pt x="906" y="115"/>
                  </a:cubicBezTo>
                  <a:cubicBezTo>
                    <a:pt x="867" y="101"/>
                    <a:pt x="826" y="93"/>
                    <a:pt x="788" y="82"/>
                  </a:cubicBezTo>
                  <a:cubicBezTo>
                    <a:pt x="771" y="79"/>
                    <a:pt x="757" y="74"/>
                    <a:pt x="741" y="68"/>
                  </a:cubicBezTo>
                  <a:cubicBezTo>
                    <a:pt x="689" y="54"/>
                    <a:pt x="634" y="43"/>
                    <a:pt x="581" y="30"/>
                  </a:cubicBezTo>
                  <a:cubicBezTo>
                    <a:pt x="524" y="16"/>
                    <a:pt x="466" y="5"/>
                    <a:pt x="405" y="2"/>
                  </a:cubicBezTo>
                  <a:cubicBezTo>
                    <a:pt x="394" y="1"/>
                    <a:pt x="383" y="1"/>
                    <a:pt x="371" y="1"/>
                  </a:cubicBezTo>
                  <a:close/>
                </a:path>
              </a:pathLst>
            </a:custGeom>
            <a:solidFill>
              <a:srgbClr val="97AF8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104;p66">
              <a:extLst>
                <a:ext uri="{FF2B5EF4-FFF2-40B4-BE49-F238E27FC236}">
                  <a16:creationId xmlns:a16="http://schemas.microsoft.com/office/drawing/2014/main" id="{1A4A063C-39D7-C010-13B2-E6B8424A0FBE}"/>
                </a:ext>
              </a:extLst>
            </p:cNvPr>
            <p:cNvSpPr/>
            <p:nvPr/>
          </p:nvSpPr>
          <p:spPr>
            <a:xfrm>
              <a:off x="7921836" y="386364"/>
              <a:ext cx="206188" cy="22545"/>
            </a:xfrm>
            <a:custGeom>
              <a:avLst/>
              <a:gdLst/>
              <a:ahLst/>
              <a:cxnLst/>
              <a:rect l="l" t="t" r="r" b="b"/>
              <a:pathLst>
                <a:path w="1820" h="199" extrusionOk="0">
                  <a:moveTo>
                    <a:pt x="975" y="1"/>
                  </a:moveTo>
                  <a:cubicBezTo>
                    <a:pt x="909" y="1"/>
                    <a:pt x="842" y="6"/>
                    <a:pt x="779" y="14"/>
                  </a:cubicBezTo>
                  <a:lnTo>
                    <a:pt x="765" y="14"/>
                  </a:lnTo>
                  <a:cubicBezTo>
                    <a:pt x="699" y="20"/>
                    <a:pt x="633" y="28"/>
                    <a:pt x="573" y="34"/>
                  </a:cubicBezTo>
                  <a:cubicBezTo>
                    <a:pt x="526" y="36"/>
                    <a:pt x="482" y="45"/>
                    <a:pt x="438" y="50"/>
                  </a:cubicBezTo>
                  <a:cubicBezTo>
                    <a:pt x="289" y="83"/>
                    <a:pt x="152" y="166"/>
                    <a:pt x="0" y="180"/>
                  </a:cubicBezTo>
                  <a:cubicBezTo>
                    <a:pt x="83" y="195"/>
                    <a:pt x="166" y="199"/>
                    <a:pt x="250" y="199"/>
                  </a:cubicBezTo>
                  <a:cubicBezTo>
                    <a:pt x="320" y="199"/>
                    <a:pt x="391" y="196"/>
                    <a:pt x="463" y="193"/>
                  </a:cubicBezTo>
                  <a:cubicBezTo>
                    <a:pt x="537" y="191"/>
                    <a:pt x="617" y="185"/>
                    <a:pt x="691" y="182"/>
                  </a:cubicBezTo>
                  <a:lnTo>
                    <a:pt x="898" y="171"/>
                  </a:lnTo>
                  <a:cubicBezTo>
                    <a:pt x="939" y="169"/>
                    <a:pt x="980" y="166"/>
                    <a:pt x="1019" y="160"/>
                  </a:cubicBezTo>
                  <a:cubicBezTo>
                    <a:pt x="1054" y="158"/>
                    <a:pt x="1090" y="155"/>
                    <a:pt x="1126" y="155"/>
                  </a:cubicBezTo>
                  <a:cubicBezTo>
                    <a:pt x="1173" y="153"/>
                    <a:pt x="1219" y="153"/>
                    <a:pt x="1265" y="153"/>
                  </a:cubicBezTo>
                  <a:cubicBezTo>
                    <a:pt x="1311" y="153"/>
                    <a:pt x="1357" y="153"/>
                    <a:pt x="1404" y="155"/>
                  </a:cubicBezTo>
                  <a:cubicBezTo>
                    <a:pt x="1486" y="158"/>
                    <a:pt x="1569" y="166"/>
                    <a:pt x="1651" y="171"/>
                  </a:cubicBezTo>
                  <a:cubicBezTo>
                    <a:pt x="1664" y="173"/>
                    <a:pt x="1717" y="181"/>
                    <a:pt x="1759" y="181"/>
                  </a:cubicBezTo>
                  <a:cubicBezTo>
                    <a:pt x="1793" y="181"/>
                    <a:pt x="1820" y="176"/>
                    <a:pt x="1814" y="158"/>
                  </a:cubicBezTo>
                  <a:cubicBezTo>
                    <a:pt x="1806" y="138"/>
                    <a:pt x="1696" y="116"/>
                    <a:pt x="1674" y="105"/>
                  </a:cubicBezTo>
                  <a:lnTo>
                    <a:pt x="1651" y="97"/>
                  </a:lnTo>
                  <a:cubicBezTo>
                    <a:pt x="1585" y="64"/>
                    <a:pt x="1525" y="50"/>
                    <a:pt x="1448" y="42"/>
                  </a:cubicBezTo>
                  <a:cubicBezTo>
                    <a:pt x="1346" y="31"/>
                    <a:pt x="1247" y="20"/>
                    <a:pt x="1142" y="9"/>
                  </a:cubicBezTo>
                  <a:lnTo>
                    <a:pt x="1137" y="9"/>
                  </a:lnTo>
                  <a:cubicBezTo>
                    <a:pt x="1082" y="3"/>
                    <a:pt x="1030" y="1"/>
                    <a:pt x="975" y="1"/>
                  </a:cubicBezTo>
                  <a:close/>
                </a:path>
              </a:pathLst>
            </a:custGeom>
            <a:solidFill>
              <a:srgbClr val="97AF8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105;p66">
              <a:extLst>
                <a:ext uri="{FF2B5EF4-FFF2-40B4-BE49-F238E27FC236}">
                  <a16:creationId xmlns:a16="http://schemas.microsoft.com/office/drawing/2014/main" id="{48E00715-7405-9467-3132-B274C9062DC0}"/>
                </a:ext>
              </a:extLst>
            </p:cNvPr>
            <p:cNvSpPr/>
            <p:nvPr/>
          </p:nvSpPr>
          <p:spPr>
            <a:xfrm>
              <a:off x="7946759" y="427036"/>
              <a:ext cx="202449" cy="38065"/>
            </a:xfrm>
            <a:custGeom>
              <a:avLst/>
              <a:gdLst/>
              <a:ahLst/>
              <a:cxnLst/>
              <a:rect l="l" t="t" r="r" b="b"/>
              <a:pathLst>
                <a:path w="1787" h="336" extrusionOk="0">
                  <a:moveTo>
                    <a:pt x="1367" y="1"/>
                  </a:moveTo>
                  <a:cubicBezTo>
                    <a:pt x="1342" y="1"/>
                    <a:pt x="1318" y="1"/>
                    <a:pt x="1294" y="2"/>
                  </a:cubicBezTo>
                  <a:cubicBezTo>
                    <a:pt x="1173" y="8"/>
                    <a:pt x="1055" y="27"/>
                    <a:pt x="933" y="43"/>
                  </a:cubicBezTo>
                  <a:cubicBezTo>
                    <a:pt x="870" y="49"/>
                    <a:pt x="810" y="60"/>
                    <a:pt x="752" y="71"/>
                  </a:cubicBezTo>
                  <a:cubicBezTo>
                    <a:pt x="683" y="85"/>
                    <a:pt x="614" y="98"/>
                    <a:pt x="548" y="123"/>
                  </a:cubicBezTo>
                  <a:cubicBezTo>
                    <a:pt x="512" y="134"/>
                    <a:pt x="482" y="145"/>
                    <a:pt x="449" y="156"/>
                  </a:cubicBezTo>
                  <a:cubicBezTo>
                    <a:pt x="422" y="164"/>
                    <a:pt x="397" y="170"/>
                    <a:pt x="369" y="173"/>
                  </a:cubicBezTo>
                  <a:cubicBezTo>
                    <a:pt x="339" y="178"/>
                    <a:pt x="306" y="184"/>
                    <a:pt x="276" y="192"/>
                  </a:cubicBezTo>
                  <a:cubicBezTo>
                    <a:pt x="174" y="222"/>
                    <a:pt x="86" y="280"/>
                    <a:pt x="1" y="335"/>
                  </a:cubicBezTo>
                  <a:cubicBezTo>
                    <a:pt x="11" y="330"/>
                    <a:pt x="36" y="329"/>
                    <a:pt x="59" y="329"/>
                  </a:cubicBezTo>
                  <a:cubicBezTo>
                    <a:pt x="75" y="329"/>
                    <a:pt x="89" y="330"/>
                    <a:pt x="97" y="330"/>
                  </a:cubicBezTo>
                  <a:cubicBezTo>
                    <a:pt x="127" y="327"/>
                    <a:pt x="160" y="327"/>
                    <a:pt x="190" y="319"/>
                  </a:cubicBezTo>
                  <a:cubicBezTo>
                    <a:pt x="259" y="308"/>
                    <a:pt x="331" y="299"/>
                    <a:pt x="400" y="288"/>
                  </a:cubicBezTo>
                  <a:cubicBezTo>
                    <a:pt x="457" y="280"/>
                    <a:pt x="518" y="272"/>
                    <a:pt x="576" y="264"/>
                  </a:cubicBezTo>
                  <a:cubicBezTo>
                    <a:pt x="656" y="250"/>
                    <a:pt x="738" y="239"/>
                    <a:pt x="815" y="222"/>
                  </a:cubicBezTo>
                  <a:cubicBezTo>
                    <a:pt x="878" y="211"/>
                    <a:pt x="944" y="203"/>
                    <a:pt x="1005" y="195"/>
                  </a:cubicBezTo>
                  <a:cubicBezTo>
                    <a:pt x="1035" y="192"/>
                    <a:pt x="1063" y="192"/>
                    <a:pt x="1096" y="192"/>
                  </a:cubicBezTo>
                  <a:cubicBezTo>
                    <a:pt x="1116" y="192"/>
                    <a:pt x="1136" y="193"/>
                    <a:pt x="1156" y="193"/>
                  </a:cubicBezTo>
                  <a:cubicBezTo>
                    <a:pt x="1166" y="193"/>
                    <a:pt x="1177" y="193"/>
                    <a:pt x="1187" y="192"/>
                  </a:cubicBezTo>
                  <a:cubicBezTo>
                    <a:pt x="1222" y="189"/>
                    <a:pt x="1255" y="178"/>
                    <a:pt x="1291" y="170"/>
                  </a:cubicBezTo>
                  <a:cubicBezTo>
                    <a:pt x="1327" y="165"/>
                    <a:pt x="1371" y="161"/>
                    <a:pt x="1413" y="161"/>
                  </a:cubicBezTo>
                  <a:cubicBezTo>
                    <a:pt x="1442" y="161"/>
                    <a:pt x="1469" y="163"/>
                    <a:pt x="1495" y="167"/>
                  </a:cubicBezTo>
                  <a:cubicBezTo>
                    <a:pt x="1509" y="170"/>
                    <a:pt x="1522" y="170"/>
                    <a:pt x="1536" y="173"/>
                  </a:cubicBezTo>
                  <a:cubicBezTo>
                    <a:pt x="1544" y="174"/>
                    <a:pt x="1552" y="175"/>
                    <a:pt x="1560" y="175"/>
                  </a:cubicBezTo>
                  <a:cubicBezTo>
                    <a:pt x="1586" y="175"/>
                    <a:pt x="1613" y="168"/>
                    <a:pt x="1641" y="151"/>
                  </a:cubicBezTo>
                  <a:cubicBezTo>
                    <a:pt x="1663" y="140"/>
                    <a:pt x="1679" y="126"/>
                    <a:pt x="1701" y="112"/>
                  </a:cubicBezTo>
                  <a:cubicBezTo>
                    <a:pt x="1718" y="101"/>
                    <a:pt x="1734" y="96"/>
                    <a:pt x="1751" y="85"/>
                  </a:cubicBezTo>
                  <a:lnTo>
                    <a:pt x="1756" y="85"/>
                  </a:lnTo>
                  <a:cubicBezTo>
                    <a:pt x="1759" y="85"/>
                    <a:pt x="1759" y="82"/>
                    <a:pt x="1762" y="82"/>
                  </a:cubicBezTo>
                  <a:cubicBezTo>
                    <a:pt x="1770" y="76"/>
                    <a:pt x="1775" y="71"/>
                    <a:pt x="1778" y="63"/>
                  </a:cubicBezTo>
                  <a:cubicBezTo>
                    <a:pt x="1784" y="57"/>
                    <a:pt x="1786" y="49"/>
                    <a:pt x="1786" y="46"/>
                  </a:cubicBezTo>
                  <a:lnTo>
                    <a:pt x="1786" y="41"/>
                  </a:lnTo>
                  <a:cubicBezTo>
                    <a:pt x="1778" y="35"/>
                    <a:pt x="1773" y="35"/>
                    <a:pt x="1764" y="32"/>
                  </a:cubicBezTo>
                  <a:cubicBezTo>
                    <a:pt x="1761" y="32"/>
                    <a:pt x="1758" y="32"/>
                    <a:pt x="1754" y="32"/>
                  </a:cubicBezTo>
                  <a:cubicBezTo>
                    <a:pt x="1726" y="32"/>
                    <a:pt x="1693" y="41"/>
                    <a:pt x="1674" y="41"/>
                  </a:cubicBezTo>
                  <a:cubicBezTo>
                    <a:pt x="1649" y="41"/>
                    <a:pt x="1624" y="30"/>
                    <a:pt x="1599" y="27"/>
                  </a:cubicBezTo>
                  <a:cubicBezTo>
                    <a:pt x="1580" y="19"/>
                    <a:pt x="1558" y="16"/>
                    <a:pt x="1536" y="13"/>
                  </a:cubicBezTo>
                  <a:cubicBezTo>
                    <a:pt x="1481" y="4"/>
                    <a:pt x="1423" y="1"/>
                    <a:pt x="1367" y="1"/>
                  </a:cubicBezTo>
                  <a:close/>
                </a:path>
              </a:pathLst>
            </a:custGeom>
            <a:solidFill>
              <a:srgbClr val="97AF8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2106;p66">
              <a:extLst>
                <a:ext uri="{FF2B5EF4-FFF2-40B4-BE49-F238E27FC236}">
                  <a16:creationId xmlns:a16="http://schemas.microsoft.com/office/drawing/2014/main" id="{0C1AF995-B0DD-ECDE-F26A-9720F074A2EE}"/>
                </a:ext>
              </a:extLst>
            </p:cNvPr>
            <p:cNvSpPr/>
            <p:nvPr/>
          </p:nvSpPr>
          <p:spPr>
            <a:xfrm>
              <a:off x="7951178" y="461929"/>
              <a:ext cx="223295" cy="55512"/>
            </a:xfrm>
            <a:custGeom>
              <a:avLst/>
              <a:gdLst/>
              <a:ahLst/>
              <a:cxnLst/>
              <a:rect l="l" t="t" r="r" b="b"/>
              <a:pathLst>
                <a:path w="1971" h="490" extrusionOk="0">
                  <a:moveTo>
                    <a:pt x="1951" y="1"/>
                  </a:moveTo>
                  <a:cubicBezTo>
                    <a:pt x="1929" y="1"/>
                    <a:pt x="1896" y="12"/>
                    <a:pt x="1885" y="16"/>
                  </a:cubicBezTo>
                  <a:cubicBezTo>
                    <a:pt x="1852" y="24"/>
                    <a:pt x="1812" y="27"/>
                    <a:pt x="1773" y="27"/>
                  </a:cubicBezTo>
                  <a:cubicBezTo>
                    <a:pt x="1747" y="27"/>
                    <a:pt x="1720" y="25"/>
                    <a:pt x="1698" y="24"/>
                  </a:cubicBezTo>
                  <a:cubicBezTo>
                    <a:pt x="1659" y="23"/>
                    <a:pt x="1621" y="22"/>
                    <a:pt x="1583" y="22"/>
                  </a:cubicBezTo>
                  <a:cubicBezTo>
                    <a:pt x="1545" y="22"/>
                    <a:pt x="1507" y="23"/>
                    <a:pt x="1470" y="24"/>
                  </a:cubicBezTo>
                  <a:lnTo>
                    <a:pt x="1464" y="24"/>
                  </a:lnTo>
                  <a:cubicBezTo>
                    <a:pt x="1354" y="27"/>
                    <a:pt x="1241" y="49"/>
                    <a:pt x="1131" y="66"/>
                  </a:cubicBezTo>
                  <a:cubicBezTo>
                    <a:pt x="897" y="107"/>
                    <a:pt x="661" y="148"/>
                    <a:pt x="451" y="255"/>
                  </a:cubicBezTo>
                  <a:cubicBezTo>
                    <a:pt x="396" y="283"/>
                    <a:pt x="341" y="316"/>
                    <a:pt x="281" y="333"/>
                  </a:cubicBezTo>
                  <a:cubicBezTo>
                    <a:pt x="182" y="366"/>
                    <a:pt x="96" y="415"/>
                    <a:pt x="6" y="467"/>
                  </a:cubicBezTo>
                  <a:cubicBezTo>
                    <a:pt x="6" y="478"/>
                    <a:pt x="3" y="481"/>
                    <a:pt x="0" y="489"/>
                  </a:cubicBezTo>
                  <a:cubicBezTo>
                    <a:pt x="66" y="478"/>
                    <a:pt x="127" y="462"/>
                    <a:pt x="195" y="451"/>
                  </a:cubicBezTo>
                  <a:cubicBezTo>
                    <a:pt x="275" y="440"/>
                    <a:pt x="350" y="429"/>
                    <a:pt x="427" y="415"/>
                  </a:cubicBezTo>
                  <a:cubicBezTo>
                    <a:pt x="487" y="407"/>
                    <a:pt x="550" y="396"/>
                    <a:pt x="608" y="382"/>
                  </a:cubicBezTo>
                  <a:lnTo>
                    <a:pt x="826" y="341"/>
                  </a:lnTo>
                  <a:cubicBezTo>
                    <a:pt x="867" y="330"/>
                    <a:pt x="908" y="324"/>
                    <a:pt x="949" y="313"/>
                  </a:cubicBezTo>
                  <a:cubicBezTo>
                    <a:pt x="1016" y="300"/>
                    <a:pt x="1079" y="286"/>
                    <a:pt x="1145" y="278"/>
                  </a:cubicBezTo>
                  <a:cubicBezTo>
                    <a:pt x="1161" y="275"/>
                    <a:pt x="1181" y="275"/>
                    <a:pt x="1197" y="275"/>
                  </a:cubicBezTo>
                  <a:cubicBezTo>
                    <a:pt x="1280" y="269"/>
                    <a:pt x="1362" y="269"/>
                    <a:pt x="1445" y="247"/>
                  </a:cubicBezTo>
                  <a:cubicBezTo>
                    <a:pt x="1486" y="236"/>
                    <a:pt x="1527" y="220"/>
                    <a:pt x="1569" y="203"/>
                  </a:cubicBezTo>
                  <a:cubicBezTo>
                    <a:pt x="1648" y="167"/>
                    <a:pt x="1725" y="123"/>
                    <a:pt x="1808" y="93"/>
                  </a:cubicBezTo>
                  <a:cubicBezTo>
                    <a:pt x="1841" y="82"/>
                    <a:pt x="1869" y="71"/>
                    <a:pt x="1899" y="66"/>
                  </a:cubicBezTo>
                  <a:cubicBezTo>
                    <a:pt x="1915" y="63"/>
                    <a:pt x="1951" y="55"/>
                    <a:pt x="1965" y="38"/>
                  </a:cubicBezTo>
                  <a:cubicBezTo>
                    <a:pt x="1965" y="38"/>
                    <a:pt x="1968" y="35"/>
                    <a:pt x="1968" y="30"/>
                  </a:cubicBezTo>
                  <a:cubicBezTo>
                    <a:pt x="1970" y="24"/>
                    <a:pt x="1970" y="22"/>
                    <a:pt x="1970" y="13"/>
                  </a:cubicBezTo>
                  <a:cubicBezTo>
                    <a:pt x="1970" y="4"/>
                    <a:pt x="1962" y="1"/>
                    <a:pt x="1951" y="1"/>
                  </a:cubicBezTo>
                  <a:close/>
                </a:path>
              </a:pathLst>
            </a:custGeom>
            <a:solidFill>
              <a:srgbClr val="97AF8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2107;p66">
              <a:extLst>
                <a:ext uri="{FF2B5EF4-FFF2-40B4-BE49-F238E27FC236}">
                  <a16:creationId xmlns:a16="http://schemas.microsoft.com/office/drawing/2014/main" id="{57E187C0-113E-5340-8D4D-E6CA4DFD7D49}"/>
                </a:ext>
              </a:extLst>
            </p:cNvPr>
            <p:cNvSpPr/>
            <p:nvPr/>
          </p:nvSpPr>
          <p:spPr>
            <a:xfrm>
              <a:off x="7972023" y="491271"/>
              <a:ext cx="221369" cy="75678"/>
            </a:xfrm>
            <a:custGeom>
              <a:avLst/>
              <a:gdLst/>
              <a:ahLst/>
              <a:cxnLst/>
              <a:rect l="l" t="t" r="r" b="b"/>
              <a:pathLst>
                <a:path w="1954" h="668" extrusionOk="0">
                  <a:moveTo>
                    <a:pt x="1922" y="1"/>
                  </a:moveTo>
                  <a:cubicBezTo>
                    <a:pt x="1895" y="1"/>
                    <a:pt x="1855" y="15"/>
                    <a:pt x="1841" y="19"/>
                  </a:cubicBezTo>
                  <a:cubicBezTo>
                    <a:pt x="1828" y="27"/>
                    <a:pt x="1814" y="32"/>
                    <a:pt x="1800" y="38"/>
                  </a:cubicBezTo>
                  <a:cubicBezTo>
                    <a:pt x="1785" y="41"/>
                    <a:pt x="1770" y="42"/>
                    <a:pt x="1756" y="42"/>
                  </a:cubicBezTo>
                  <a:cubicBezTo>
                    <a:pt x="1734" y="42"/>
                    <a:pt x="1712" y="39"/>
                    <a:pt x="1690" y="38"/>
                  </a:cubicBezTo>
                  <a:cubicBezTo>
                    <a:pt x="1672" y="34"/>
                    <a:pt x="1655" y="33"/>
                    <a:pt x="1638" y="33"/>
                  </a:cubicBezTo>
                  <a:cubicBezTo>
                    <a:pt x="1615" y="33"/>
                    <a:pt x="1592" y="36"/>
                    <a:pt x="1566" y="41"/>
                  </a:cubicBezTo>
                  <a:cubicBezTo>
                    <a:pt x="1514" y="46"/>
                    <a:pt x="1467" y="54"/>
                    <a:pt x="1415" y="65"/>
                  </a:cubicBezTo>
                  <a:cubicBezTo>
                    <a:pt x="1354" y="79"/>
                    <a:pt x="1291" y="98"/>
                    <a:pt x="1231" y="112"/>
                  </a:cubicBezTo>
                  <a:cubicBezTo>
                    <a:pt x="1192" y="120"/>
                    <a:pt x="1156" y="126"/>
                    <a:pt x="1120" y="129"/>
                  </a:cubicBezTo>
                  <a:cubicBezTo>
                    <a:pt x="1085" y="134"/>
                    <a:pt x="1052" y="134"/>
                    <a:pt x="1016" y="140"/>
                  </a:cubicBezTo>
                  <a:cubicBezTo>
                    <a:pt x="964" y="151"/>
                    <a:pt x="917" y="181"/>
                    <a:pt x="867" y="206"/>
                  </a:cubicBezTo>
                  <a:cubicBezTo>
                    <a:pt x="798" y="239"/>
                    <a:pt x="724" y="263"/>
                    <a:pt x="647" y="288"/>
                  </a:cubicBezTo>
                  <a:cubicBezTo>
                    <a:pt x="548" y="327"/>
                    <a:pt x="452" y="371"/>
                    <a:pt x="358" y="423"/>
                  </a:cubicBezTo>
                  <a:cubicBezTo>
                    <a:pt x="342" y="431"/>
                    <a:pt x="325" y="440"/>
                    <a:pt x="311" y="451"/>
                  </a:cubicBezTo>
                  <a:cubicBezTo>
                    <a:pt x="240" y="492"/>
                    <a:pt x="171" y="541"/>
                    <a:pt x="102" y="591"/>
                  </a:cubicBezTo>
                  <a:cubicBezTo>
                    <a:pt x="70" y="618"/>
                    <a:pt x="38" y="642"/>
                    <a:pt x="3" y="666"/>
                  </a:cubicBezTo>
                  <a:lnTo>
                    <a:pt x="3" y="666"/>
                  </a:lnTo>
                  <a:cubicBezTo>
                    <a:pt x="18" y="657"/>
                    <a:pt x="54" y="660"/>
                    <a:pt x="69" y="657"/>
                  </a:cubicBezTo>
                  <a:cubicBezTo>
                    <a:pt x="94" y="649"/>
                    <a:pt x="124" y="646"/>
                    <a:pt x="149" y="635"/>
                  </a:cubicBezTo>
                  <a:cubicBezTo>
                    <a:pt x="190" y="618"/>
                    <a:pt x="229" y="596"/>
                    <a:pt x="273" y="583"/>
                  </a:cubicBezTo>
                  <a:cubicBezTo>
                    <a:pt x="377" y="547"/>
                    <a:pt x="479" y="511"/>
                    <a:pt x="584" y="481"/>
                  </a:cubicBezTo>
                  <a:cubicBezTo>
                    <a:pt x="614" y="470"/>
                    <a:pt x="644" y="464"/>
                    <a:pt x="675" y="453"/>
                  </a:cubicBezTo>
                  <a:cubicBezTo>
                    <a:pt x="771" y="426"/>
                    <a:pt x="873" y="401"/>
                    <a:pt x="972" y="387"/>
                  </a:cubicBezTo>
                  <a:cubicBezTo>
                    <a:pt x="986" y="384"/>
                    <a:pt x="999" y="384"/>
                    <a:pt x="1013" y="382"/>
                  </a:cubicBezTo>
                  <a:cubicBezTo>
                    <a:pt x="1032" y="376"/>
                    <a:pt x="1054" y="371"/>
                    <a:pt x="1071" y="362"/>
                  </a:cubicBezTo>
                  <a:cubicBezTo>
                    <a:pt x="1098" y="351"/>
                    <a:pt x="1126" y="327"/>
                    <a:pt x="1156" y="318"/>
                  </a:cubicBezTo>
                  <a:cubicBezTo>
                    <a:pt x="1175" y="316"/>
                    <a:pt x="1189" y="316"/>
                    <a:pt x="1206" y="316"/>
                  </a:cubicBezTo>
                  <a:cubicBezTo>
                    <a:pt x="1231" y="316"/>
                    <a:pt x="1253" y="307"/>
                    <a:pt x="1277" y="302"/>
                  </a:cubicBezTo>
                  <a:cubicBezTo>
                    <a:pt x="1286" y="299"/>
                    <a:pt x="1294" y="299"/>
                    <a:pt x="1302" y="294"/>
                  </a:cubicBezTo>
                  <a:cubicBezTo>
                    <a:pt x="1382" y="274"/>
                    <a:pt x="1456" y="250"/>
                    <a:pt x="1536" y="222"/>
                  </a:cubicBezTo>
                  <a:cubicBezTo>
                    <a:pt x="1619" y="195"/>
                    <a:pt x="1698" y="162"/>
                    <a:pt x="1775" y="126"/>
                  </a:cubicBezTo>
                  <a:cubicBezTo>
                    <a:pt x="1817" y="109"/>
                    <a:pt x="1855" y="87"/>
                    <a:pt x="1896" y="71"/>
                  </a:cubicBezTo>
                  <a:cubicBezTo>
                    <a:pt x="1899" y="68"/>
                    <a:pt x="1907" y="68"/>
                    <a:pt x="1910" y="65"/>
                  </a:cubicBezTo>
                  <a:cubicBezTo>
                    <a:pt x="1918" y="60"/>
                    <a:pt x="1924" y="57"/>
                    <a:pt x="1927" y="54"/>
                  </a:cubicBezTo>
                  <a:cubicBezTo>
                    <a:pt x="1938" y="46"/>
                    <a:pt x="1949" y="38"/>
                    <a:pt x="1949" y="27"/>
                  </a:cubicBezTo>
                  <a:cubicBezTo>
                    <a:pt x="1953" y="7"/>
                    <a:pt x="1941" y="1"/>
                    <a:pt x="1922" y="1"/>
                  </a:cubicBezTo>
                  <a:close/>
                  <a:moveTo>
                    <a:pt x="3" y="666"/>
                  </a:moveTo>
                  <a:cubicBezTo>
                    <a:pt x="2" y="667"/>
                    <a:pt x="1" y="667"/>
                    <a:pt x="0" y="668"/>
                  </a:cubicBezTo>
                  <a:cubicBezTo>
                    <a:pt x="1" y="667"/>
                    <a:pt x="2" y="667"/>
                    <a:pt x="3" y="666"/>
                  </a:cubicBezTo>
                  <a:close/>
                </a:path>
              </a:pathLst>
            </a:custGeom>
            <a:solidFill>
              <a:srgbClr val="97AF8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2108;p66">
              <a:extLst>
                <a:ext uri="{FF2B5EF4-FFF2-40B4-BE49-F238E27FC236}">
                  <a16:creationId xmlns:a16="http://schemas.microsoft.com/office/drawing/2014/main" id="{5A650B4C-A900-005C-9F39-148CF4496CA2}"/>
                </a:ext>
              </a:extLst>
            </p:cNvPr>
            <p:cNvSpPr/>
            <p:nvPr/>
          </p:nvSpPr>
          <p:spPr>
            <a:xfrm>
              <a:off x="8030367" y="509058"/>
              <a:ext cx="175939" cy="106832"/>
            </a:xfrm>
            <a:custGeom>
              <a:avLst/>
              <a:gdLst/>
              <a:ahLst/>
              <a:cxnLst/>
              <a:rect l="l" t="t" r="r" b="b"/>
              <a:pathLst>
                <a:path w="1553" h="943" extrusionOk="0">
                  <a:moveTo>
                    <a:pt x="1486" y="0"/>
                  </a:moveTo>
                  <a:cubicBezTo>
                    <a:pt x="1474" y="0"/>
                    <a:pt x="1461" y="2"/>
                    <a:pt x="1447" y="7"/>
                  </a:cubicBezTo>
                  <a:cubicBezTo>
                    <a:pt x="1321" y="54"/>
                    <a:pt x="1192" y="104"/>
                    <a:pt x="1068" y="156"/>
                  </a:cubicBezTo>
                  <a:cubicBezTo>
                    <a:pt x="1037" y="170"/>
                    <a:pt x="1007" y="178"/>
                    <a:pt x="977" y="192"/>
                  </a:cubicBezTo>
                  <a:cubicBezTo>
                    <a:pt x="944" y="205"/>
                    <a:pt x="916" y="219"/>
                    <a:pt x="889" y="241"/>
                  </a:cubicBezTo>
                  <a:cubicBezTo>
                    <a:pt x="848" y="269"/>
                    <a:pt x="815" y="307"/>
                    <a:pt x="776" y="338"/>
                  </a:cubicBezTo>
                  <a:cubicBezTo>
                    <a:pt x="743" y="365"/>
                    <a:pt x="702" y="384"/>
                    <a:pt x="663" y="409"/>
                  </a:cubicBezTo>
                  <a:cubicBezTo>
                    <a:pt x="567" y="464"/>
                    <a:pt x="476" y="530"/>
                    <a:pt x="388" y="591"/>
                  </a:cubicBezTo>
                  <a:cubicBezTo>
                    <a:pt x="350" y="618"/>
                    <a:pt x="311" y="643"/>
                    <a:pt x="281" y="679"/>
                  </a:cubicBezTo>
                  <a:cubicBezTo>
                    <a:pt x="264" y="695"/>
                    <a:pt x="248" y="715"/>
                    <a:pt x="226" y="734"/>
                  </a:cubicBezTo>
                  <a:cubicBezTo>
                    <a:pt x="201" y="753"/>
                    <a:pt x="171" y="764"/>
                    <a:pt x="146" y="783"/>
                  </a:cubicBezTo>
                  <a:cubicBezTo>
                    <a:pt x="118" y="805"/>
                    <a:pt x="96" y="833"/>
                    <a:pt x="74" y="860"/>
                  </a:cubicBezTo>
                  <a:cubicBezTo>
                    <a:pt x="69" y="871"/>
                    <a:pt x="58" y="880"/>
                    <a:pt x="50" y="891"/>
                  </a:cubicBezTo>
                  <a:cubicBezTo>
                    <a:pt x="30" y="904"/>
                    <a:pt x="17" y="926"/>
                    <a:pt x="0" y="943"/>
                  </a:cubicBezTo>
                  <a:cubicBezTo>
                    <a:pt x="88" y="913"/>
                    <a:pt x="173" y="882"/>
                    <a:pt x="264" y="855"/>
                  </a:cubicBezTo>
                  <a:cubicBezTo>
                    <a:pt x="317" y="836"/>
                    <a:pt x="363" y="819"/>
                    <a:pt x="416" y="803"/>
                  </a:cubicBezTo>
                  <a:cubicBezTo>
                    <a:pt x="429" y="797"/>
                    <a:pt x="443" y="792"/>
                    <a:pt x="457" y="789"/>
                  </a:cubicBezTo>
                  <a:cubicBezTo>
                    <a:pt x="468" y="781"/>
                    <a:pt x="482" y="778"/>
                    <a:pt x="490" y="767"/>
                  </a:cubicBezTo>
                  <a:cubicBezTo>
                    <a:pt x="504" y="756"/>
                    <a:pt x="515" y="745"/>
                    <a:pt x="526" y="734"/>
                  </a:cubicBezTo>
                  <a:cubicBezTo>
                    <a:pt x="537" y="723"/>
                    <a:pt x="550" y="717"/>
                    <a:pt x="564" y="712"/>
                  </a:cubicBezTo>
                  <a:cubicBezTo>
                    <a:pt x="605" y="693"/>
                    <a:pt x="647" y="673"/>
                    <a:pt x="688" y="651"/>
                  </a:cubicBezTo>
                  <a:cubicBezTo>
                    <a:pt x="743" y="624"/>
                    <a:pt x="798" y="591"/>
                    <a:pt x="848" y="560"/>
                  </a:cubicBezTo>
                  <a:cubicBezTo>
                    <a:pt x="894" y="536"/>
                    <a:pt x="936" y="508"/>
                    <a:pt x="977" y="478"/>
                  </a:cubicBezTo>
                  <a:cubicBezTo>
                    <a:pt x="1090" y="398"/>
                    <a:pt x="1192" y="313"/>
                    <a:pt x="1288" y="216"/>
                  </a:cubicBezTo>
                  <a:lnTo>
                    <a:pt x="1326" y="178"/>
                  </a:lnTo>
                  <a:cubicBezTo>
                    <a:pt x="1354" y="150"/>
                    <a:pt x="1381" y="123"/>
                    <a:pt x="1417" y="101"/>
                  </a:cubicBezTo>
                  <a:cubicBezTo>
                    <a:pt x="1439" y="82"/>
                    <a:pt x="1464" y="68"/>
                    <a:pt x="1491" y="62"/>
                  </a:cubicBezTo>
                  <a:cubicBezTo>
                    <a:pt x="1508" y="60"/>
                    <a:pt x="1519" y="51"/>
                    <a:pt x="1527" y="46"/>
                  </a:cubicBezTo>
                  <a:cubicBezTo>
                    <a:pt x="1553" y="25"/>
                    <a:pt x="1526" y="0"/>
                    <a:pt x="1486" y="0"/>
                  </a:cubicBezTo>
                  <a:close/>
                </a:path>
              </a:pathLst>
            </a:custGeom>
            <a:solidFill>
              <a:srgbClr val="97AF8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2109;p66">
              <a:extLst>
                <a:ext uri="{FF2B5EF4-FFF2-40B4-BE49-F238E27FC236}">
                  <a16:creationId xmlns:a16="http://schemas.microsoft.com/office/drawing/2014/main" id="{A80EF28F-302A-CA97-C061-744FE8792D07}"/>
                </a:ext>
              </a:extLst>
            </p:cNvPr>
            <p:cNvSpPr/>
            <p:nvPr/>
          </p:nvSpPr>
          <p:spPr>
            <a:xfrm>
              <a:off x="8114768" y="524465"/>
              <a:ext cx="97996" cy="124846"/>
            </a:xfrm>
            <a:custGeom>
              <a:avLst/>
              <a:gdLst/>
              <a:ahLst/>
              <a:cxnLst/>
              <a:rect l="l" t="t" r="r" b="b"/>
              <a:pathLst>
                <a:path w="865" h="1102" extrusionOk="0">
                  <a:moveTo>
                    <a:pt x="843" y="1"/>
                  </a:moveTo>
                  <a:cubicBezTo>
                    <a:pt x="840" y="1"/>
                    <a:pt x="832" y="1"/>
                    <a:pt x="824" y="6"/>
                  </a:cubicBezTo>
                  <a:cubicBezTo>
                    <a:pt x="810" y="9"/>
                    <a:pt x="799" y="20"/>
                    <a:pt x="788" y="25"/>
                  </a:cubicBezTo>
                  <a:cubicBezTo>
                    <a:pt x="771" y="39"/>
                    <a:pt x="749" y="58"/>
                    <a:pt x="733" y="72"/>
                  </a:cubicBezTo>
                  <a:cubicBezTo>
                    <a:pt x="705" y="94"/>
                    <a:pt x="678" y="116"/>
                    <a:pt x="650" y="141"/>
                  </a:cubicBezTo>
                  <a:cubicBezTo>
                    <a:pt x="631" y="158"/>
                    <a:pt x="609" y="174"/>
                    <a:pt x="590" y="196"/>
                  </a:cubicBezTo>
                  <a:cubicBezTo>
                    <a:pt x="540" y="240"/>
                    <a:pt x="499" y="287"/>
                    <a:pt x="455" y="339"/>
                  </a:cubicBezTo>
                  <a:cubicBezTo>
                    <a:pt x="444" y="353"/>
                    <a:pt x="430" y="367"/>
                    <a:pt x="419" y="380"/>
                  </a:cubicBezTo>
                  <a:cubicBezTo>
                    <a:pt x="403" y="402"/>
                    <a:pt x="386" y="422"/>
                    <a:pt x="375" y="444"/>
                  </a:cubicBezTo>
                  <a:cubicBezTo>
                    <a:pt x="361" y="471"/>
                    <a:pt x="359" y="499"/>
                    <a:pt x="342" y="526"/>
                  </a:cubicBezTo>
                  <a:cubicBezTo>
                    <a:pt x="328" y="548"/>
                    <a:pt x="303" y="568"/>
                    <a:pt x="281" y="590"/>
                  </a:cubicBezTo>
                  <a:cubicBezTo>
                    <a:pt x="240" y="639"/>
                    <a:pt x="232" y="700"/>
                    <a:pt x="199" y="755"/>
                  </a:cubicBezTo>
                  <a:cubicBezTo>
                    <a:pt x="171" y="804"/>
                    <a:pt x="136" y="845"/>
                    <a:pt x="108" y="892"/>
                  </a:cubicBezTo>
                  <a:cubicBezTo>
                    <a:pt x="72" y="961"/>
                    <a:pt x="56" y="1044"/>
                    <a:pt x="1" y="1101"/>
                  </a:cubicBezTo>
                  <a:cubicBezTo>
                    <a:pt x="45" y="1082"/>
                    <a:pt x="89" y="1057"/>
                    <a:pt x="125" y="1027"/>
                  </a:cubicBezTo>
                  <a:cubicBezTo>
                    <a:pt x="149" y="1005"/>
                    <a:pt x="166" y="983"/>
                    <a:pt x="191" y="958"/>
                  </a:cubicBezTo>
                  <a:cubicBezTo>
                    <a:pt x="213" y="936"/>
                    <a:pt x="240" y="925"/>
                    <a:pt x="265" y="903"/>
                  </a:cubicBezTo>
                  <a:cubicBezTo>
                    <a:pt x="295" y="878"/>
                    <a:pt x="323" y="851"/>
                    <a:pt x="350" y="826"/>
                  </a:cubicBezTo>
                  <a:cubicBezTo>
                    <a:pt x="397" y="788"/>
                    <a:pt x="441" y="741"/>
                    <a:pt x="471" y="689"/>
                  </a:cubicBezTo>
                  <a:cubicBezTo>
                    <a:pt x="485" y="667"/>
                    <a:pt x="499" y="642"/>
                    <a:pt x="510" y="614"/>
                  </a:cubicBezTo>
                  <a:cubicBezTo>
                    <a:pt x="515" y="603"/>
                    <a:pt x="521" y="590"/>
                    <a:pt x="526" y="581"/>
                  </a:cubicBezTo>
                  <a:cubicBezTo>
                    <a:pt x="551" y="529"/>
                    <a:pt x="581" y="477"/>
                    <a:pt x="609" y="430"/>
                  </a:cubicBezTo>
                  <a:lnTo>
                    <a:pt x="620" y="408"/>
                  </a:lnTo>
                  <a:cubicBezTo>
                    <a:pt x="647" y="361"/>
                    <a:pt x="672" y="314"/>
                    <a:pt x="700" y="268"/>
                  </a:cubicBezTo>
                  <a:cubicBezTo>
                    <a:pt x="716" y="237"/>
                    <a:pt x="733" y="204"/>
                    <a:pt x="749" y="177"/>
                  </a:cubicBezTo>
                  <a:cubicBezTo>
                    <a:pt x="758" y="163"/>
                    <a:pt x="769" y="147"/>
                    <a:pt x="777" y="133"/>
                  </a:cubicBezTo>
                  <a:cubicBezTo>
                    <a:pt x="796" y="102"/>
                    <a:pt x="815" y="75"/>
                    <a:pt x="840" y="50"/>
                  </a:cubicBezTo>
                  <a:lnTo>
                    <a:pt x="846" y="42"/>
                  </a:lnTo>
                  <a:cubicBezTo>
                    <a:pt x="859" y="25"/>
                    <a:pt x="865" y="1"/>
                    <a:pt x="843" y="1"/>
                  </a:cubicBezTo>
                  <a:close/>
                </a:path>
              </a:pathLst>
            </a:custGeom>
            <a:solidFill>
              <a:srgbClr val="97AF8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2110;p66">
              <a:extLst>
                <a:ext uri="{FF2B5EF4-FFF2-40B4-BE49-F238E27FC236}">
                  <a16:creationId xmlns:a16="http://schemas.microsoft.com/office/drawing/2014/main" id="{CF9A145C-84B2-9E35-E351-A157276F7EE7}"/>
                </a:ext>
              </a:extLst>
            </p:cNvPr>
            <p:cNvSpPr/>
            <p:nvPr/>
          </p:nvSpPr>
          <p:spPr>
            <a:xfrm>
              <a:off x="8114768" y="386931"/>
              <a:ext cx="196218" cy="326275"/>
            </a:xfrm>
            <a:custGeom>
              <a:avLst/>
              <a:gdLst/>
              <a:ahLst/>
              <a:cxnLst/>
              <a:rect l="l" t="t" r="r" b="b"/>
              <a:pathLst>
                <a:path w="1732" h="2880" extrusionOk="0">
                  <a:moveTo>
                    <a:pt x="16" y="1"/>
                  </a:moveTo>
                  <a:cubicBezTo>
                    <a:pt x="8" y="1"/>
                    <a:pt x="0" y="6"/>
                    <a:pt x="4" y="15"/>
                  </a:cubicBezTo>
                  <a:cubicBezTo>
                    <a:pt x="67" y="136"/>
                    <a:pt x="130" y="254"/>
                    <a:pt x="213" y="359"/>
                  </a:cubicBezTo>
                  <a:cubicBezTo>
                    <a:pt x="295" y="469"/>
                    <a:pt x="392" y="571"/>
                    <a:pt x="480" y="681"/>
                  </a:cubicBezTo>
                  <a:cubicBezTo>
                    <a:pt x="653" y="904"/>
                    <a:pt x="799" y="1157"/>
                    <a:pt x="939" y="1405"/>
                  </a:cubicBezTo>
                  <a:cubicBezTo>
                    <a:pt x="1085" y="1658"/>
                    <a:pt x="1212" y="1914"/>
                    <a:pt x="1346" y="2172"/>
                  </a:cubicBezTo>
                  <a:cubicBezTo>
                    <a:pt x="1404" y="2285"/>
                    <a:pt x="1462" y="2395"/>
                    <a:pt x="1517" y="2513"/>
                  </a:cubicBezTo>
                  <a:cubicBezTo>
                    <a:pt x="1547" y="2574"/>
                    <a:pt x="1572" y="2637"/>
                    <a:pt x="1597" y="2698"/>
                  </a:cubicBezTo>
                  <a:cubicBezTo>
                    <a:pt x="1616" y="2753"/>
                    <a:pt x="1630" y="2816"/>
                    <a:pt x="1663" y="2868"/>
                  </a:cubicBezTo>
                  <a:cubicBezTo>
                    <a:pt x="1668" y="2876"/>
                    <a:pt x="1676" y="2879"/>
                    <a:pt x="1686" y="2879"/>
                  </a:cubicBezTo>
                  <a:cubicBezTo>
                    <a:pt x="1703" y="2879"/>
                    <a:pt x="1723" y="2867"/>
                    <a:pt x="1723" y="2849"/>
                  </a:cubicBezTo>
                  <a:cubicBezTo>
                    <a:pt x="1732" y="2736"/>
                    <a:pt x="1663" y="2610"/>
                    <a:pt x="1613" y="2505"/>
                  </a:cubicBezTo>
                  <a:cubicBezTo>
                    <a:pt x="1558" y="2384"/>
                    <a:pt x="1492" y="2271"/>
                    <a:pt x="1432" y="2156"/>
                  </a:cubicBezTo>
                  <a:cubicBezTo>
                    <a:pt x="1294" y="1900"/>
                    <a:pt x="1154" y="1647"/>
                    <a:pt x="1008" y="1394"/>
                  </a:cubicBezTo>
                  <a:cubicBezTo>
                    <a:pt x="870" y="1157"/>
                    <a:pt x="733" y="912"/>
                    <a:pt x="565" y="695"/>
                  </a:cubicBezTo>
                  <a:cubicBezTo>
                    <a:pt x="389" y="458"/>
                    <a:pt x="177" y="260"/>
                    <a:pt x="28" y="7"/>
                  </a:cubicBezTo>
                  <a:cubicBezTo>
                    <a:pt x="25" y="3"/>
                    <a:pt x="20" y="1"/>
                    <a:pt x="16" y="1"/>
                  </a:cubicBezTo>
                  <a:close/>
                </a:path>
              </a:pathLst>
            </a:custGeom>
            <a:solidFill>
              <a:srgbClr val="97AF8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2111;p66">
              <a:extLst>
                <a:ext uri="{FF2B5EF4-FFF2-40B4-BE49-F238E27FC236}">
                  <a16:creationId xmlns:a16="http://schemas.microsoft.com/office/drawing/2014/main" id="{9BF86899-CEC8-F3B8-7704-AB246AA1F464}"/>
                </a:ext>
              </a:extLst>
            </p:cNvPr>
            <p:cNvSpPr/>
            <p:nvPr/>
          </p:nvSpPr>
          <p:spPr>
            <a:xfrm>
              <a:off x="8245391" y="489685"/>
              <a:ext cx="153395" cy="22771"/>
            </a:xfrm>
            <a:custGeom>
              <a:avLst/>
              <a:gdLst/>
              <a:ahLst/>
              <a:cxnLst/>
              <a:rect l="l" t="t" r="r" b="b"/>
              <a:pathLst>
                <a:path w="1354" h="201" extrusionOk="0">
                  <a:moveTo>
                    <a:pt x="8" y="130"/>
                  </a:moveTo>
                  <a:cubicBezTo>
                    <a:pt x="5" y="130"/>
                    <a:pt x="3" y="131"/>
                    <a:pt x="1" y="132"/>
                  </a:cubicBezTo>
                  <a:cubicBezTo>
                    <a:pt x="3" y="131"/>
                    <a:pt x="6" y="131"/>
                    <a:pt x="8" y="130"/>
                  </a:cubicBezTo>
                  <a:close/>
                  <a:moveTo>
                    <a:pt x="973" y="1"/>
                  </a:moveTo>
                  <a:cubicBezTo>
                    <a:pt x="913" y="1"/>
                    <a:pt x="853" y="3"/>
                    <a:pt x="793" y="8"/>
                  </a:cubicBezTo>
                  <a:cubicBezTo>
                    <a:pt x="689" y="13"/>
                    <a:pt x="581" y="27"/>
                    <a:pt x="477" y="44"/>
                  </a:cubicBezTo>
                  <a:lnTo>
                    <a:pt x="427" y="55"/>
                  </a:lnTo>
                  <a:cubicBezTo>
                    <a:pt x="367" y="66"/>
                    <a:pt x="306" y="77"/>
                    <a:pt x="248" y="85"/>
                  </a:cubicBezTo>
                  <a:cubicBezTo>
                    <a:pt x="168" y="98"/>
                    <a:pt x="88" y="117"/>
                    <a:pt x="8" y="130"/>
                  </a:cubicBezTo>
                  <a:lnTo>
                    <a:pt x="8" y="130"/>
                  </a:lnTo>
                  <a:cubicBezTo>
                    <a:pt x="8" y="130"/>
                    <a:pt x="9" y="130"/>
                    <a:pt x="9" y="130"/>
                  </a:cubicBezTo>
                  <a:cubicBezTo>
                    <a:pt x="25" y="130"/>
                    <a:pt x="50" y="141"/>
                    <a:pt x="64" y="145"/>
                  </a:cubicBezTo>
                  <a:cubicBezTo>
                    <a:pt x="92" y="148"/>
                    <a:pt x="116" y="154"/>
                    <a:pt x="144" y="159"/>
                  </a:cubicBezTo>
                  <a:cubicBezTo>
                    <a:pt x="196" y="167"/>
                    <a:pt x="248" y="176"/>
                    <a:pt x="298" y="181"/>
                  </a:cubicBezTo>
                  <a:cubicBezTo>
                    <a:pt x="336" y="187"/>
                    <a:pt x="372" y="189"/>
                    <a:pt x="408" y="192"/>
                  </a:cubicBezTo>
                  <a:cubicBezTo>
                    <a:pt x="474" y="195"/>
                    <a:pt x="543" y="200"/>
                    <a:pt x="609" y="200"/>
                  </a:cubicBezTo>
                  <a:cubicBezTo>
                    <a:pt x="667" y="200"/>
                    <a:pt x="733" y="200"/>
                    <a:pt x="790" y="192"/>
                  </a:cubicBezTo>
                  <a:cubicBezTo>
                    <a:pt x="854" y="181"/>
                    <a:pt x="923" y="159"/>
                    <a:pt x="983" y="145"/>
                  </a:cubicBezTo>
                  <a:cubicBezTo>
                    <a:pt x="991" y="140"/>
                    <a:pt x="1000" y="140"/>
                    <a:pt x="1008" y="137"/>
                  </a:cubicBezTo>
                  <a:cubicBezTo>
                    <a:pt x="1082" y="121"/>
                    <a:pt x="1156" y="96"/>
                    <a:pt x="1228" y="77"/>
                  </a:cubicBezTo>
                  <a:cubicBezTo>
                    <a:pt x="1245" y="68"/>
                    <a:pt x="1261" y="66"/>
                    <a:pt x="1280" y="63"/>
                  </a:cubicBezTo>
                  <a:cubicBezTo>
                    <a:pt x="1302" y="57"/>
                    <a:pt x="1327" y="57"/>
                    <a:pt x="1341" y="41"/>
                  </a:cubicBezTo>
                  <a:cubicBezTo>
                    <a:pt x="1353" y="26"/>
                    <a:pt x="1352" y="13"/>
                    <a:pt x="1333" y="13"/>
                  </a:cubicBezTo>
                  <a:cubicBezTo>
                    <a:pt x="1331" y="13"/>
                    <a:pt x="1329" y="13"/>
                    <a:pt x="1327" y="13"/>
                  </a:cubicBezTo>
                  <a:cubicBezTo>
                    <a:pt x="1245" y="10"/>
                    <a:pt x="1159" y="8"/>
                    <a:pt x="1077" y="2"/>
                  </a:cubicBezTo>
                  <a:cubicBezTo>
                    <a:pt x="1042" y="1"/>
                    <a:pt x="1008" y="1"/>
                    <a:pt x="973" y="1"/>
                  </a:cubicBezTo>
                  <a:close/>
                </a:path>
              </a:pathLst>
            </a:custGeom>
            <a:solidFill>
              <a:srgbClr val="97AF8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2112;p66">
              <a:extLst>
                <a:ext uri="{FF2B5EF4-FFF2-40B4-BE49-F238E27FC236}">
                  <a16:creationId xmlns:a16="http://schemas.microsoft.com/office/drawing/2014/main" id="{45D403DF-1F6D-0A4A-018A-D164B011F032}"/>
                </a:ext>
              </a:extLst>
            </p:cNvPr>
            <p:cNvSpPr/>
            <p:nvPr/>
          </p:nvSpPr>
          <p:spPr>
            <a:xfrm>
              <a:off x="8197130" y="409815"/>
              <a:ext cx="205848" cy="75451"/>
            </a:xfrm>
            <a:custGeom>
              <a:avLst/>
              <a:gdLst/>
              <a:ahLst/>
              <a:cxnLst/>
              <a:rect l="l" t="t" r="r" b="b"/>
              <a:pathLst>
                <a:path w="1817" h="666" extrusionOk="0">
                  <a:moveTo>
                    <a:pt x="0" y="0"/>
                  </a:moveTo>
                  <a:cubicBezTo>
                    <a:pt x="22" y="3"/>
                    <a:pt x="75" y="58"/>
                    <a:pt x="97" y="72"/>
                  </a:cubicBezTo>
                  <a:cubicBezTo>
                    <a:pt x="110" y="80"/>
                    <a:pt x="119" y="88"/>
                    <a:pt x="132" y="96"/>
                  </a:cubicBezTo>
                  <a:cubicBezTo>
                    <a:pt x="154" y="110"/>
                    <a:pt x="174" y="121"/>
                    <a:pt x="196" y="129"/>
                  </a:cubicBezTo>
                  <a:cubicBezTo>
                    <a:pt x="198" y="129"/>
                    <a:pt x="198" y="135"/>
                    <a:pt x="201" y="135"/>
                  </a:cubicBezTo>
                  <a:cubicBezTo>
                    <a:pt x="289" y="176"/>
                    <a:pt x="377" y="212"/>
                    <a:pt x="460" y="261"/>
                  </a:cubicBezTo>
                  <a:cubicBezTo>
                    <a:pt x="515" y="292"/>
                    <a:pt x="573" y="328"/>
                    <a:pt x="633" y="358"/>
                  </a:cubicBezTo>
                  <a:cubicBezTo>
                    <a:pt x="696" y="396"/>
                    <a:pt x="771" y="427"/>
                    <a:pt x="840" y="451"/>
                  </a:cubicBezTo>
                  <a:cubicBezTo>
                    <a:pt x="875" y="465"/>
                    <a:pt x="914" y="468"/>
                    <a:pt x="952" y="473"/>
                  </a:cubicBezTo>
                  <a:cubicBezTo>
                    <a:pt x="1095" y="506"/>
                    <a:pt x="1244" y="561"/>
                    <a:pt x="1382" y="611"/>
                  </a:cubicBezTo>
                  <a:cubicBezTo>
                    <a:pt x="1475" y="647"/>
                    <a:pt x="1577" y="665"/>
                    <a:pt x="1678" y="665"/>
                  </a:cubicBezTo>
                  <a:cubicBezTo>
                    <a:pt x="1708" y="665"/>
                    <a:pt x="1737" y="664"/>
                    <a:pt x="1767" y="660"/>
                  </a:cubicBezTo>
                  <a:cubicBezTo>
                    <a:pt x="1789" y="660"/>
                    <a:pt x="1816" y="649"/>
                    <a:pt x="1808" y="625"/>
                  </a:cubicBezTo>
                  <a:cubicBezTo>
                    <a:pt x="1805" y="608"/>
                    <a:pt x="1778" y="608"/>
                    <a:pt x="1756" y="608"/>
                  </a:cubicBezTo>
                  <a:cubicBezTo>
                    <a:pt x="1746" y="609"/>
                    <a:pt x="1736" y="610"/>
                    <a:pt x="1727" y="610"/>
                  </a:cubicBezTo>
                  <a:cubicBezTo>
                    <a:pt x="1663" y="610"/>
                    <a:pt x="1601" y="587"/>
                    <a:pt x="1541" y="556"/>
                  </a:cubicBezTo>
                  <a:cubicBezTo>
                    <a:pt x="1478" y="528"/>
                    <a:pt x="1420" y="495"/>
                    <a:pt x="1362" y="468"/>
                  </a:cubicBezTo>
                  <a:cubicBezTo>
                    <a:pt x="1299" y="440"/>
                    <a:pt x="1233" y="418"/>
                    <a:pt x="1172" y="391"/>
                  </a:cubicBezTo>
                  <a:cubicBezTo>
                    <a:pt x="1101" y="358"/>
                    <a:pt x="1032" y="316"/>
                    <a:pt x="963" y="278"/>
                  </a:cubicBezTo>
                  <a:cubicBezTo>
                    <a:pt x="947" y="272"/>
                    <a:pt x="930" y="264"/>
                    <a:pt x="917" y="259"/>
                  </a:cubicBezTo>
                  <a:cubicBezTo>
                    <a:pt x="845" y="223"/>
                    <a:pt x="768" y="204"/>
                    <a:pt x="694" y="176"/>
                  </a:cubicBezTo>
                  <a:lnTo>
                    <a:pt x="663" y="165"/>
                  </a:lnTo>
                  <a:cubicBezTo>
                    <a:pt x="606" y="140"/>
                    <a:pt x="542" y="113"/>
                    <a:pt x="482" y="94"/>
                  </a:cubicBezTo>
                  <a:cubicBezTo>
                    <a:pt x="330" y="41"/>
                    <a:pt x="154" y="19"/>
                    <a:pt x="0" y="0"/>
                  </a:cubicBezTo>
                  <a:close/>
                </a:path>
              </a:pathLst>
            </a:custGeom>
            <a:solidFill>
              <a:srgbClr val="97AF8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2113;p66">
              <a:extLst>
                <a:ext uri="{FF2B5EF4-FFF2-40B4-BE49-F238E27FC236}">
                  <a16:creationId xmlns:a16="http://schemas.microsoft.com/office/drawing/2014/main" id="{33C9FAD3-B2A6-08BD-DEB7-2936BF8D4C4B}"/>
                </a:ext>
              </a:extLst>
            </p:cNvPr>
            <p:cNvSpPr/>
            <p:nvPr/>
          </p:nvSpPr>
          <p:spPr>
            <a:xfrm>
              <a:off x="8216163" y="328133"/>
              <a:ext cx="192366" cy="145691"/>
            </a:xfrm>
            <a:custGeom>
              <a:avLst/>
              <a:gdLst/>
              <a:ahLst/>
              <a:cxnLst/>
              <a:rect l="l" t="t" r="r" b="b"/>
              <a:pathLst>
                <a:path w="1698" h="1286" extrusionOk="0">
                  <a:moveTo>
                    <a:pt x="0" y="0"/>
                  </a:moveTo>
                  <a:cubicBezTo>
                    <a:pt x="69" y="88"/>
                    <a:pt x="132" y="176"/>
                    <a:pt x="209" y="256"/>
                  </a:cubicBezTo>
                  <a:cubicBezTo>
                    <a:pt x="250" y="300"/>
                    <a:pt x="295" y="341"/>
                    <a:pt x="339" y="383"/>
                  </a:cubicBezTo>
                  <a:cubicBezTo>
                    <a:pt x="363" y="407"/>
                    <a:pt x="391" y="432"/>
                    <a:pt x="416" y="454"/>
                  </a:cubicBezTo>
                  <a:cubicBezTo>
                    <a:pt x="457" y="495"/>
                    <a:pt x="498" y="542"/>
                    <a:pt x="539" y="586"/>
                  </a:cubicBezTo>
                  <a:cubicBezTo>
                    <a:pt x="581" y="630"/>
                    <a:pt x="622" y="674"/>
                    <a:pt x="669" y="713"/>
                  </a:cubicBezTo>
                  <a:cubicBezTo>
                    <a:pt x="669" y="716"/>
                    <a:pt x="674" y="716"/>
                    <a:pt x="677" y="721"/>
                  </a:cubicBezTo>
                  <a:cubicBezTo>
                    <a:pt x="831" y="848"/>
                    <a:pt x="1007" y="949"/>
                    <a:pt x="1186" y="1051"/>
                  </a:cubicBezTo>
                  <a:lnTo>
                    <a:pt x="1227" y="1071"/>
                  </a:lnTo>
                  <a:cubicBezTo>
                    <a:pt x="1249" y="1082"/>
                    <a:pt x="1269" y="1087"/>
                    <a:pt x="1288" y="1101"/>
                  </a:cubicBezTo>
                  <a:cubicBezTo>
                    <a:pt x="1329" y="1126"/>
                    <a:pt x="1368" y="1150"/>
                    <a:pt x="1409" y="1175"/>
                  </a:cubicBezTo>
                  <a:cubicBezTo>
                    <a:pt x="1489" y="1222"/>
                    <a:pt x="1571" y="1252"/>
                    <a:pt x="1662" y="1282"/>
                  </a:cubicBezTo>
                  <a:cubicBezTo>
                    <a:pt x="1665" y="1284"/>
                    <a:pt x="1670" y="1286"/>
                    <a:pt x="1676" y="1286"/>
                  </a:cubicBezTo>
                  <a:cubicBezTo>
                    <a:pt x="1680" y="1286"/>
                    <a:pt x="1685" y="1285"/>
                    <a:pt x="1690" y="1282"/>
                  </a:cubicBezTo>
                  <a:cubicBezTo>
                    <a:pt x="1695" y="1277"/>
                    <a:pt x="1695" y="1271"/>
                    <a:pt x="1698" y="1263"/>
                  </a:cubicBezTo>
                  <a:cubicBezTo>
                    <a:pt x="1698" y="1252"/>
                    <a:pt x="1687" y="1244"/>
                    <a:pt x="1681" y="1236"/>
                  </a:cubicBezTo>
                  <a:cubicBezTo>
                    <a:pt x="1599" y="1164"/>
                    <a:pt x="1508" y="1101"/>
                    <a:pt x="1420" y="1032"/>
                  </a:cubicBezTo>
                  <a:cubicBezTo>
                    <a:pt x="1351" y="982"/>
                    <a:pt x="1288" y="930"/>
                    <a:pt x="1227" y="872"/>
                  </a:cubicBezTo>
                  <a:cubicBezTo>
                    <a:pt x="1145" y="793"/>
                    <a:pt x="1060" y="713"/>
                    <a:pt x="971" y="639"/>
                  </a:cubicBezTo>
                  <a:cubicBezTo>
                    <a:pt x="894" y="570"/>
                    <a:pt x="815" y="504"/>
                    <a:pt x="729" y="443"/>
                  </a:cubicBezTo>
                  <a:cubicBezTo>
                    <a:pt x="680" y="407"/>
                    <a:pt x="633" y="374"/>
                    <a:pt x="583" y="341"/>
                  </a:cubicBezTo>
                  <a:lnTo>
                    <a:pt x="581" y="339"/>
                  </a:lnTo>
                  <a:cubicBezTo>
                    <a:pt x="578" y="336"/>
                    <a:pt x="570" y="330"/>
                    <a:pt x="567" y="328"/>
                  </a:cubicBezTo>
                  <a:cubicBezTo>
                    <a:pt x="537" y="308"/>
                    <a:pt x="504" y="284"/>
                    <a:pt x="473" y="262"/>
                  </a:cubicBezTo>
                  <a:cubicBezTo>
                    <a:pt x="416" y="220"/>
                    <a:pt x="352" y="184"/>
                    <a:pt x="292" y="149"/>
                  </a:cubicBezTo>
                  <a:cubicBezTo>
                    <a:pt x="256" y="129"/>
                    <a:pt x="220" y="110"/>
                    <a:pt x="184" y="94"/>
                  </a:cubicBezTo>
                  <a:lnTo>
                    <a:pt x="91" y="41"/>
                  </a:lnTo>
                  <a:cubicBezTo>
                    <a:pt x="61" y="25"/>
                    <a:pt x="30" y="11"/>
                    <a:pt x="0" y="0"/>
                  </a:cubicBezTo>
                  <a:close/>
                </a:path>
              </a:pathLst>
            </a:custGeom>
            <a:solidFill>
              <a:srgbClr val="97AF8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2114;p66">
              <a:extLst>
                <a:ext uri="{FF2B5EF4-FFF2-40B4-BE49-F238E27FC236}">
                  <a16:creationId xmlns:a16="http://schemas.microsoft.com/office/drawing/2014/main" id="{C1A75934-A692-D9B5-4B91-71C9EB29F4B2}"/>
                </a:ext>
              </a:extLst>
            </p:cNvPr>
            <p:cNvSpPr/>
            <p:nvPr/>
          </p:nvSpPr>
          <p:spPr>
            <a:xfrm>
              <a:off x="8230437" y="267976"/>
              <a:ext cx="180811" cy="189874"/>
            </a:xfrm>
            <a:custGeom>
              <a:avLst/>
              <a:gdLst/>
              <a:ahLst/>
              <a:cxnLst/>
              <a:rect l="l" t="t" r="r" b="b"/>
              <a:pathLst>
                <a:path w="1596" h="1676" extrusionOk="0">
                  <a:moveTo>
                    <a:pt x="1" y="0"/>
                  </a:moveTo>
                  <a:lnTo>
                    <a:pt x="1" y="0"/>
                  </a:lnTo>
                  <a:cubicBezTo>
                    <a:pt x="50" y="83"/>
                    <a:pt x="105" y="160"/>
                    <a:pt x="155" y="239"/>
                  </a:cubicBezTo>
                  <a:cubicBezTo>
                    <a:pt x="191" y="292"/>
                    <a:pt x="224" y="338"/>
                    <a:pt x="259" y="391"/>
                  </a:cubicBezTo>
                  <a:cubicBezTo>
                    <a:pt x="325" y="484"/>
                    <a:pt x="394" y="581"/>
                    <a:pt x="468" y="666"/>
                  </a:cubicBezTo>
                  <a:cubicBezTo>
                    <a:pt x="499" y="702"/>
                    <a:pt x="532" y="735"/>
                    <a:pt x="565" y="768"/>
                  </a:cubicBezTo>
                  <a:cubicBezTo>
                    <a:pt x="617" y="817"/>
                    <a:pt x="672" y="861"/>
                    <a:pt x="727" y="911"/>
                  </a:cubicBezTo>
                  <a:cubicBezTo>
                    <a:pt x="862" y="1024"/>
                    <a:pt x="994" y="1142"/>
                    <a:pt x="1129" y="1255"/>
                  </a:cubicBezTo>
                  <a:cubicBezTo>
                    <a:pt x="1195" y="1310"/>
                    <a:pt x="1264" y="1368"/>
                    <a:pt x="1330" y="1423"/>
                  </a:cubicBezTo>
                  <a:cubicBezTo>
                    <a:pt x="1366" y="1456"/>
                    <a:pt x="1404" y="1486"/>
                    <a:pt x="1440" y="1519"/>
                  </a:cubicBezTo>
                  <a:cubicBezTo>
                    <a:pt x="1473" y="1557"/>
                    <a:pt x="1509" y="1596"/>
                    <a:pt x="1536" y="1637"/>
                  </a:cubicBezTo>
                  <a:cubicBezTo>
                    <a:pt x="1544" y="1654"/>
                    <a:pt x="1564" y="1665"/>
                    <a:pt x="1580" y="1676"/>
                  </a:cubicBezTo>
                  <a:lnTo>
                    <a:pt x="1586" y="1668"/>
                  </a:lnTo>
                  <a:cubicBezTo>
                    <a:pt x="1593" y="1663"/>
                    <a:pt x="1596" y="1653"/>
                    <a:pt x="1589" y="1653"/>
                  </a:cubicBezTo>
                  <a:cubicBezTo>
                    <a:pt x="1588" y="1653"/>
                    <a:pt x="1587" y="1654"/>
                    <a:pt x="1586" y="1654"/>
                  </a:cubicBezTo>
                  <a:lnTo>
                    <a:pt x="1586" y="1651"/>
                  </a:lnTo>
                  <a:cubicBezTo>
                    <a:pt x="1586" y="1640"/>
                    <a:pt x="1580" y="1635"/>
                    <a:pt x="1577" y="1624"/>
                  </a:cubicBezTo>
                  <a:cubicBezTo>
                    <a:pt x="1525" y="1530"/>
                    <a:pt x="1462" y="1436"/>
                    <a:pt x="1393" y="1354"/>
                  </a:cubicBezTo>
                  <a:lnTo>
                    <a:pt x="1390" y="1351"/>
                  </a:lnTo>
                  <a:cubicBezTo>
                    <a:pt x="1363" y="1313"/>
                    <a:pt x="1333" y="1282"/>
                    <a:pt x="1302" y="1249"/>
                  </a:cubicBezTo>
                  <a:cubicBezTo>
                    <a:pt x="1253" y="1194"/>
                    <a:pt x="1200" y="1142"/>
                    <a:pt x="1154" y="1087"/>
                  </a:cubicBezTo>
                  <a:cubicBezTo>
                    <a:pt x="1112" y="1037"/>
                    <a:pt x="1068" y="988"/>
                    <a:pt x="1022" y="938"/>
                  </a:cubicBezTo>
                  <a:cubicBezTo>
                    <a:pt x="950" y="859"/>
                    <a:pt x="881" y="779"/>
                    <a:pt x="807" y="704"/>
                  </a:cubicBezTo>
                  <a:cubicBezTo>
                    <a:pt x="587" y="476"/>
                    <a:pt x="339" y="278"/>
                    <a:pt x="94" y="74"/>
                  </a:cubicBezTo>
                  <a:cubicBezTo>
                    <a:pt x="67" y="55"/>
                    <a:pt x="23" y="28"/>
                    <a:pt x="1" y="0"/>
                  </a:cubicBezTo>
                  <a:close/>
                </a:path>
              </a:pathLst>
            </a:custGeom>
            <a:solidFill>
              <a:srgbClr val="97AF8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2115;p66">
              <a:extLst>
                <a:ext uri="{FF2B5EF4-FFF2-40B4-BE49-F238E27FC236}">
                  <a16:creationId xmlns:a16="http://schemas.microsoft.com/office/drawing/2014/main" id="{D0F03ABE-4ABD-401A-3F41-4BEF00957F03}"/>
                </a:ext>
              </a:extLst>
            </p:cNvPr>
            <p:cNvSpPr/>
            <p:nvPr/>
          </p:nvSpPr>
          <p:spPr>
            <a:xfrm>
              <a:off x="8264424" y="230251"/>
              <a:ext cx="164044" cy="200863"/>
            </a:xfrm>
            <a:custGeom>
              <a:avLst/>
              <a:gdLst/>
              <a:ahLst/>
              <a:cxnLst/>
              <a:rect l="l" t="t" r="r" b="b"/>
              <a:pathLst>
                <a:path w="1448" h="1773" extrusionOk="0">
                  <a:moveTo>
                    <a:pt x="1" y="0"/>
                  </a:moveTo>
                  <a:cubicBezTo>
                    <a:pt x="3" y="36"/>
                    <a:pt x="31" y="83"/>
                    <a:pt x="47" y="116"/>
                  </a:cubicBezTo>
                  <a:cubicBezTo>
                    <a:pt x="69" y="157"/>
                    <a:pt x="89" y="201"/>
                    <a:pt x="111" y="242"/>
                  </a:cubicBezTo>
                  <a:cubicBezTo>
                    <a:pt x="149" y="314"/>
                    <a:pt x="185" y="391"/>
                    <a:pt x="226" y="462"/>
                  </a:cubicBezTo>
                  <a:cubicBezTo>
                    <a:pt x="232" y="471"/>
                    <a:pt x="237" y="482"/>
                    <a:pt x="240" y="487"/>
                  </a:cubicBezTo>
                  <a:cubicBezTo>
                    <a:pt x="301" y="594"/>
                    <a:pt x="369" y="699"/>
                    <a:pt x="444" y="801"/>
                  </a:cubicBezTo>
                  <a:lnTo>
                    <a:pt x="446" y="804"/>
                  </a:lnTo>
                  <a:cubicBezTo>
                    <a:pt x="496" y="870"/>
                    <a:pt x="548" y="927"/>
                    <a:pt x="603" y="985"/>
                  </a:cubicBezTo>
                  <a:lnTo>
                    <a:pt x="694" y="1090"/>
                  </a:lnTo>
                  <a:cubicBezTo>
                    <a:pt x="741" y="1139"/>
                    <a:pt x="788" y="1189"/>
                    <a:pt x="832" y="1241"/>
                  </a:cubicBezTo>
                  <a:cubicBezTo>
                    <a:pt x="892" y="1307"/>
                    <a:pt x="950" y="1368"/>
                    <a:pt x="1008" y="1434"/>
                  </a:cubicBezTo>
                  <a:cubicBezTo>
                    <a:pt x="1052" y="1480"/>
                    <a:pt x="1093" y="1527"/>
                    <a:pt x="1143" y="1563"/>
                  </a:cubicBezTo>
                  <a:cubicBezTo>
                    <a:pt x="1145" y="1566"/>
                    <a:pt x="1148" y="1566"/>
                    <a:pt x="1154" y="1571"/>
                  </a:cubicBezTo>
                  <a:cubicBezTo>
                    <a:pt x="1189" y="1599"/>
                    <a:pt x="1231" y="1621"/>
                    <a:pt x="1269" y="1651"/>
                  </a:cubicBezTo>
                  <a:cubicBezTo>
                    <a:pt x="1324" y="1687"/>
                    <a:pt x="1374" y="1734"/>
                    <a:pt x="1420" y="1772"/>
                  </a:cubicBezTo>
                  <a:cubicBezTo>
                    <a:pt x="1448" y="1747"/>
                    <a:pt x="1432" y="1701"/>
                    <a:pt x="1407" y="1673"/>
                  </a:cubicBezTo>
                  <a:cubicBezTo>
                    <a:pt x="1352" y="1591"/>
                    <a:pt x="1294" y="1516"/>
                    <a:pt x="1231" y="1436"/>
                  </a:cubicBezTo>
                  <a:lnTo>
                    <a:pt x="1159" y="1343"/>
                  </a:lnTo>
                  <a:cubicBezTo>
                    <a:pt x="1143" y="1324"/>
                    <a:pt x="1129" y="1302"/>
                    <a:pt x="1112" y="1282"/>
                  </a:cubicBezTo>
                  <a:cubicBezTo>
                    <a:pt x="1079" y="1247"/>
                    <a:pt x="1052" y="1211"/>
                    <a:pt x="1024" y="1175"/>
                  </a:cubicBezTo>
                  <a:cubicBezTo>
                    <a:pt x="925" y="1051"/>
                    <a:pt x="823" y="925"/>
                    <a:pt x="722" y="798"/>
                  </a:cubicBezTo>
                  <a:lnTo>
                    <a:pt x="598" y="641"/>
                  </a:lnTo>
                  <a:cubicBezTo>
                    <a:pt x="578" y="614"/>
                    <a:pt x="556" y="592"/>
                    <a:pt x="534" y="564"/>
                  </a:cubicBezTo>
                  <a:cubicBezTo>
                    <a:pt x="460" y="476"/>
                    <a:pt x="383" y="394"/>
                    <a:pt x="306" y="311"/>
                  </a:cubicBezTo>
                  <a:cubicBezTo>
                    <a:pt x="276" y="281"/>
                    <a:pt x="248" y="250"/>
                    <a:pt x="221" y="220"/>
                  </a:cubicBezTo>
                  <a:cubicBezTo>
                    <a:pt x="152" y="143"/>
                    <a:pt x="80" y="69"/>
                    <a:pt x="1" y="0"/>
                  </a:cubicBezTo>
                  <a:close/>
                </a:path>
              </a:pathLst>
            </a:custGeom>
            <a:solidFill>
              <a:srgbClr val="97AF8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2116;p66">
              <a:extLst>
                <a:ext uri="{FF2B5EF4-FFF2-40B4-BE49-F238E27FC236}">
                  <a16:creationId xmlns:a16="http://schemas.microsoft.com/office/drawing/2014/main" id="{34B4A350-D94D-1997-CFA2-040EBBF9407C}"/>
                </a:ext>
              </a:extLst>
            </p:cNvPr>
            <p:cNvSpPr/>
            <p:nvPr/>
          </p:nvSpPr>
          <p:spPr>
            <a:xfrm>
              <a:off x="8306568" y="195244"/>
              <a:ext cx="133229" cy="212079"/>
            </a:xfrm>
            <a:custGeom>
              <a:avLst/>
              <a:gdLst/>
              <a:ahLst/>
              <a:cxnLst/>
              <a:rect l="l" t="t" r="r" b="b"/>
              <a:pathLst>
                <a:path w="1176" h="1872" extrusionOk="0">
                  <a:moveTo>
                    <a:pt x="0" y="1"/>
                  </a:moveTo>
                  <a:cubicBezTo>
                    <a:pt x="3" y="50"/>
                    <a:pt x="39" y="111"/>
                    <a:pt x="55" y="160"/>
                  </a:cubicBezTo>
                  <a:cubicBezTo>
                    <a:pt x="83" y="240"/>
                    <a:pt x="110" y="315"/>
                    <a:pt x="138" y="394"/>
                  </a:cubicBezTo>
                  <a:cubicBezTo>
                    <a:pt x="162" y="463"/>
                    <a:pt x="184" y="532"/>
                    <a:pt x="212" y="598"/>
                  </a:cubicBezTo>
                  <a:cubicBezTo>
                    <a:pt x="245" y="678"/>
                    <a:pt x="281" y="766"/>
                    <a:pt x="328" y="843"/>
                  </a:cubicBezTo>
                  <a:cubicBezTo>
                    <a:pt x="333" y="851"/>
                    <a:pt x="336" y="859"/>
                    <a:pt x="341" y="865"/>
                  </a:cubicBezTo>
                  <a:cubicBezTo>
                    <a:pt x="374" y="923"/>
                    <a:pt x="416" y="986"/>
                    <a:pt x="457" y="1041"/>
                  </a:cubicBezTo>
                  <a:cubicBezTo>
                    <a:pt x="468" y="1049"/>
                    <a:pt x="473" y="1060"/>
                    <a:pt x="484" y="1071"/>
                  </a:cubicBezTo>
                  <a:lnTo>
                    <a:pt x="528" y="1115"/>
                  </a:lnTo>
                  <a:cubicBezTo>
                    <a:pt x="548" y="1135"/>
                    <a:pt x="564" y="1154"/>
                    <a:pt x="578" y="1173"/>
                  </a:cubicBezTo>
                  <a:cubicBezTo>
                    <a:pt x="581" y="1179"/>
                    <a:pt x="583" y="1184"/>
                    <a:pt x="589" y="1187"/>
                  </a:cubicBezTo>
                  <a:cubicBezTo>
                    <a:pt x="672" y="1308"/>
                    <a:pt x="754" y="1432"/>
                    <a:pt x="839" y="1553"/>
                  </a:cubicBezTo>
                  <a:cubicBezTo>
                    <a:pt x="839" y="1556"/>
                    <a:pt x="842" y="1561"/>
                    <a:pt x="845" y="1564"/>
                  </a:cubicBezTo>
                  <a:cubicBezTo>
                    <a:pt x="859" y="1580"/>
                    <a:pt x="870" y="1597"/>
                    <a:pt x="886" y="1611"/>
                  </a:cubicBezTo>
                  <a:cubicBezTo>
                    <a:pt x="900" y="1624"/>
                    <a:pt x="922" y="1635"/>
                    <a:pt x="941" y="1649"/>
                  </a:cubicBezTo>
                  <a:cubicBezTo>
                    <a:pt x="1002" y="1690"/>
                    <a:pt x="1040" y="1754"/>
                    <a:pt x="1079" y="1812"/>
                  </a:cubicBezTo>
                  <a:cubicBezTo>
                    <a:pt x="1090" y="1825"/>
                    <a:pt x="1101" y="1842"/>
                    <a:pt x="1117" y="1856"/>
                  </a:cubicBezTo>
                  <a:cubicBezTo>
                    <a:pt x="1126" y="1864"/>
                    <a:pt x="1131" y="1867"/>
                    <a:pt x="1142" y="1869"/>
                  </a:cubicBezTo>
                  <a:cubicBezTo>
                    <a:pt x="1146" y="1871"/>
                    <a:pt x="1151" y="1871"/>
                    <a:pt x="1156" y="1871"/>
                  </a:cubicBezTo>
                  <a:cubicBezTo>
                    <a:pt x="1161" y="1871"/>
                    <a:pt x="1167" y="1871"/>
                    <a:pt x="1172" y="1869"/>
                  </a:cubicBezTo>
                  <a:cubicBezTo>
                    <a:pt x="1172" y="1867"/>
                    <a:pt x="1175" y="1867"/>
                    <a:pt x="1175" y="1867"/>
                  </a:cubicBezTo>
                  <a:cubicBezTo>
                    <a:pt x="1156" y="1814"/>
                    <a:pt x="1117" y="1762"/>
                    <a:pt x="1090" y="1729"/>
                  </a:cubicBezTo>
                  <a:cubicBezTo>
                    <a:pt x="1060" y="1674"/>
                    <a:pt x="1032" y="1619"/>
                    <a:pt x="1002" y="1564"/>
                  </a:cubicBezTo>
                  <a:lnTo>
                    <a:pt x="949" y="1470"/>
                  </a:lnTo>
                  <a:cubicBezTo>
                    <a:pt x="894" y="1371"/>
                    <a:pt x="834" y="1267"/>
                    <a:pt x="771" y="1168"/>
                  </a:cubicBezTo>
                  <a:cubicBezTo>
                    <a:pt x="757" y="1143"/>
                    <a:pt x="738" y="1124"/>
                    <a:pt x="727" y="1099"/>
                  </a:cubicBezTo>
                  <a:cubicBezTo>
                    <a:pt x="688" y="1044"/>
                    <a:pt x="649" y="989"/>
                    <a:pt x="616" y="934"/>
                  </a:cubicBezTo>
                  <a:cubicBezTo>
                    <a:pt x="592" y="892"/>
                    <a:pt x="567" y="854"/>
                    <a:pt x="542" y="813"/>
                  </a:cubicBezTo>
                  <a:cubicBezTo>
                    <a:pt x="526" y="780"/>
                    <a:pt x="506" y="744"/>
                    <a:pt x="484" y="711"/>
                  </a:cubicBezTo>
                  <a:cubicBezTo>
                    <a:pt x="410" y="587"/>
                    <a:pt x="330" y="460"/>
                    <a:pt x="248" y="339"/>
                  </a:cubicBezTo>
                  <a:cubicBezTo>
                    <a:pt x="206" y="276"/>
                    <a:pt x="162" y="218"/>
                    <a:pt x="116" y="155"/>
                  </a:cubicBezTo>
                  <a:cubicBezTo>
                    <a:pt x="83" y="108"/>
                    <a:pt x="47" y="37"/>
                    <a:pt x="0" y="1"/>
                  </a:cubicBezTo>
                  <a:close/>
                </a:path>
              </a:pathLst>
            </a:custGeom>
            <a:solidFill>
              <a:srgbClr val="97AF8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2117;p66">
              <a:extLst>
                <a:ext uri="{FF2B5EF4-FFF2-40B4-BE49-F238E27FC236}">
                  <a16:creationId xmlns:a16="http://schemas.microsoft.com/office/drawing/2014/main" id="{D712CDDE-40ED-D963-C437-7FC00A09F5DE}"/>
                </a:ext>
              </a:extLst>
            </p:cNvPr>
            <p:cNvSpPr/>
            <p:nvPr/>
          </p:nvSpPr>
          <p:spPr>
            <a:xfrm>
              <a:off x="8353243" y="155366"/>
              <a:ext cx="100488" cy="227713"/>
            </a:xfrm>
            <a:custGeom>
              <a:avLst/>
              <a:gdLst/>
              <a:ahLst/>
              <a:cxnLst/>
              <a:rect l="l" t="t" r="r" b="b"/>
              <a:pathLst>
                <a:path w="887" h="2010" extrusionOk="0">
                  <a:moveTo>
                    <a:pt x="1" y="1"/>
                  </a:moveTo>
                  <a:cubicBezTo>
                    <a:pt x="28" y="116"/>
                    <a:pt x="59" y="235"/>
                    <a:pt x="89" y="350"/>
                  </a:cubicBezTo>
                  <a:cubicBezTo>
                    <a:pt x="103" y="402"/>
                    <a:pt x="116" y="457"/>
                    <a:pt x="130" y="510"/>
                  </a:cubicBezTo>
                  <a:cubicBezTo>
                    <a:pt x="152" y="587"/>
                    <a:pt x="171" y="669"/>
                    <a:pt x="196" y="749"/>
                  </a:cubicBezTo>
                  <a:cubicBezTo>
                    <a:pt x="235" y="873"/>
                    <a:pt x="273" y="994"/>
                    <a:pt x="317" y="1115"/>
                  </a:cubicBezTo>
                  <a:cubicBezTo>
                    <a:pt x="328" y="1148"/>
                    <a:pt x="342" y="1184"/>
                    <a:pt x="356" y="1217"/>
                  </a:cubicBezTo>
                  <a:cubicBezTo>
                    <a:pt x="383" y="1283"/>
                    <a:pt x="411" y="1349"/>
                    <a:pt x="441" y="1410"/>
                  </a:cubicBezTo>
                  <a:cubicBezTo>
                    <a:pt x="510" y="1550"/>
                    <a:pt x="590" y="1685"/>
                    <a:pt x="681" y="1811"/>
                  </a:cubicBezTo>
                  <a:cubicBezTo>
                    <a:pt x="730" y="1875"/>
                    <a:pt x="777" y="1932"/>
                    <a:pt x="832" y="1990"/>
                  </a:cubicBezTo>
                  <a:cubicBezTo>
                    <a:pt x="840" y="1996"/>
                    <a:pt x="846" y="2001"/>
                    <a:pt x="857" y="2004"/>
                  </a:cubicBezTo>
                  <a:cubicBezTo>
                    <a:pt x="859" y="2009"/>
                    <a:pt x="868" y="2009"/>
                    <a:pt x="870" y="2009"/>
                  </a:cubicBezTo>
                  <a:lnTo>
                    <a:pt x="873" y="2009"/>
                  </a:lnTo>
                  <a:cubicBezTo>
                    <a:pt x="881" y="2009"/>
                    <a:pt x="887" y="2004"/>
                    <a:pt x="887" y="1998"/>
                  </a:cubicBezTo>
                  <a:lnTo>
                    <a:pt x="887" y="1996"/>
                  </a:lnTo>
                  <a:cubicBezTo>
                    <a:pt x="887" y="1987"/>
                    <a:pt x="881" y="1976"/>
                    <a:pt x="870" y="1971"/>
                  </a:cubicBezTo>
                  <a:cubicBezTo>
                    <a:pt x="832" y="1921"/>
                    <a:pt x="835" y="1853"/>
                    <a:pt x="824" y="1795"/>
                  </a:cubicBezTo>
                  <a:cubicBezTo>
                    <a:pt x="813" y="1740"/>
                    <a:pt x="785" y="1693"/>
                    <a:pt x="760" y="1641"/>
                  </a:cubicBezTo>
                  <a:cubicBezTo>
                    <a:pt x="736" y="1588"/>
                    <a:pt x="708" y="1533"/>
                    <a:pt x="686" y="1478"/>
                  </a:cubicBezTo>
                  <a:cubicBezTo>
                    <a:pt x="595" y="1280"/>
                    <a:pt x="513" y="1077"/>
                    <a:pt x="430" y="873"/>
                  </a:cubicBezTo>
                  <a:cubicBezTo>
                    <a:pt x="419" y="848"/>
                    <a:pt x="411" y="821"/>
                    <a:pt x="400" y="799"/>
                  </a:cubicBezTo>
                  <a:lnTo>
                    <a:pt x="328" y="623"/>
                  </a:lnTo>
                  <a:cubicBezTo>
                    <a:pt x="315" y="584"/>
                    <a:pt x="295" y="546"/>
                    <a:pt x="279" y="512"/>
                  </a:cubicBezTo>
                  <a:cubicBezTo>
                    <a:pt x="276" y="501"/>
                    <a:pt x="268" y="488"/>
                    <a:pt x="262" y="477"/>
                  </a:cubicBezTo>
                  <a:cubicBezTo>
                    <a:pt x="240" y="444"/>
                    <a:pt x="221" y="413"/>
                    <a:pt x="204" y="378"/>
                  </a:cubicBezTo>
                  <a:lnTo>
                    <a:pt x="204" y="375"/>
                  </a:lnTo>
                  <a:cubicBezTo>
                    <a:pt x="185" y="334"/>
                    <a:pt x="177" y="290"/>
                    <a:pt x="158" y="243"/>
                  </a:cubicBezTo>
                  <a:cubicBezTo>
                    <a:pt x="155" y="240"/>
                    <a:pt x="155" y="235"/>
                    <a:pt x="152" y="226"/>
                  </a:cubicBezTo>
                  <a:cubicBezTo>
                    <a:pt x="122" y="147"/>
                    <a:pt x="61" y="47"/>
                    <a:pt x="1" y="1"/>
                  </a:cubicBezTo>
                  <a:close/>
                </a:path>
              </a:pathLst>
            </a:custGeom>
            <a:solidFill>
              <a:srgbClr val="97AF8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2118;p66">
              <a:extLst>
                <a:ext uri="{FF2B5EF4-FFF2-40B4-BE49-F238E27FC236}">
                  <a16:creationId xmlns:a16="http://schemas.microsoft.com/office/drawing/2014/main" id="{D9C14AF1-593A-50BB-1DD5-E9A7FCC238E2}"/>
                </a:ext>
              </a:extLst>
            </p:cNvPr>
            <p:cNvSpPr/>
            <p:nvPr/>
          </p:nvSpPr>
          <p:spPr>
            <a:xfrm>
              <a:off x="8399126" y="125797"/>
              <a:ext cx="69560" cy="235417"/>
            </a:xfrm>
            <a:custGeom>
              <a:avLst/>
              <a:gdLst/>
              <a:ahLst/>
              <a:cxnLst/>
              <a:rect l="l" t="t" r="r" b="b"/>
              <a:pathLst>
                <a:path w="614" h="2078" extrusionOk="0">
                  <a:moveTo>
                    <a:pt x="0" y="0"/>
                  </a:moveTo>
                  <a:cubicBezTo>
                    <a:pt x="14" y="165"/>
                    <a:pt x="64" y="330"/>
                    <a:pt x="80" y="498"/>
                  </a:cubicBezTo>
                  <a:cubicBezTo>
                    <a:pt x="80" y="509"/>
                    <a:pt x="83" y="523"/>
                    <a:pt x="83" y="531"/>
                  </a:cubicBezTo>
                  <a:cubicBezTo>
                    <a:pt x="110" y="688"/>
                    <a:pt x="135" y="845"/>
                    <a:pt x="171" y="999"/>
                  </a:cubicBezTo>
                  <a:cubicBezTo>
                    <a:pt x="174" y="1013"/>
                    <a:pt x="176" y="1032"/>
                    <a:pt x="179" y="1046"/>
                  </a:cubicBezTo>
                  <a:cubicBezTo>
                    <a:pt x="226" y="1228"/>
                    <a:pt x="281" y="1406"/>
                    <a:pt x="353" y="1582"/>
                  </a:cubicBezTo>
                  <a:cubicBezTo>
                    <a:pt x="421" y="1750"/>
                    <a:pt x="504" y="1918"/>
                    <a:pt x="600" y="2078"/>
                  </a:cubicBezTo>
                  <a:cubicBezTo>
                    <a:pt x="600" y="2072"/>
                    <a:pt x="603" y="2070"/>
                    <a:pt x="603" y="2067"/>
                  </a:cubicBezTo>
                  <a:cubicBezTo>
                    <a:pt x="614" y="2037"/>
                    <a:pt x="606" y="2001"/>
                    <a:pt x="597" y="1970"/>
                  </a:cubicBezTo>
                  <a:cubicBezTo>
                    <a:pt x="592" y="1954"/>
                    <a:pt x="586" y="1935"/>
                    <a:pt x="584" y="1921"/>
                  </a:cubicBezTo>
                  <a:cubicBezTo>
                    <a:pt x="542" y="1794"/>
                    <a:pt x="504" y="1665"/>
                    <a:pt x="474" y="1533"/>
                  </a:cubicBezTo>
                  <a:cubicBezTo>
                    <a:pt x="446" y="1423"/>
                    <a:pt x="424" y="1313"/>
                    <a:pt x="399" y="1203"/>
                  </a:cubicBezTo>
                  <a:cubicBezTo>
                    <a:pt x="386" y="1123"/>
                    <a:pt x="369" y="1049"/>
                    <a:pt x="355" y="969"/>
                  </a:cubicBezTo>
                  <a:lnTo>
                    <a:pt x="292" y="650"/>
                  </a:lnTo>
                  <a:cubicBezTo>
                    <a:pt x="284" y="595"/>
                    <a:pt x="273" y="542"/>
                    <a:pt x="259" y="490"/>
                  </a:cubicBezTo>
                  <a:cubicBezTo>
                    <a:pt x="256" y="474"/>
                    <a:pt x="254" y="460"/>
                    <a:pt x="245" y="443"/>
                  </a:cubicBezTo>
                  <a:cubicBezTo>
                    <a:pt x="243" y="432"/>
                    <a:pt x="234" y="421"/>
                    <a:pt x="231" y="413"/>
                  </a:cubicBezTo>
                  <a:cubicBezTo>
                    <a:pt x="218" y="386"/>
                    <a:pt x="198" y="361"/>
                    <a:pt x="187" y="333"/>
                  </a:cubicBezTo>
                  <a:lnTo>
                    <a:pt x="176" y="303"/>
                  </a:lnTo>
                  <a:cubicBezTo>
                    <a:pt x="174" y="292"/>
                    <a:pt x="171" y="278"/>
                    <a:pt x="165" y="267"/>
                  </a:cubicBezTo>
                  <a:cubicBezTo>
                    <a:pt x="160" y="240"/>
                    <a:pt x="141" y="215"/>
                    <a:pt x="127" y="193"/>
                  </a:cubicBezTo>
                  <a:cubicBezTo>
                    <a:pt x="105" y="157"/>
                    <a:pt x="83" y="119"/>
                    <a:pt x="58" y="83"/>
                  </a:cubicBezTo>
                  <a:cubicBezTo>
                    <a:pt x="47" y="61"/>
                    <a:pt x="25" y="9"/>
                    <a:pt x="0" y="0"/>
                  </a:cubicBezTo>
                  <a:close/>
                </a:path>
              </a:pathLst>
            </a:custGeom>
            <a:solidFill>
              <a:srgbClr val="97AF8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2119;p66">
              <a:extLst>
                <a:ext uri="{FF2B5EF4-FFF2-40B4-BE49-F238E27FC236}">
                  <a16:creationId xmlns:a16="http://schemas.microsoft.com/office/drawing/2014/main" id="{A8E0E6F5-3990-CEB9-DBE8-774223D73830}"/>
                </a:ext>
              </a:extLst>
            </p:cNvPr>
            <p:cNvSpPr/>
            <p:nvPr/>
          </p:nvSpPr>
          <p:spPr>
            <a:xfrm>
              <a:off x="8442742" y="95888"/>
              <a:ext cx="39085" cy="246066"/>
            </a:xfrm>
            <a:custGeom>
              <a:avLst/>
              <a:gdLst/>
              <a:ahLst/>
              <a:cxnLst/>
              <a:rect l="l" t="t" r="r" b="b"/>
              <a:pathLst>
                <a:path w="345" h="2172" extrusionOk="0">
                  <a:moveTo>
                    <a:pt x="1" y="0"/>
                  </a:moveTo>
                  <a:lnTo>
                    <a:pt x="1" y="0"/>
                  </a:lnTo>
                  <a:cubicBezTo>
                    <a:pt x="14" y="74"/>
                    <a:pt x="25" y="146"/>
                    <a:pt x="36" y="217"/>
                  </a:cubicBezTo>
                  <a:cubicBezTo>
                    <a:pt x="42" y="284"/>
                    <a:pt x="53" y="344"/>
                    <a:pt x="67" y="407"/>
                  </a:cubicBezTo>
                  <a:cubicBezTo>
                    <a:pt x="83" y="487"/>
                    <a:pt x="108" y="561"/>
                    <a:pt x="122" y="641"/>
                  </a:cubicBezTo>
                  <a:cubicBezTo>
                    <a:pt x="124" y="666"/>
                    <a:pt x="130" y="691"/>
                    <a:pt x="130" y="713"/>
                  </a:cubicBezTo>
                  <a:cubicBezTo>
                    <a:pt x="135" y="828"/>
                    <a:pt x="122" y="941"/>
                    <a:pt x="119" y="1054"/>
                  </a:cubicBezTo>
                  <a:lnTo>
                    <a:pt x="119" y="1076"/>
                  </a:lnTo>
                  <a:cubicBezTo>
                    <a:pt x="116" y="1258"/>
                    <a:pt x="133" y="1439"/>
                    <a:pt x="160" y="1621"/>
                  </a:cubicBezTo>
                  <a:cubicBezTo>
                    <a:pt x="177" y="1728"/>
                    <a:pt x="193" y="1835"/>
                    <a:pt x="215" y="1943"/>
                  </a:cubicBezTo>
                  <a:cubicBezTo>
                    <a:pt x="229" y="2006"/>
                    <a:pt x="240" y="2072"/>
                    <a:pt x="262" y="2135"/>
                  </a:cubicBezTo>
                  <a:cubicBezTo>
                    <a:pt x="268" y="2149"/>
                    <a:pt x="270" y="2157"/>
                    <a:pt x="276" y="2171"/>
                  </a:cubicBezTo>
                  <a:cubicBezTo>
                    <a:pt x="284" y="2168"/>
                    <a:pt x="287" y="2163"/>
                    <a:pt x="290" y="2155"/>
                  </a:cubicBezTo>
                  <a:cubicBezTo>
                    <a:pt x="292" y="2152"/>
                    <a:pt x="292" y="2144"/>
                    <a:pt x="298" y="2138"/>
                  </a:cubicBezTo>
                  <a:cubicBezTo>
                    <a:pt x="301" y="2130"/>
                    <a:pt x="303" y="2122"/>
                    <a:pt x="303" y="2113"/>
                  </a:cubicBezTo>
                  <a:cubicBezTo>
                    <a:pt x="303" y="2108"/>
                    <a:pt x="309" y="2097"/>
                    <a:pt x="309" y="2086"/>
                  </a:cubicBezTo>
                  <a:lnTo>
                    <a:pt x="317" y="1973"/>
                  </a:lnTo>
                  <a:lnTo>
                    <a:pt x="317" y="1970"/>
                  </a:lnTo>
                  <a:cubicBezTo>
                    <a:pt x="331" y="1849"/>
                    <a:pt x="339" y="1725"/>
                    <a:pt x="342" y="1591"/>
                  </a:cubicBezTo>
                  <a:lnTo>
                    <a:pt x="342" y="1552"/>
                  </a:lnTo>
                  <a:cubicBezTo>
                    <a:pt x="345" y="1481"/>
                    <a:pt x="345" y="1412"/>
                    <a:pt x="345" y="1343"/>
                  </a:cubicBezTo>
                  <a:cubicBezTo>
                    <a:pt x="345" y="1263"/>
                    <a:pt x="345" y="1186"/>
                    <a:pt x="342" y="1106"/>
                  </a:cubicBezTo>
                  <a:cubicBezTo>
                    <a:pt x="339" y="1043"/>
                    <a:pt x="339" y="985"/>
                    <a:pt x="331" y="925"/>
                  </a:cubicBezTo>
                  <a:cubicBezTo>
                    <a:pt x="325" y="842"/>
                    <a:pt x="312" y="760"/>
                    <a:pt x="295" y="677"/>
                  </a:cubicBezTo>
                  <a:cubicBezTo>
                    <a:pt x="273" y="581"/>
                    <a:pt x="243" y="479"/>
                    <a:pt x="204" y="388"/>
                  </a:cubicBezTo>
                  <a:cubicBezTo>
                    <a:pt x="188" y="341"/>
                    <a:pt x="166" y="297"/>
                    <a:pt x="146" y="253"/>
                  </a:cubicBezTo>
                  <a:cubicBezTo>
                    <a:pt x="122" y="204"/>
                    <a:pt x="97" y="160"/>
                    <a:pt x="69" y="116"/>
                  </a:cubicBezTo>
                  <a:cubicBezTo>
                    <a:pt x="50" y="80"/>
                    <a:pt x="12" y="39"/>
                    <a:pt x="1" y="0"/>
                  </a:cubicBezTo>
                  <a:close/>
                </a:path>
              </a:pathLst>
            </a:custGeom>
            <a:solidFill>
              <a:srgbClr val="97AF8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2120;p66">
              <a:extLst>
                <a:ext uri="{FF2B5EF4-FFF2-40B4-BE49-F238E27FC236}">
                  <a16:creationId xmlns:a16="http://schemas.microsoft.com/office/drawing/2014/main" id="{2BE4A01A-BDFA-FEEC-9C84-31708B86F7CE}"/>
                </a:ext>
              </a:extLst>
            </p:cNvPr>
            <p:cNvSpPr/>
            <p:nvPr/>
          </p:nvSpPr>
          <p:spPr>
            <a:xfrm>
              <a:off x="8472424" y="124551"/>
              <a:ext cx="141613" cy="213892"/>
            </a:xfrm>
            <a:custGeom>
              <a:avLst/>
              <a:gdLst/>
              <a:ahLst/>
              <a:cxnLst/>
              <a:rect l="l" t="t" r="r" b="b"/>
              <a:pathLst>
                <a:path w="1250" h="1888" extrusionOk="0">
                  <a:moveTo>
                    <a:pt x="1249" y="0"/>
                  </a:moveTo>
                  <a:lnTo>
                    <a:pt x="1249" y="0"/>
                  </a:lnTo>
                  <a:cubicBezTo>
                    <a:pt x="1123" y="47"/>
                    <a:pt x="1029" y="152"/>
                    <a:pt x="944" y="248"/>
                  </a:cubicBezTo>
                  <a:cubicBezTo>
                    <a:pt x="850" y="350"/>
                    <a:pt x="746" y="446"/>
                    <a:pt x="641" y="534"/>
                  </a:cubicBezTo>
                  <a:cubicBezTo>
                    <a:pt x="619" y="551"/>
                    <a:pt x="600" y="567"/>
                    <a:pt x="581" y="589"/>
                  </a:cubicBezTo>
                  <a:cubicBezTo>
                    <a:pt x="559" y="619"/>
                    <a:pt x="545" y="652"/>
                    <a:pt x="523" y="685"/>
                  </a:cubicBezTo>
                  <a:cubicBezTo>
                    <a:pt x="520" y="688"/>
                    <a:pt x="517" y="694"/>
                    <a:pt x="512" y="699"/>
                  </a:cubicBezTo>
                  <a:cubicBezTo>
                    <a:pt x="495" y="727"/>
                    <a:pt x="471" y="746"/>
                    <a:pt x="454" y="771"/>
                  </a:cubicBezTo>
                  <a:cubicBezTo>
                    <a:pt x="432" y="798"/>
                    <a:pt x="413" y="831"/>
                    <a:pt x="394" y="864"/>
                  </a:cubicBezTo>
                  <a:cubicBezTo>
                    <a:pt x="388" y="867"/>
                    <a:pt x="385" y="873"/>
                    <a:pt x="382" y="878"/>
                  </a:cubicBezTo>
                  <a:cubicBezTo>
                    <a:pt x="303" y="1016"/>
                    <a:pt x="253" y="1156"/>
                    <a:pt x="195" y="1305"/>
                  </a:cubicBezTo>
                  <a:cubicBezTo>
                    <a:pt x="165" y="1390"/>
                    <a:pt x="135" y="1478"/>
                    <a:pt x="107" y="1566"/>
                  </a:cubicBezTo>
                  <a:cubicBezTo>
                    <a:pt x="91" y="1616"/>
                    <a:pt x="72" y="1665"/>
                    <a:pt x="58" y="1717"/>
                  </a:cubicBezTo>
                  <a:cubicBezTo>
                    <a:pt x="50" y="1750"/>
                    <a:pt x="39" y="1781"/>
                    <a:pt x="28" y="1816"/>
                  </a:cubicBezTo>
                  <a:cubicBezTo>
                    <a:pt x="25" y="1833"/>
                    <a:pt x="0" y="1882"/>
                    <a:pt x="25" y="1888"/>
                  </a:cubicBezTo>
                  <a:lnTo>
                    <a:pt x="39" y="1888"/>
                  </a:lnTo>
                  <a:cubicBezTo>
                    <a:pt x="63" y="1882"/>
                    <a:pt x="74" y="1833"/>
                    <a:pt x="80" y="1814"/>
                  </a:cubicBezTo>
                  <a:lnTo>
                    <a:pt x="80" y="1808"/>
                  </a:lnTo>
                  <a:cubicBezTo>
                    <a:pt x="91" y="1786"/>
                    <a:pt x="99" y="1764"/>
                    <a:pt x="110" y="1739"/>
                  </a:cubicBezTo>
                  <a:cubicBezTo>
                    <a:pt x="132" y="1698"/>
                    <a:pt x="151" y="1662"/>
                    <a:pt x="176" y="1624"/>
                  </a:cubicBezTo>
                  <a:cubicBezTo>
                    <a:pt x="231" y="1533"/>
                    <a:pt x="283" y="1445"/>
                    <a:pt x="338" y="1354"/>
                  </a:cubicBezTo>
                  <a:cubicBezTo>
                    <a:pt x="360" y="1316"/>
                    <a:pt x="382" y="1280"/>
                    <a:pt x="407" y="1241"/>
                  </a:cubicBezTo>
                  <a:cubicBezTo>
                    <a:pt x="462" y="1145"/>
                    <a:pt x="520" y="1051"/>
                    <a:pt x="581" y="963"/>
                  </a:cubicBezTo>
                  <a:cubicBezTo>
                    <a:pt x="622" y="906"/>
                    <a:pt x="669" y="845"/>
                    <a:pt x="710" y="790"/>
                  </a:cubicBezTo>
                  <a:cubicBezTo>
                    <a:pt x="757" y="727"/>
                    <a:pt x="809" y="658"/>
                    <a:pt x="856" y="589"/>
                  </a:cubicBezTo>
                  <a:cubicBezTo>
                    <a:pt x="947" y="465"/>
                    <a:pt x="1032" y="336"/>
                    <a:pt x="1120" y="207"/>
                  </a:cubicBezTo>
                  <a:cubicBezTo>
                    <a:pt x="1164" y="138"/>
                    <a:pt x="1208" y="69"/>
                    <a:pt x="1249" y="0"/>
                  </a:cubicBezTo>
                  <a:close/>
                </a:path>
              </a:pathLst>
            </a:custGeom>
            <a:solidFill>
              <a:srgbClr val="97AF8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2121;p66">
              <a:extLst>
                <a:ext uri="{FF2B5EF4-FFF2-40B4-BE49-F238E27FC236}">
                  <a16:creationId xmlns:a16="http://schemas.microsoft.com/office/drawing/2014/main" id="{4304FF62-5B01-CA38-F9BA-6AD11656B62A}"/>
                </a:ext>
              </a:extLst>
            </p:cNvPr>
            <p:cNvSpPr/>
            <p:nvPr/>
          </p:nvSpPr>
          <p:spPr>
            <a:xfrm>
              <a:off x="8476163" y="187200"/>
              <a:ext cx="171861" cy="154414"/>
            </a:xfrm>
            <a:custGeom>
              <a:avLst/>
              <a:gdLst/>
              <a:ahLst/>
              <a:cxnLst/>
              <a:rect l="l" t="t" r="r" b="b"/>
              <a:pathLst>
                <a:path w="1517" h="1363" extrusionOk="0">
                  <a:moveTo>
                    <a:pt x="1516" y="0"/>
                  </a:moveTo>
                  <a:lnTo>
                    <a:pt x="1516" y="0"/>
                  </a:lnTo>
                  <a:cubicBezTo>
                    <a:pt x="1351" y="42"/>
                    <a:pt x="1200" y="127"/>
                    <a:pt x="1065" y="218"/>
                  </a:cubicBezTo>
                  <a:cubicBezTo>
                    <a:pt x="980" y="276"/>
                    <a:pt x="894" y="339"/>
                    <a:pt x="815" y="402"/>
                  </a:cubicBezTo>
                  <a:cubicBezTo>
                    <a:pt x="751" y="452"/>
                    <a:pt x="693" y="504"/>
                    <a:pt x="638" y="553"/>
                  </a:cubicBezTo>
                  <a:cubicBezTo>
                    <a:pt x="487" y="688"/>
                    <a:pt x="352" y="837"/>
                    <a:pt x="228" y="994"/>
                  </a:cubicBezTo>
                  <a:cubicBezTo>
                    <a:pt x="173" y="1068"/>
                    <a:pt x="124" y="1140"/>
                    <a:pt x="74" y="1211"/>
                  </a:cubicBezTo>
                  <a:cubicBezTo>
                    <a:pt x="72" y="1219"/>
                    <a:pt x="63" y="1228"/>
                    <a:pt x="61" y="1236"/>
                  </a:cubicBezTo>
                  <a:cubicBezTo>
                    <a:pt x="58" y="1241"/>
                    <a:pt x="55" y="1250"/>
                    <a:pt x="47" y="1255"/>
                  </a:cubicBezTo>
                  <a:cubicBezTo>
                    <a:pt x="36" y="1274"/>
                    <a:pt x="22" y="1294"/>
                    <a:pt x="14" y="1310"/>
                  </a:cubicBezTo>
                  <a:cubicBezTo>
                    <a:pt x="8" y="1318"/>
                    <a:pt x="6" y="1329"/>
                    <a:pt x="3" y="1335"/>
                  </a:cubicBezTo>
                  <a:cubicBezTo>
                    <a:pt x="0" y="1338"/>
                    <a:pt x="0" y="1343"/>
                    <a:pt x="0" y="1346"/>
                  </a:cubicBezTo>
                  <a:lnTo>
                    <a:pt x="0" y="1351"/>
                  </a:lnTo>
                  <a:lnTo>
                    <a:pt x="0" y="1362"/>
                  </a:lnTo>
                  <a:cubicBezTo>
                    <a:pt x="3" y="1362"/>
                    <a:pt x="3" y="1360"/>
                    <a:pt x="6" y="1360"/>
                  </a:cubicBezTo>
                  <a:cubicBezTo>
                    <a:pt x="28" y="1349"/>
                    <a:pt x="44" y="1318"/>
                    <a:pt x="61" y="1294"/>
                  </a:cubicBezTo>
                  <a:cubicBezTo>
                    <a:pt x="69" y="1283"/>
                    <a:pt x="74" y="1274"/>
                    <a:pt x="83" y="1266"/>
                  </a:cubicBezTo>
                  <a:cubicBezTo>
                    <a:pt x="110" y="1233"/>
                    <a:pt x="143" y="1197"/>
                    <a:pt x="173" y="1167"/>
                  </a:cubicBezTo>
                  <a:cubicBezTo>
                    <a:pt x="239" y="1101"/>
                    <a:pt x="308" y="1043"/>
                    <a:pt x="380" y="980"/>
                  </a:cubicBezTo>
                  <a:cubicBezTo>
                    <a:pt x="427" y="944"/>
                    <a:pt x="473" y="903"/>
                    <a:pt x="517" y="864"/>
                  </a:cubicBezTo>
                  <a:cubicBezTo>
                    <a:pt x="611" y="782"/>
                    <a:pt x="707" y="702"/>
                    <a:pt x="801" y="619"/>
                  </a:cubicBezTo>
                  <a:cubicBezTo>
                    <a:pt x="826" y="600"/>
                    <a:pt x="848" y="578"/>
                    <a:pt x="870" y="553"/>
                  </a:cubicBezTo>
                  <a:cubicBezTo>
                    <a:pt x="886" y="534"/>
                    <a:pt x="900" y="509"/>
                    <a:pt x="916" y="490"/>
                  </a:cubicBezTo>
                  <a:cubicBezTo>
                    <a:pt x="936" y="468"/>
                    <a:pt x="958" y="449"/>
                    <a:pt x="980" y="427"/>
                  </a:cubicBezTo>
                  <a:cubicBezTo>
                    <a:pt x="1150" y="276"/>
                    <a:pt x="1321" y="121"/>
                    <a:pt x="1516" y="0"/>
                  </a:cubicBezTo>
                  <a:close/>
                </a:path>
              </a:pathLst>
            </a:custGeom>
            <a:solidFill>
              <a:srgbClr val="97AF8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2122;p66">
              <a:extLst>
                <a:ext uri="{FF2B5EF4-FFF2-40B4-BE49-F238E27FC236}">
                  <a16:creationId xmlns:a16="http://schemas.microsoft.com/office/drawing/2014/main" id="{59E04D12-7857-515E-E6B1-C129739371FD}"/>
                </a:ext>
              </a:extLst>
            </p:cNvPr>
            <p:cNvSpPr/>
            <p:nvPr/>
          </p:nvSpPr>
          <p:spPr>
            <a:xfrm>
              <a:off x="8475823" y="252002"/>
              <a:ext cx="188968" cy="90859"/>
            </a:xfrm>
            <a:custGeom>
              <a:avLst/>
              <a:gdLst/>
              <a:ahLst/>
              <a:cxnLst/>
              <a:rect l="l" t="t" r="r" b="b"/>
              <a:pathLst>
                <a:path w="1668" h="802" extrusionOk="0">
                  <a:moveTo>
                    <a:pt x="1668" y="1"/>
                  </a:moveTo>
                  <a:lnTo>
                    <a:pt x="1668" y="1"/>
                  </a:lnTo>
                  <a:cubicBezTo>
                    <a:pt x="1566" y="9"/>
                    <a:pt x="1464" y="20"/>
                    <a:pt x="1357" y="20"/>
                  </a:cubicBezTo>
                  <a:cubicBezTo>
                    <a:pt x="1324" y="23"/>
                    <a:pt x="1288" y="28"/>
                    <a:pt x="1255" y="34"/>
                  </a:cubicBezTo>
                  <a:cubicBezTo>
                    <a:pt x="1195" y="47"/>
                    <a:pt x="1137" y="69"/>
                    <a:pt x="1082" y="89"/>
                  </a:cubicBezTo>
                  <a:cubicBezTo>
                    <a:pt x="1035" y="111"/>
                    <a:pt x="983" y="127"/>
                    <a:pt x="930" y="147"/>
                  </a:cubicBezTo>
                  <a:cubicBezTo>
                    <a:pt x="917" y="155"/>
                    <a:pt x="900" y="160"/>
                    <a:pt x="886" y="169"/>
                  </a:cubicBezTo>
                  <a:cubicBezTo>
                    <a:pt x="848" y="185"/>
                    <a:pt x="815" y="202"/>
                    <a:pt x="776" y="221"/>
                  </a:cubicBezTo>
                  <a:cubicBezTo>
                    <a:pt x="600" y="303"/>
                    <a:pt x="435" y="405"/>
                    <a:pt x="284" y="524"/>
                  </a:cubicBezTo>
                  <a:cubicBezTo>
                    <a:pt x="204" y="584"/>
                    <a:pt x="130" y="647"/>
                    <a:pt x="61" y="716"/>
                  </a:cubicBezTo>
                  <a:cubicBezTo>
                    <a:pt x="61" y="719"/>
                    <a:pt x="58" y="719"/>
                    <a:pt x="58" y="719"/>
                  </a:cubicBezTo>
                  <a:cubicBezTo>
                    <a:pt x="39" y="733"/>
                    <a:pt x="9" y="760"/>
                    <a:pt x="0" y="785"/>
                  </a:cubicBezTo>
                  <a:lnTo>
                    <a:pt x="0" y="801"/>
                  </a:lnTo>
                  <a:cubicBezTo>
                    <a:pt x="116" y="730"/>
                    <a:pt x="215" y="653"/>
                    <a:pt x="344" y="606"/>
                  </a:cubicBezTo>
                  <a:cubicBezTo>
                    <a:pt x="388" y="592"/>
                    <a:pt x="430" y="579"/>
                    <a:pt x="471" y="559"/>
                  </a:cubicBezTo>
                  <a:cubicBezTo>
                    <a:pt x="515" y="540"/>
                    <a:pt x="551" y="515"/>
                    <a:pt x="589" y="488"/>
                  </a:cubicBezTo>
                  <a:cubicBezTo>
                    <a:pt x="600" y="482"/>
                    <a:pt x="608" y="477"/>
                    <a:pt x="617" y="471"/>
                  </a:cubicBezTo>
                  <a:cubicBezTo>
                    <a:pt x="740" y="391"/>
                    <a:pt x="875" y="336"/>
                    <a:pt x="1010" y="279"/>
                  </a:cubicBezTo>
                  <a:cubicBezTo>
                    <a:pt x="1230" y="185"/>
                    <a:pt x="1448" y="92"/>
                    <a:pt x="1668" y="1"/>
                  </a:cubicBezTo>
                  <a:close/>
                </a:path>
              </a:pathLst>
            </a:custGeom>
            <a:solidFill>
              <a:srgbClr val="97AF8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2123;p66">
              <a:extLst>
                <a:ext uri="{FF2B5EF4-FFF2-40B4-BE49-F238E27FC236}">
                  <a16:creationId xmlns:a16="http://schemas.microsoft.com/office/drawing/2014/main" id="{4781CFBA-DCD5-49DC-1C39-A08B7907438D}"/>
                </a:ext>
              </a:extLst>
            </p:cNvPr>
            <p:cNvSpPr/>
            <p:nvPr/>
          </p:nvSpPr>
          <p:spPr>
            <a:xfrm>
              <a:off x="8469026" y="318617"/>
              <a:ext cx="204262" cy="35800"/>
            </a:xfrm>
            <a:custGeom>
              <a:avLst/>
              <a:gdLst/>
              <a:ahLst/>
              <a:cxnLst/>
              <a:rect l="l" t="t" r="r" b="b"/>
              <a:pathLst>
                <a:path w="1803" h="316" extrusionOk="0">
                  <a:moveTo>
                    <a:pt x="1282" y="0"/>
                  </a:moveTo>
                  <a:cubicBezTo>
                    <a:pt x="1259" y="0"/>
                    <a:pt x="1237" y="2"/>
                    <a:pt x="1213" y="4"/>
                  </a:cubicBezTo>
                  <a:cubicBezTo>
                    <a:pt x="1150" y="7"/>
                    <a:pt x="1084" y="7"/>
                    <a:pt x="1018" y="10"/>
                  </a:cubicBezTo>
                  <a:lnTo>
                    <a:pt x="1004" y="10"/>
                  </a:lnTo>
                  <a:cubicBezTo>
                    <a:pt x="938" y="10"/>
                    <a:pt x="875" y="13"/>
                    <a:pt x="809" y="24"/>
                  </a:cubicBezTo>
                  <a:cubicBezTo>
                    <a:pt x="756" y="29"/>
                    <a:pt x="701" y="46"/>
                    <a:pt x="649" y="59"/>
                  </a:cubicBezTo>
                  <a:lnTo>
                    <a:pt x="646" y="59"/>
                  </a:lnTo>
                  <a:lnTo>
                    <a:pt x="346" y="131"/>
                  </a:lnTo>
                  <a:cubicBezTo>
                    <a:pt x="275" y="150"/>
                    <a:pt x="217" y="172"/>
                    <a:pt x="154" y="213"/>
                  </a:cubicBezTo>
                  <a:cubicBezTo>
                    <a:pt x="148" y="216"/>
                    <a:pt x="140" y="224"/>
                    <a:pt x="135" y="227"/>
                  </a:cubicBezTo>
                  <a:cubicBezTo>
                    <a:pt x="113" y="244"/>
                    <a:pt x="8" y="274"/>
                    <a:pt x="2" y="299"/>
                  </a:cubicBezTo>
                  <a:cubicBezTo>
                    <a:pt x="1" y="311"/>
                    <a:pt x="12" y="315"/>
                    <a:pt x="30" y="315"/>
                  </a:cubicBezTo>
                  <a:cubicBezTo>
                    <a:pt x="73" y="315"/>
                    <a:pt x="151" y="290"/>
                    <a:pt x="165" y="288"/>
                  </a:cubicBezTo>
                  <a:cubicBezTo>
                    <a:pt x="245" y="271"/>
                    <a:pt x="324" y="255"/>
                    <a:pt x="407" y="235"/>
                  </a:cubicBezTo>
                  <a:cubicBezTo>
                    <a:pt x="498" y="219"/>
                    <a:pt x="589" y="202"/>
                    <a:pt x="682" y="197"/>
                  </a:cubicBezTo>
                  <a:cubicBezTo>
                    <a:pt x="718" y="191"/>
                    <a:pt x="756" y="191"/>
                    <a:pt x="792" y="189"/>
                  </a:cubicBezTo>
                  <a:cubicBezTo>
                    <a:pt x="834" y="186"/>
                    <a:pt x="875" y="186"/>
                    <a:pt x="916" y="183"/>
                  </a:cubicBezTo>
                  <a:cubicBezTo>
                    <a:pt x="985" y="178"/>
                    <a:pt x="1054" y="172"/>
                    <a:pt x="1122" y="164"/>
                  </a:cubicBezTo>
                  <a:cubicBezTo>
                    <a:pt x="1197" y="156"/>
                    <a:pt x="1274" y="147"/>
                    <a:pt x="1348" y="142"/>
                  </a:cubicBezTo>
                  <a:cubicBezTo>
                    <a:pt x="1502" y="128"/>
                    <a:pt x="1659" y="109"/>
                    <a:pt x="1802" y="62"/>
                  </a:cubicBezTo>
                  <a:lnTo>
                    <a:pt x="1802" y="62"/>
                  </a:lnTo>
                  <a:cubicBezTo>
                    <a:pt x="1796" y="62"/>
                    <a:pt x="1789" y="62"/>
                    <a:pt x="1782" y="62"/>
                  </a:cubicBezTo>
                  <a:cubicBezTo>
                    <a:pt x="1638" y="62"/>
                    <a:pt x="1495" y="7"/>
                    <a:pt x="1348" y="4"/>
                  </a:cubicBezTo>
                  <a:cubicBezTo>
                    <a:pt x="1326" y="2"/>
                    <a:pt x="1304" y="0"/>
                    <a:pt x="1282" y="0"/>
                  </a:cubicBezTo>
                  <a:close/>
                </a:path>
              </a:pathLst>
            </a:custGeom>
            <a:solidFill>
              <a:srgbClr val="97AF8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2124;p66">
              <a:extLst>
                <a:ext uri="{FF2B5EF4-FFF2-40B4-BE49-F238E27FC236}">
                  <a16:creationId xmlns:a16="http://schemas.microsoft.com/office/drawing/2014/main" id="{51396BE8-6993-BA38-4F78-566EEC222B84}"/>
                </a:ext>
              </a:extLst>
            </p:cNvPr>
            <p:cNvSpPr/>
            <p:nvPr/>
          </p:nvSpPr>
          <p:spPr>
            <a:xfrm>
              <a:off x="8451466" y="368918"/>
              <a:ext cx="205508" cy="24244"/>
            </a:xfrm>
            <a:custGeom>
              <a:avLst/>
              <a:gdLst/>
              <a:ahLst/>
              <a:cxnLst/>
              <a:rect l="l" t="t" r="r" b="b"/>
              <a:pathLst>
                <a:path w="1814" h="214" extrusionOk="0">
                  <a:moveTo>
                    <a:pt x="843" y="1"/>
                  </a:moveTo>
                  <a:cubicBezTo>
                    <a:pt x="722" y="1"/>
                    <a:pt x="598" y="1"/>
                    <a:pt x="477" y="9"/>
                  </a:cubicBezTo>
                  <a:cubicBezTo>
                    <a:pt x="402" y="17"/>
                    <a:pt x="317" y="31"/>
                    <a:pt x="240" y="56"/>
                  </a:cubicBezTo>
                  <a:cubicBezTo>
                    <a:pt x="221" y="61"/>
                    <a:pt x="199" y="69"/>
                    <a:pt x="180" y="78"/>
                  </a:cubicBezTo>
                  <a:cubicBezTo>
                    <a:pt x="155" y="89"/>
                    <a:pt x="133" y="100"/>
                    <a:pt x="111" y="102"/>
                  </a:cubicBezTo>
                  <a:cubicBezTo>
                    <a:pt x="98" y="107"/>
                    <a:pt x="82" y="107"/>
                    <a:pt x="65" y="107"/>
                  </a:cubicBezTo>
                  <a:cubicBezTo>
                    <a:pt x="48" y="107"/>
                    <a:pt x="31" y="107"/>
                    <a:pt x="17" y="111"/>
                  </a:cubicBezTo>
                  <a:cubicBezTo>
                    <a:pt x="9" y="111"/>
                    <a:pt x="6" y="113"/>
                    <a:pt x="1" y="116"/>
                  </a:cubicBezTo>
                  <a:cubicBezTo>
                    <a:pt x="3" y="119"/>
                    <a:pt x="3" y="119"/>
                    <a:pt x="3" y="124"/>
                  </a:cubicBezTo>
                  <a:cubicBezTo>
                    <a:pt x="3" y="130"/>
                    <a:pt x="9" y="138"/>
                    <a:pt x="14" y="141"/>
                  </a:cubicBezTo>
                  <a:cubicBezTo>
                    <a:pt x="17" y="144"/>
                    <a:pt x="23" y="152"/>
                    <a:pt x="31" y="155"/>
                  </a:cubicBezTo>
                  <a:cubicBezTo>
                    <a:pt x="34" y="155"/>
                    <a:pt x="34" y="157"/>
                    <a:pt x="36" y="157"/>
                  </a:cubicBezTo>
                  <a:lnTo>
                    <a:pt x="42" y="157"/>
                  </a:lnTo>
                  <a:cubicBezTo>
                    <a:pt x="58" y="166"/>
                    <a:pt x="78" y="168"/>
                    <a:pt x="97" y="174"/>
                  </a:cubicBezTo>
                  <a:cubicBezTo>
                    <a:pt x="116" y="182"/>
                    <a:pt x="138" y="196"/>
                    <a:pt x="157" y="201"/>
                  </a:cubicBezTo>
                  <a:cubicBezTo>
                    <a:pt x="181" y="210"/>
                    <a:pt x="203" y="213"/>
                    <a:pt x="224" y="213"/>
                  </a:cubicBezTo>
                  <a:cubicBezTo>
                    <a:pt x="237" y="213"/>
                    <a:pt x="251" y="212"/>
                    <a:pt x="265" y="210"/>
                  </a:cubicBezTo>
                  <a:cubicBezTo>
                    <a:pt x="276" y="207"/>
                    <a:pt x="290" y="201"/>
                    <a:pt x="303" y="199"/>
                  </a:cubicBezTo>
                  <a:cubicBezTo>
                    <a:pt x="358" y="184"/>
                    <a:pt x="427" y="174"/>
                    <a:pt x="485" y="174"/>
                  </a:cubicBezTo>
                  <a:cubicBezTo>
                    <a:pt x="492" y="174"/>
                    <a:pt x="498" y="174"/>
                    <a:pt x="504" y="174"/>
                  </a:cubicBezTo>
                  <a:cubicBezTo>
                    <a:pt x="540" y="179"/>
                    <a:pt x="573" y="182"/>
                    <a:pt x="609" y="182"/>
                  </a:cubicBezTo>
                  <a:cubicBezTo>
                    <a:pt x="639" y="182"/>
                    <a:pt x="669" y="174"/>
                    <a:pt x="702" y="171"/>
                  </a:cubicBezTo>
                  <a:cubicBezTo>
                    <a:pt x="733" y="166"/>
                    <a:pt x="760" y="166"/>
                    <a:pt x="790" y="160"/>
                  </a:cubicBezTo>
                  <a:cubicBezTo>
                    <a:pt x="823" y="159"/>
                    <a:pt x="856" y="158"/>
                    <a:pt x="889" y="158"/>
                  </a:cubicBezTo>
                  <a:cubicBezTo>
                    <a:pt x="921" y="158"/>
                    <a:pt x="953" y="159"/>
                    <a:pt x="983" y="160"/>
                  </a:cubicBezTo>
                  <a:cubicBezTo>
                    <a:pt x="1066" y="166"/>
                    <a:pt x="1145" y="168"/>
                    <a:pt x="1228" y="168"/>
                  </a:cubicBezTo>
                  <a:lnTo>
                    <a:pt x="1407" y="168"/>
                  </a:lnTo>
                  <a:cubicBezTo>
                    <a:pt x="1478" y="168"/>
                    <a:pt x="1547" y="171"/>
                    <a:pt x="1619" y="171"/>
                  </a:cubicBezTo>
                  <a:cubicBezTo>
                    <a:pt x="1654" y="171"/>
                    <a:pt x="1685" y="171"/>
                    <a:pt x="1718" y="168"/>
                  </a:cubicBezTo>
                  <a:cubicBezTo>
                    <a:pt x="1733" y="168"/>
                    <a:pt x="1773" y="158"/>
                    <a:pt x="1798" y="158"/>
                  </a:cubicBezTo>
                  <a:cubicBezTo>
                    <a:pt x="1805" y="158"/>
                    <a:pt x="1810" y="159"/>
                    <a:pt x="1814" y="160"/>
                  </a:cubicBezTo>
                  <a:cubicBezTo>
                    <a:pt x="1720" y="116"/>
                    <a:pt x="1624" y="69"/>
                    <a:pt x="1514" y="58"/>
                  </a:cubicBezTo>
                  <a:cubicBezTo>
                    <a:pt x="1481" y="56"/>
                    <a:pt x="1451" y="56"/>
                    <a:pt x="1421" y="56"/>
                  </a:cubicBezTo>
                  <a:cubicBezTo>
                    <a:pt x="1393" y="50"/>
                    <a:pt x="1365" y="50"/>
                    <a:pt x="1338" y="47"/>
                  </a:cubicBezTo>
                  <a:cubicBezTo>
                    <a:pt x="1302" y="45"/>
                    <a:pt x="1269" y="34"/>
                    <a:pt x="1233" y="28"/>
                  </a:cubicBezTo>
                  <a:cubicBezTo>
                    <a:pt x="1170" y="14"/>
                    <a:pt x="1096" y="6"/>
                    <a:pt x="1027" y="3"/>
                  </a:cubicBezTo>
                  <a:cubicBezTo>
                    <a:pt x="966" y="1"/>
                    <a:pt x="903" y="1"/>
                    <a:pt x="843" y="1"/>
                  </a:cubicBezTo>
                  <a:close/>
                </a:path>
              </a:pathLst>
            </a:custGeom>
            <a:solidFill>
              <a:srgbClr val="97AF8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2125;p66">
              <a:extLst>
                <a:ext uri="{FF2B5EF4-FFF2-40B4-BE49-F238E27FC236}">
                  <a16:creationId xmlns:a16="http://schemas.microsoft.com/office/drawing/2014/main" id="{060C8DE2-F18D-CB22-E57F-73E46E32626F}"/>
                </a:ext>
              </a:extLst>
            </p:cNvPr>
            <p:cNvSpPr/>
            <p:nvPr/>
          </p:nvSpPr>
          <p:spPr>
            <a:xfrm>
              <a:off x="8430167" y="409589"/>
              <a:ext cx="229412" cy="29229"/>
            </a:xfrm>
            <a:custGeom>
              <a:avLst/>
              <a:gdLst/>
              <a:ahLst/>
              <a:cxnLst/>
              <a:rect l="l" t="t" r="r" b="b"/>
              <a:pathLst>
                <a:path w="2025" h="258" extrusionOk="0">
                  <a:moveTo>
                    <a:pt x="659" y="1"/>
                  </a:moveTo>
                  <a:cubicBezTo>
                    <a:pt x="608" y="1"/>
                    <a:pt x="558" y="3"/>
                    <a:pt x="508" y="8"/>
                  </a:cubicBezTo>
                  <a:lnTo>
                    <a:pt x="505" y="8"/>
                  </a:lnTo>
                  <a:cubicBezTo>
                    <a:pt x="425" y="16"/>
                    <a:pt x="351" y="24"/>
                    <a:pt x="274" y="38"/>
                  </a:cubicBezTo>
                  <a:cubicBezTo>
                    <a:pt x="228" y="47"/>
                    <a:pt x="169" y="58"/>
                    <a:pt x="118" y="58"/>
                  </a:cubicBezTo>
                  <a:cubicBezTo>
                    <a:pt x="108" y="58"/>
                    <a:pt x="99" y="58"/>
                    <a:pt x="90" y="57"/>
                  </a:cubicBezTo>
                  <a:cubicBezTo>
                    <a:pt x="79" y="54"/>
                    <a:pt x="54" y="49"/>
                    <a:pt x="33" y="49"/>
                  </a:cubicBezTo>
                  <a:cubicBezTo>
                    <a:pt x="15" y="49"/>
                    <a:pt x="0" y="53"/>
                    <a:pt x="2" y="65"/>
                  </a:cubicBezTo>
                  <a:cubicBezTo>
                    <a:pt x="2" y="71"/>
                    <a:pt x="7" y="74"/>
                    <a:pt x="10" y="79"/>
                  </a:cubicBezTo>
                  <a:cubicBezTo>
                    <a:pt x="10" y="85"/>
                    <a:pt x="13" y="87"/>
                    <a:pt x="13" y="87"/>
                  </a:cubicBezTo>
                  <a:cubicBezTo>
                    <a:pt x="29" y="101"/>
                    <a:pt x="65" y="104"/>
                    <a:pt x="81" y="104"/>
                  </a:cubicBezTo>
                  <a:cubicBezTo>
                    <a:pt x="112" y="107"/>
                    <a:pt x="145" y="112"/>
                    <a:pt x="175" y="118"/>
                  </a:cubicBezTo>
                  <a:cubicBezTo>
                    <a:pt x="260" y="134"/>
                    <a:pt x="343" y="170"/>
                    <a:pt x="428" y="195"/>
                  </a:cubicBezTo>
                  <a:cubicBezTo>
                    <a:pt x="469" y="208"/>
                    <a:pt x="511" y="217"/>
                    <a:pt x="557" y="222"/>
                  </a:cubicBezTo>
                  <a:cubicBezTo>
                    <a:pt x="582" y="225"/>
                    <a:pt x="606" y="226"/>
                    <a:pt x="630" y="226"/>
                  </a:cubicBezTo>
                  <a:cubicBezTo>
                    <a:pt x="688" y="226"/>
                    <a:pt x="747" y="220"/>
                    <a:pt x="805" y="214"/>
                  </a:cubicBezTo>
                  <a:cubicBezTo>
                    <a:pt x="824" y="214"/>
                    <a:pt x="841" y="211"/>
                    <a:pt x="860" y="211"/>
                  </a:cubicBezTo>
                  <a:cubicBezTo>
                    <a:pt x="879" y="210"/>
                    <a:pt x="898" y="210"/>
                    <a:pt x="917" y="210"/>
                  </a:cubicBezTo>
                  <a:cubicBezTo>
                    <a:pt x="963" y="210"/>
                    <a:pt x="1011" y="212"/>
                    <a:pt x="1058" y="214"/>
                  </a:cubicBezTo>
                  <a:cubicBezTo>
                    <a:pt x="1099" y="219"/>
                    <a:pt x="1143" y="222"/>
                    <a:pt x="1185" y="225"/>
                  </a:cubicBezTo>
                  <a:cubicBezTo>
                    <a:pt x="1259" y="230"/>
                    <a:pt x="1333" y="236"/>
                    <a:pt x="1405" y="239"/>
                  </a:cubicBezTo>
                  <a:cubicBezTo>
                    <a:pt x="1468" y="241"/>
                    <a:pt x="1529" y="241"/>
                    <a:pt x="1592" y="244"/>
                  </a:cubicBezTo>
                  <a:cubicBezTo>
                    <a:pt x="1672" y="250"/>
                    <a:pt x="1746" y="250"/>
                    <a:pt x="1826" y="250"/>
                  </a:cubicBezTo>
                  <a:cubicBezTo>
                    <a:pt x="1895" y="250"/>
                    <a:pt x="1955" y="255"/>
                    <a:pt x="2024" y="258"/>
                  </a:cubicBezTo>
                  <a:cubicBezTo>
                    <a:pt x="2024" y="255"/>
                    <a:pt x="2019" y="252"/>
                    <a:pt x="2016" y="244"/>
                  </a:cubicBezTo>
                  <a:cubicBezTo>
                    <a:pt x="1919" y="208"/>
                    <a:pt x="1826" y="170"/>
                    <a:pt x="1721" y="153"/>
                  </a:cubicBezTo>
                  <a:cubicBezTo>
                    <a:pt x="1661" y="142"/>
                    <a:pt x="1603" y="118"/>
                    <a:pt x="1542" y="98"/>
                  </a:cubicBezTo>
                  <a:cubicBezTo>
                    <a:pt x="1320" y="19"/>
                    <a:pt x="1080" y="10"/>
                    <a:pt x="841" y="5"/>
                  </a:cubicBezTo>
                  <a:cubicBezTo>
                    <a:pt x="781" y="3"/>
                    <a:pt x="720" y="1"/>
                    <a:pt x="659" y="1"/>
                  </a:cubicBezTo>
                  <a:close/>
                </a:path>
              </a:pathLst>
            </a:custGeom>
            <a:solidFill>
              <a:srgbClr val="97AF8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2126;p66">
              <a:extLst>
                <a:ext uri="{FF2B5EF4-FFF2-40B4-BE49-F238E27FC236}">
                  <a16:creationId xmlns:a16="http://schemas.microsoft.com/office/drawing/2014/main" id="{37E8555A-CA70-7481-8EAB-21E58C83172F}"/>
                </a:ext>
              </a:extLst>
            </p:cNvPr>
            <p:cNvSpPr/>
            <p:nvPr/>
          </p:nvSpPr>
          <p:spPr>
            <a:xfrm>
              <a:off x="8415779" y="445955"/>
              <a:ext cx="230319" cy="45316"/>
            </a:xfrm>
            <a:custGeom>
              <a:avLst/>
              <a:gdLst/>
              <a:ahLst/>
              <a:cxnLst/>
              <a:rect l="l" t="t" r="r" b="b"/>
              <a:pathLst>
                <a:path w="2033" h="400" extrusionOk="0">
                  <a:moveTo>
                    <a:pt x="387" y="0"/>
                  </a:moveTo>
                  <a:cubicBezTo>
                    <a:pt x="343" y="0"/>
                    <a:pt x="307" y="0"/>
                    <a:pt x="263" y="14"/>
                  </a:cubicBezTo>
                  <a:cubicBezTo>
                    <a:pt x="237" y="23"/>
                    <a:pt x="208" y="33"/>
                    <a:pt x="178" y="33"/>
                  </a:cubicBezTo>
                  <a:cubicBezTo>
                    <a:pt x="170" y="33"/>
                    <a:pt x="161" y="32"/>
                    <a:pt x="153" y="31"/>
                  </a:cubicBezTo>
                  <a:cubicBezTo>
                    <a:pt x="140" y="31"/>
                    <a:pt x="126" y="25"/>
                    <a:pt x="112" y="20"/>
                  </a:cubicBezTo>
                  <a:cubicBezTo>
                    <a:pt x="103" y="17"/>
                    <a:pt x="76" y="12"/>
                    <a:pt x="51" y="12"/>
                  </a:cubicBezTo>
                  <a:cubicBezTo>
                    <a:pt x="24" y="12"/>
                    <a:pt x="0" y="18"/>
                    <a:pt x="10" y="42"/>
                  </a:cubicBezTo>
                  <a:cubicBezTo>
                    <a:pt x="16" y="53"/>
                    <a:pt x="27" y="58"/>
                    <a:pt x="38" y="66"/>
                  </a:cubicBezTo>
                  <a:cubicBezTo>
                    <a:pt x="43" y="69"/>
                    <a:pt x="51" y="69"/>
                    <a:pt x="57" y="72"/>
                  </a:cubicBezTo>
                  <a:cubicBezTo>
                    <a:pt x="65" y="72"/>
                    <a:pt x="68" y="75"/>
                    <a:pt x="73" y="75"/>
                  </a:cubicBezTo>
                  <a:cubicBezTo>
                    <a:pt x="115" y="91"/>
                    <a:pt x="162" y="105"/>
                    <a:pt x="203" y="113"/>
                  </a:cubicBezTo>
                  <a:cubicBezTo>
                    <a:pt x="285" y="138"/>
                    <a:pt x="368" y="160"/>
                    <a:pt x="453" y="176"/>
                  </a:cubicBezTo>
                  <a:cubicBezTo>
                    <a:pt x="533" y="190"/>
                    <a:pt x="616" y="204"/>
                    <a:pt x="693" y="215"/>
                  </a:cubicBezTo>
                  <a:cubicBezTo>
                    <a:pt x="701" y="215"/>
                    <a:pt x="712" y="218"/>
                    <a:pt x="717" y="218"/>
                  </a:cubicBezTo>
                  <a:cubicBezTo>
                    <a:pt x="735" y="220"/>
                    <a:pt x="752" y="222"/>
                    <a:pt x="769" y="222"/>
                  </a:cubicBezTo>
                  <a:cubicBezTo>
                    <a:pt x="776" y="222"/>
                    <a:pt x="782" y="221"/>
                    <a:pt x="789" y="220"/>
                  </a:cubicBezTo>
                  <a:cubicBezTo>
                    <a:pt x="808" y="220"/>
                    <a:pt x="822" y="218"/>
                    <a:pt x="838" y="218"/>
                  </a:cubicBezTo>
                  <a:cubicBezTo>
                    <a:pt x="869" y="220"/>
                    <a:pt x="896" y="237"/>
                    <a:pt x="927" y="248"/>
                  </a:cubicBezTo>
                  <a:cubicBezTo>
                    <a:pt x="949" y="256"/>
                    <a:pt x="968" y="259"/>
                    <a:pt x="990" y="259"/>
                  </a:cubicBezTo>
                  <a:lnTo>
                    <a:pt x="1031" y="259"/>
                  </a:lnTo>
                  <a:cubicBezTo>
                    <a:pt x="1133" y="259"/>
                    <a:pt x="1235" y="270"/>
                    <a:pt x="1334" y="284"/>
                  </a:cubicBezTo>
                  <a:cubicBezTo>
                    <a:pt x="1364" y="286"/>
                    <a:pt x="1400" y="292"/>
                    <a:pt x="1430" y="297"/>
                  </a:cubicBezTo>
                  <a:cubicBezTo>
                    <a:pt x="1540" y="314"/>
                    <a:pt x="1647" y="330"/>
                    <a:pt x="1752" y="355"/>
                  </a:cubicBezTo>
                  <a:cubicBezTo>
                    <a:pt x="1793" y="366"/>
                    <a:pt x="1840" y="380"/>
                    <a:pt x="1881" y="388"/>
                  </a:cubicBezTo>
                  <a:cubicBezTo>
                    <a:pt x="1909" y="391"/>
                    <a:pt x="1936" y="391"/>
                    <a:pt x="1964" y="396"/>
                  </a:cubicBezTo>
                  <a:cubicBezTo>
                    <a:pt x="1968" y="397"/>
                    <a:pt x="1973" y="397"/>
                    <a:pt x="1978" y="397"/>
                  </a:cubicBezTo>
                  <a:cubicBezTo>
                    <a:pt x="1988" y="397"/>
                    <a:pt x="1999" y="397"/>
                    <a:pt x="2010" y="397"/>
                  </a:cubicBezTo>
                  <a:cubicBezTo>
                    <a:pt x="2019" y="397"/>
                    <a:pt x="2028" y="397"/>
                    <a:pt x="2033" y="399"/>
                  </a:cubicBezTo>
                  <a:cubicBezTo>
                    <a:pt x="1994" y="380"/>
                    <a:pt x="1956" y="361"/>
                    <a:pt x="1917" y="341"/>
                  </a:cubicBezTo>
                  <a:cubicBezTo>
                    <a:pt x="1846" y="303"/>
                    <a:pt x="1771" y="262"/>
                    <a:pt x="1692" y="231"/>
                  </a:cubicBezTo>
                  <a:lnTo>
                    <a:pt x="1639" y="209"/>
                  </a:lnTo>
                  <a:cubicBezTo>
                    <a:pt x="1540" y="174"/>
                    <a:pt x="1436" y="141"/>
                    <a:pt x="1334" y="119"/>
                  </a:cubicBezTo>
                  <a:cubicBezTo>
                    <a:pt x="1254" y="105"/>
                    <a:pt x="1180" y="91"/>
                    <a:pt x="1103" y="66"/>
                  </a:cubicBezTo>
                  <a:cubicBezTo>
                    <a:pt x="1050" y="50"/>
                    <a:pt x="1004" y="25"/>
                    <a:pt x="949" y="22"/>
                  </a:cubicBezTo>
                  <a:cubicBezTo>
                    <a:pt x="913" y="22"/>
                    <a:pt x="880" y="25"/>
                    <a:pt x="844" y="28"/>
                  </a:cubicBezTo>
                  <a:cubicBezTo>
                    <a:pt x="808" y="28"/>
                    <a:pt x="770" y="28"/>
                    <a:pt x="731" y="25"/>
                  </a:cubicBezTo>
                  <a:cubicBezTo>
                    <a:pt x="665" y="17"/>
                    <a:pt x="605" y="9"/>
                    <a:pt x="539" y="3"/>
                  </a:cubicBezTo>
                  <a:cubicBezTo>
                    <a:pt x="486" y="0"/>
                    <a:pt x="439" y="0"/>
                    <a:pt x="387" y="0"/>
                  </a:cubicBezTo>
                  <a:close/>
                </a:path>
              </a:pathLst>
            </a:custGeom>
            <a:solidFill>
              <a:srgbClr val="97AF8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2127;p66">
              <a:extLst>
                <a:ext uri="{FF2B5EF4-FFF2-40B4-BE49-F238E27FC236}">
                  <a16:creationId xmlns:a16="http://schemas.microsoft.com/office/drawing/2014/main" id="{F85368CD-81D0-AC8D-734C-DB40C741D270}"/>
                </a:ext>
              </a:extLst>
            </p:cNvPr>
            <p:cNvSpPr/>
            <p:nvPr/>
          </p:nvSpPr>
          <p:spPr>
            <a:xfrm>
              <a:off x="8405357" y="466234"/>
              <a:ext cx="189987" cy="81456"/>
            </a:xfrm>
            <a:custGeom>
              <a:avLst/>
              <a:gdLst/>
              <a:ahLst/>
              <a:cxnLst/>
              <a:rect l="l" t="t" r="r" b="b"/>
              <a:pathLst>
                <a:path w="1677" h="719" extrusionOk="0">
                  <a:moveTo>
                    <a:pt x="82" y="0"/>
                  </a:moveTo>
                  <a:cubicBezTo>
                    <a:pt x="34" y="0"/>
                    <a:pt x="0" y="33"/>
                    <a:pt x="33" y="52"/>
                  </a:cubicBezTo>
                  <a:cubicBezTo>
                    <a:pt x="42" y="55"/>
                    <a:pt x="53" y="58"/>
                    <a:pt x="69" y="63"/>
                  </a:cubicBezTo>
                  <a:cubicBezTo>
                    <a:pt x="102" y="66"/>
                    <a:pt x="130" y="77"/>
                    <a:pt x="152" y="91"/>
                  </a:cubicBezTo>
                  <a:cubicBezTo>
                    <a:pt x="188" y="107"/>
                    <a:pt x="221" y="132"/>
                    <a:pt x="254" y="154"/>
                  </a:cubicBezTo>
                  <a:lnTo>
                    <a:pt x="295" y="187"/>
                  </a:lnTo>
                  <a:cubicBezTo>
                    <a:pt x="405" y="264"/>
                    <a:pt x="518" y="339"/>
                    <a:pt x="642" y="399"/>
                  </a:cubicBezTo>
                  <a:cubicBezTo>
                    <a:pt x="686" y="421"/>
                    <a:pt x="730" y="440"/>
                    <a:pt x="779" y="462"/>
                  </a:cubicBezTo>
                  <a:cubicBezTo>
                    <a:pt x="834" y="484"/>
                    <a:pt x="892" y="506"/>
                    <a:pt x="950" y="526"/>
                  </a:cubicBezTo>
                  <a:cubicBezTo>
                    <a:pt x="997" y="539"/>
                    <a:pt x="1038" y="553"/>
                    <a:pt x="1082" y="567"/>
                  </a:cubicBezTo>
                  <a:cubicBezTo>
                    <a:pt x="1096" y="575"/>
                    <a:pt x="1109" y="578"/>
                    <a:pt x="1123" y="586"/>
                  </a:cubicBezTo>
                  <a:lnTo>
                    <a:pt x="1164" y="616"/>
                  </a:lnTo>
                  <a:cubicBezTo>
                    <a:pt x="1175" y="622"/>
                    <a:pt x="1184" y="625"/>
                    <a:pt x="1197" y="630"/>
                  </a:cubicBezTo>
                  <a:cubicBezTo>
                    <a:pt x="1211" y="636"/>
                    <a:pt x="1230" y="636"/>
                    <a:pt x="1244" y="641"/>
                  </a:cubicBezTo>
                  <a:cubicBezTo>
                    <a:pt x="1299" y="647"/>
                    <a:pt x="1349" y="658"/>
                    <a:pt x="1401" y="669"/>
                  </a:cubicBezTo>
                  <a:cubicBezTo>
                    <a:pt x="1495" y="685"/>
                    <a:pt x="1583" y="702"/>
                    <a:pt x="1676" y="718"/>
                  </a:cubicBezTo>
                  <a:cubicBezTo>
                    <a:pt x="1660" y="705"/>
                    <a:pt x="1643" y="688"/>
                    <a:pt x="1616" y="677"/>
                  </a:cubicBezTo>
                  <a:lnTo>
                    <a:pt x="1588" y="650"/>
                  </a:lnTo>
                  <a:cubicBezTo>
                    <a:pt x="1561" y="627"/>
                    <a:pt x="1533" y="603"/>
                    <a:pt x="1506" y="586"/>
                  </a:cubicBezTo>
                  <a:cubicBezTo>
                    <a:pt x="1478" y="572"/>
                    <a:pt x="1445" y="564"/>
                    <a:pt x="1418" y="548"/>
                  </a:cubicBezTo>
                  <a:cubicBezTo>
                    <a:pt x="1396" y="534"/>
                    <a:pt x="1376" y="517"/>
                    <a:pt x="1357" y="498"/>
                  </a:cubicBezTo>
                  <a:cubicBezTo>
                    <a:pt x="1321" y="471"/>
                    <a:pt x="1280" y="451"/>
                    <a:pt x="1239" y="429"/>
                  </a:cubicBezTo>
                  <a:cubicBezTo>
                    <a:pt x="1140" y="383"/>
                    <a:pt x="1043" y="330"/>
                    <a:pt x="941" y="289"/>
                  </a:cubicBezTo>
                  <a:cubicBezTo>
                    <a:pt x="900" y="273"/>
                    <a:pt x="853" y="256"/>
                    <a:pt x="818" y="234"/>
                  </a:cubicBezTo>
                  <a:cubicBezTo>
                    <a:pt x="771" y="209"/>
                    <a:pt x="735" y="179"/>
                    <a:pt x="688" y="154"/>
                  </a:cubicBezTo>
                  <a:cubicBezTo>
                    <a:pt x="661" y="140"/>
                    <a:pt x="631" y="132"/>
                    <a:pt x="600" y="121"/>
                  </a:cubicBezTo>
                  <a:cubicBezTo>
                    <a:pt x="564" y="110"/>
                    <a:pt x="534" y="105"/>
                    <a:pt x="501" y="96"/>
                  </a:cubicBezTo>
                  <a:cubicBezTo>
                    <a:pt x="369" y="66"/>
                    <a:pt x="234" y="36"/>
                    <a:pt x="105" y="3"/>
                  </a:cubicBezTo>
                  <a:cubicBezTo>
                    <a:pt x="97" y="1"/>
                    <a:pt x="89" y="0"/>
                    <a:pt x="82" y="0"/>
                  </a:cubicBezTo>
                  <a:close/>
                </a:path>
              </a:pathLst>
            </a:custGeom>
            <a:solidFill>
              <a:srgbClr val="97AF8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2128;p66">
              <a:extLst>
                <a:ext uri="{FF2B5EF4-FFF2-40B4-BE49-F238E27FC236}">
                  <a16:creationId xmlns:a16="http://schemas.microsoft.com/office/drawing/2014/main" id="{2F96DA00-C98A-0D40-BAEA-D0B458BF0D32}"/>
                </a:ext>
              </a:extLst>
            </p:cNvPr>
            <p:cNvSpPr/>
            <p:nvPr/>
          </p:nvSpPr>
          <p:spPr>
            <a:xfrm>
              <a:off x="8401958" y="482095"/>
              <a:ext cx="114196" cy="110798"/>
            </a:xfrm>
            <a:custGeom>
              <a:avLst/>
              <a:gdLst/>
              <a:ahLst/>
              <a:cxnLst/>
              <a:rect l="l" t="t" r="r" b="b"/>
              <a:pathLst>
                <a:path w="1008" h="978" extrusionOk="0">
                  <a:moveTo>
                    <a:pt x="25" y="0"/>
                  </a:moveTo>
                  <a:cubicBezTo>
                    <a:pt x="0" y="9"/>
                    <a:pt x="8" y="28"/>
                    <a:pt x="25" y="47"/>
                  </a:cubicBezTo>
                  <a:cubicBezTo>
                    <a:pt x="25" y="50"/>
                    <a:pt x="28" y="50"/>
                    <a:pt x="30" y="53"/>
                  </a:cubicBezTo>
                  <a:cubicBezTo>
                    <a:pt x="63" y="75"/>
                    <a:pt x="85" y="97"/>
                    <a:pt x="107" y="124"/>
                  </a:cubicBezTo>
                  <a:lnTo>
                    <a:pt x="138" y="166"/>
                  </a:lnTo>
                  <a:lnTo>
                    <a:pt x="201" y="248"/>
                  </a:lnTo>
                  <a:cubicBezTo>
                    <a:pt x="231" y="289"/>
                    <a:pt x="264" y="336"/>
                    <a:pt x="297" y="377"/>
                  </a:cubicBezTo>
                  <a:cubicBezTo>
                    <a:pt x="300" y="383"/>
                    <a:pt x="306" y="386"/>
                    <a:pt x="311" y="394"/>
                  </a:cubicBezTo>
                  <a:cubicBezTo>
                    <a:pt x="344" y="441"/>
                    <a:pt x="383" y="487"/>
                    <a:pt x="413" y="534"/>
                  </a:cubicBezTo>
                  <a:lnTo>
                    <a:pt x="435" y="565"/>
                  </a:lnTo>
                  <a:cubicBezTo>
                    <a:pt x="449" y="589"/>
                    <a:pt x="465" y="614"/>
                    <a:pt x="482" y="633"/>
                  </a:cubicBezTo>
                  <a:cubicBezTo>
                    <a:pt x="520" y="683"/>
                    <a:pt x="572" y="716"/>
                    <a:pt x="619" y="754"/>
                  </a:cubicBezTo>
                  <a:cubicBezTo>
                    <a:pt x="650" y="779"/>
                    <a:pt x="683" y="804"/>
                    <a:pt x="716" y="820"/>
                  </a:cubicBezTo>
                  <a:cubicBezTo>
                    <a:pt x="743" y="834"/>
                    <a:pt x="773" y="845"/>
                    <a:pt x="798" y="862"/>
                  </a:cubicBezTo>
                  <a:cubicBezTo>
                    <a:pt x="826" y="878"/>
                    <a:pt x="848" y="903"/>
                    <a:pt x="875" y="920"/>
                  </a:cubicBezTo>
                  <a:cubicBezTo>
                    <a:pt x="916" y="947"/>
                    <a:pt x="960" y="964"/>
                    <a:pt x="1007" y="977"/>
                  </a:cubicBezTo>
                  <a:cubicBezTo>
                    <a:pt x="947" y="925"/>
                    <a:pt x="916" y="848"/>
                    <a:pt x="870" y="779"/>
                  </a:cubicBezTo>
                  <a:cubicBezTo>
                    <a:pt x="837" y="738"/>
                    <a:pt x="795" y="699"/>
                    <a:pt x="760" y="655"/>
                  </a:cubicBezTo>
                  <a:cubicBezTo>
                    <a:pt x="727" y="603"/>
                    <a:pt x="702" y="545"/>
                    <a:pt x="658" y="504"/>
                  </a:cubicBezTo>
                  <a:cubicBezTo>
                    <a:pt x="636" y="487"/>
                    <a:pt x="608" y="468"/>
                    <a:pt x="592" y="449"/>
                  </a:cubicBezTo>
                  <a:cubicBezTo>
                    <a:pt x="575" y="427"/>
                    <a:pt x="564" y="397"/>
                    <a:pt x="548" y="372"/>
                  </a:cubicBezTo>
                  <a:cubicBezTo>
                    <a:pt x="534" y="353"/>
                    <a:pt x="517" y="336"/>
                    <a:pt x="495" y="317"/>
                  </a:cubicBezTo>
                  <a:cubicBezTo>
                    <a:pt x="482" y="303"/>
                    <a:pt x="468" y="289"/>
                    <a:pt x="454" y="281"/>
                  </a:cubicBezTo>
                  <a:cubicBezTo>
                    <a:pt x="407" y="234"/>
                    <a:pt x="358" y="193"/>
                    <a:pt x="303" y="157"/>
                  </a:cubicBezTo>
                  <a:cubicBezTo>
                    <a:pt x="284" y="138"/>
                    <a:pt x="259" y="124"/>
                    <a:pt x="234" y="111"/>
                  </a:cubicBezTo>
                  <a:cubicBezTo>
                    <a:pt x="204" y="94"/>
                    <a:pt x="173" y="75"/>
                    <a:pt x="140" y="55"/>
                  </a:cubicBezTo>
                  <a:cubicBezTo>
                    <a:pt x="121" y="42"/>
                    <a:pt x="99" y="33"/>
                    <a:pt x="80" y="20"/>
                  </a:cubicBezTo>
                  <a:cubicBezTo>
                    <a:pt x="69" y="11"/>
                    <a:pt x="58" y="6"/>
                    <a:pt x="44" y="0"/>
                  </a:cubicBezTo>
                  <a:close/>
                </a:path>
              </a:pathLst>
            </a:custGeom>
            <a:solidFill>
              <a:srgbClr val="97AF8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2129;p66">
              <a:extLst>
                <a:ext uri="{FF2B5EF4-FFF2-40B4-BE49-F238E27FC236}">
                  <a16:creationId xmlns:a16="http://schemas.microsoft.com/office/drawing/2014/main" id="{E1B08786-742B-00B0-631B-07BC03913F71}"/>
                </a:ext>
              </a:extLst>
            </p:cNvPr>
            <p:cNvSpPr/>
            <p:nvPr/>
          </p:nvSpPr>
          <p:spPr>
            <a:xfrm>
              <a:off x="8328999" y="333118"/>
              <a:ext cx="150789" cy="350293"/>
            </a:xfrm>
            <a:custGeom>
              <a:avLst/>
              <a:gdLst/>
              <a:ahLst/>
              <a:cxnLst/>
              <a:rect l="l" t="t" r="r" b="b"/>
              <a:pathLst>
                <a:path w="1331" h="3092" extrusionOk="0">
                  <a:moveTo>
                    <a:pt x="1314" y="1"/>
                  </a:moveTo>
                  <a:cubicBezTo>
                    <a:pt x="1310" y="1"/>
                    <a:pt x="1306" y="3"/>
                    <a:pt x="1305" y="8"/>
                  </a:cubicBezTo>
                  <a:cubicBezTo>
                    <a:pt x="1194" y="281"/>
                    <a:pt x="1013" y="512"/>
                    <a:pt x="867" y="765"/>
                  </a:cubicBezTo>
                  <a:cubicBezTo>
                    <a:pt x="735" y="1007"/>
                    <a:pt x="630" y="1269"/>
                    <a:pt x="529" y="1522"/>
                  </a:cubicBezTo>
                  <a:cubicBezTo>
                    <a:pt x="418" y="1791"/>
                    <a:pt x="314" y="2064"/>
                    <a:pt x="215" y="2334"/>
                  </a:cubicBezTo>
                  <a:cubicBezTo>
                    <a:pt x="165" y="2457"/>
                    <a:pt x="121" y="2581"/>
                    <a:pt x="83" y="2711"/>
                  </a:cubicBezTo>
                  <a:cubicBezTo>
                    <a:pt x="52" y="2821"/>
                    <a:pt x="0" y="2953"/>
                    <a:pt x="22" y="3066"/>
                  </a:cubicBezTo>
                  <a:cubicBezTo>
                    <a:pt x="24" y="3082"/>
                    <a:pt x="40" y="3092"/>
                    <a:pt x="55" y="3092"/>
                  </a:cubicBezTo>
                  <a:cubicBezTo>
                    <a:pt x="67" y="3092"/>
                    <a:pt x="79" y="3086"/>
                    <a:pt x="83" y="3074"/>
                  </a:cubicBezTo>
                  <a:cubicBezTo>
                    <a:pt x="108" y="3019"/>
                    <a:pt x="110" y="2958"/>
                    <a:pt x="121" y="2898"/>
                  </a:cubicBezTo>
                  <a:cubicBezTo>
                    <a:pt x="135" y="2832"/>
                    <a:pt x="152" y="2768"/>
                    <a:pt x="174" y="2702"/>
                  </a:cubicBezTo>
                  <a:cubicBezTo>
                    <a:pt x="212" y="2581"/>
                    <a:pt x="256" y="2460"/>
                    <a:pt x="297" y="2342"/>
                  </a:cubicBezTo>
                  <a:cubicBezTo>
                    <a:pt x="394" y="2069"/>
                    <a:pt x="487" y="1794"/>
                    <a:pt x="592" y="1525"/>
                  </a:cubicBezTo>
                  <a:cubicBezTo>
                    <a:pt x="696" y="1260"/>
                    <a:pt x="804" y="988"/>
                    <a:pt x="947" y="740"/>
                  </a:cubicBezTo>
                  <a:cubicBezTo>
                    <a:pt x="1016" y="622"/>
                    <a:pt x="1098" y="506"/>
                    <a:pt x="1167" y="388"/>
                  </a:cubicBezTo>
                  <a:cubicBezTo>
                    <a:pt x="1233" y="270"/>
                    <a:pt x="1285" y="146"/>
                    <a:pt x="1329" y="19"/>
                  </a:cubicBezTo>
                  <a:cubicBezTo>
                    <a:pt x="1331" y="7"/>
                    <a:pt x="1322" y="1"/>
                    <a:pt x="1314" y="1"/>
                  </a:cubicBezTo>
                  <a:close/>
                </a:path>
              </a:pathLst>
            </a:custGeom>
            <a:solidFill>
              <a:srgbClr val="97AF8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2130;p66">
              <a:extLst>
                <a:ext uri="{FF2B5EF4-FFF2-40B4-BE49-F238E27FC236}">
                  <a16:creationId xmlns:a16="http://schemas.microsoft.com/office/drawing/2014/main" id="{B2D5C429-92C1-A5BA-7191-D7BF74AF2C84}"/>
                </a:ext>
              </a:extLst>
            </p:cNvPr>
            <p:cNvSpPr/>
            <p:nvPr/>
          </p:nvSpPr>
          <p:spPr>
            <a:xfrm>
              <a:off x="8901906" y="521066"/>
              <a:ext cx="57211" cy="369212"/>
            </a:xfrm>
            <a:custGeom>
              <a:avLst/>
              <a:gdLst/>
              <a:ahLst/>
              <a:cxnLst/>
              <a:rect l="l" t="t" r="r" b="b"/>
              <a:pathLst>
                <a:path w="505" h="3259" extrusionOk="0">
                  <a:moveTo>
                    <a:pt x="1" y="0"/>
                  </a:moveTo>
                  <a:lnTo>
                    <a:pt x="1" y="3258"/>
                  </a:lnTo>
                  <a:lnTo>
                    <a:pt x="504" y="3258"/>
                  </a:lnTo>
                  <a:lnTo>
                    <a:pt x="504" y="0"/>
                  </a:lnTo>
                  <a:close/>
                </a:path>
              </a:pathLst>
            </a:custGeom>
            <a:solidFill>
              <a:srgbClr val="AA8C7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2131;p66">
              <a:extLst>
                <a:ext uri="{FF2B5EF4-FFF2-40B4-BE49-F238E27FC236}">
                  <a16:creationId xmlns:a16="http://schemas.microsoft.com/office/drawing/2014/main" id="{DD763499-5911-AC03-8884-7A48379BF840}"/>
                </a:ext>
              </a:extLst>
            </p:cNvPr>
            <p:cNvSpPr/>
            <p:nvPr/>
          </p:nvSpPr>
          <p:spPr>
            <a:xfrm>
              <a:off x="8845261" y="566836"/>
              <a:ext cx="57438" cy="323443"/>
            </a:xfrm>
            <a:custGeom>
              <a:avLst/>
              <a:gdLst/>
              <a:ahLst/>
              <a:cxnLst/>
              <a:rect l="l" t="t" r="r" b="b"/>
              <a:pathLst>
                <a:path w="507" h="2855" extrusionOk="0">
                  <a:moveTo>
                    <a:pt x="0" y="1"/>
                  </a:moveTo>
                  <a:lnTo>
                    <a:pt x="0" y="2854"/>
                  </a:lnTo>
                  <a:lnTo>
                    <a:pt x="506" y="2854"/>
                  </a:lnTo>
                  <a:lnTo>
                    <a:pt x="506" y="1"/>
                  </a:ln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2132;p66">
              <a:extLst>
                <a:ext uri="{FF2B5EF4-FFF2-40B4-BE49-F238E27FC236}">
                  <a16:creationId xmlns:a16="http://schemas.microsoft.com/office/drawing/2014/main" id="{B5335422-09F8-5E8C-AAF5-2604584F676B}"/>
                </a:ext>
              </a:extLst>
            </p:cNvPr>
            <p:cNvSpPr/>
            <p:nvPr/>
          </p:nvSpPr>
          <p:spPr>
            <a:xfrm>
              <a:off x="8788503" y="542931"/>
              <a:ext cx="57438" cy="347347"/>
            </a:xfrm>
            <a:custGeom>
              <a:avLst/>
              <a:gdLst/>
              <a:ahLst/>
              <a:cxnLst/>
              <a:rect l="l" t="t" r="r" b="b"/>
              <a:pathLst>
                <a:path w="507" h="3066" extrusionOk="0">
                  <a:moveTo>
                    <a:pt x="0" y="0"/>
                  </a:moveTo>
                  <a:lnTo>
                    <a:pt x="0" y="3065"/>
                  </a:lnTo>
                  <a:lnTo>
                    <a:pt x="507" y="3065"/>
                  </a:lnTo>
                  <a:lnTo>
                    <a:pt x="507" y="0"/>
                  </a:lnTo>
                  <a:close/>
                </a:path>
              </a:pathLst>
            </a:custGeom>
            <a:solidFill>
              <a:srgbClr val="DFDEF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2133;p66">
              <a:extLst>
                <a:ext uri="{FF2B5EF4-FFF2-40B4-BE49-F238E27FC236}">
                  <a16:creationId xmlns:a16="http://schemas.microsoft.com/office/drawing/2014/main" id="{A896F662-DE41-DD3F-757C-1033472D1648}"/>
                </a:ext>
              </a:extLst>
            </p:cNvPr>
            <p:cNvSpPr/>
            <p:nvPr/>
          </p:nvSpPr>
          <p:spPr>
            <a:xfrm>
              <a:off x="8732085" y="592779"/>
              <a:ext cx="57438" cy="297839"/>
            </a:xfrm>
            <a:custGeom>
              <a:avLst/>
              <a:gdLst/>
              <a:ahLst/>
              <a:cxnLst/>
              <a:rect l="l" t="t" r="r" b="b"/>
              <a:pathLst>
                <a:path w="507" h="2629" extrusionOk="0">
                  <a:moveTo>
                    <a:pt x="0" y="0"/>
                  </a:moveTo>
                  <a:lnTo>
                    <a:pt x="0" y="2628"/>
                  </a:lnTo>
                  <a:lnTo>
                    <a:pt x="507" y="2628"/>
                  </a:lnTo>
                  <a:lnTo>
                    <a:pt x="507" y="0"/>
                  </a:lnTo>
                  <a:close/>
                </a:path>
              </a:pathLst>
            </a:custGeom>
            <a:solidFill>
              <a:srgbClr val="7A7C7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2134;p66">
              <a:extLst>
                <a:ext uri="{FF2B5EF4-FFF2-40B4-BE49-F238E27FC236}">
                  <a16:creationId xmlns:a16="http://schemas.microsoft.com/office/drawing/2014/main" id="{45C973E2-DA0A-D5B8-0BED-2BC219D71C6B}"/>
                </a:ext>
              </a:extLst>
            </p:cNvPr>
            <p:cNvSpPr/>
            <p:nvPr/>
          </p:nvSpPr>
          <p:spPr>
            <a:xfrm>
              <a:off x="8674987" y="521066"/>
              <a:ext cx="57438" cy="369212"/>
            </a:xfrm>
            <a:custGeom>
              <a:avLst/>
              <a:gdLst/>
              <a:ahLst/>
              <a:cxnLst/>
              <a:rect l="l" t="t" r="r" b="b"/>
              <a:pathLst>
                <a:path w="507" h="3259" extrusionOk="0">
                  <a:moveTo>
                    <a:pt x="1" y="0"/>
                  </a:moveTo>
                  <a:lnTo>
                    <a:pt x="1" y="3258"/>
                  </a:lnTo>
                  <a:lnTo>
                    <a:pt x="507" y="3258"/>
                  </a:lnTo>
                  <a:lnTo>
                    <a:pt x="507" y="0"/>
                  </a:lnTo>
                  <a:close/>
                </a:path>
              </a:pathLst>
            </a:custGeom>
            <a:solidFill>
              <a:srgbClr val="97AF8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2135;p66">
              <a:extLst>
                <a:ext uri="{FF2B5EF4-FFF2-40B4-BE49-F238E27FC236}">
                  <a16:creationId xmlns:a16="http://schemas.microsoft.com/office/drawing/2014/main" id="{6931A990-4922-C046-FEAD-47F5F21C6996}"/>
                </a:ext>
              </a:extLst>
            </p:cNvPr>
            <p:cNvSpPr/>
            <p:nvPr/>
          </p:nvSpPr>
          <p:spPr>
            <a:xfrm>
              <a:off x="8483640" y="524805"/>
              <a:ext cx="190554" cy="363887"/>
            </a:xfrm>
            <a:custGeom>
              <a:avLst/>
              <a:gdLst/>
              <a:ahLst/>
              <a:cxnLst/>
              <a:rect l="l" t="t" r="r" b="b"/>
              <a:pathLst>
                <a:path w="1682" h="3212" extrusionOk="0">
                  <a:moveTo>
                    <a:pt x="1211" y="0"/>
                  </a:moveTo>
                  <a:lnTo>
                    <a:pt x="0" y="3025"/>
                  </a:lnTo>
                  <a:lnTo>
                    <a:pt x="471" y="3212"/>
                  </a:lnTo>
                  <a:lnTo>
                    <a:pt x="1681" y="188"/>
                  </a:lnTo>
                  <a:lnTo>
                    <a:pt x="1211" y="0"/>
                  </a:lnTo>
                  <a:close/>
                </a:path>
              </a:pathLst>
            </a:custGeom>
            <a:solidFill>
              <a:srgbClr val="9979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2136;p66">
              <a:extLst>
                <a:ext uri="{FF2B5EF4-FFF2-40B4-BE49-F238E27FC236}">
                  <a16:creationId xmlns:a16="http://schemas.microsoft.com/office/drawing/2014/main" id="{981B2744-2FBD-B951-BFEB-C459F3A75151}"/>
                </a:ext>
              </a:extLst>
            </p:cNvPr>
            <p:cNvSpPr/>
            <p:nvPr/>
          </p:nvSpPr>
          <p:spPr>
            <a:xfrm>
              <a:off x="8201775" y="620762"/>
              <a:ext cx="224541" cy="270423"/>
            </a:xfrm>
            <a:custGeom>
              <a:avLst/>
              <a:gdLst/>
              <a:ahLst/>
              <a:cxnLst/>
              <a:rect l="l" t="t" r="r" b="b"/>
              <a:pathLst>
                <a:path w="1982" h="2387" extrusionOk="0">
                  <a:moveTo>
                    <a:pt x="1" y="1"/>
                  </a:moveTo>
                  <a:lnTo>
                    <a:pt x="1" y="1814"/>
                  </a:lnTo>
                  <a:cubicBezTo>
                    <a:pt x="1" y="2131"/>
                    <a:pt x="254" y="2387"/>
                    <a:pt x="567" y="2387"/>
                  </a:cubicBezTo>
                  <a:lnTo>
                    <a:pt x="1412" y="2387"/>
                  </a:lnTo>
                  <a:cubicBezTo>
                    <a:pt x="1726" y="2387"/>
                    <a:pt x="1982" y="2128"/>
                    <a:pt x="1982" y="1814"/>
                  </a:cubicBezTo>
                  <a:lnTo>
                    <a:pt x="1982" y="1"/>
                  </a:lnTo>
                  <a:close/>
                </a:path>
              </a:pathLst>
            </a:custGeom>
            <a:solidFill>
              <a:srgbClr val="7A7C7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5" name="Google Shape;2831;p80">
            <a:extLst>
              <a:ext uri="{FF2B5EF4-FFF2-40B4-BE49-F238E27FC236}">
                <a16:creationId xmlns:a16="http://schemas.microsoft.com/office/drawing/2014/main" id="{6F48F541-94BC-FD81-F711-6B8B20FB98DF}"/>
              </a:ext>
            </a:extLst>
          </p:cNvPr>
          <p:cNvGrpSpPr/>
          <p:nvPr/>
        </p:nvGrpSpPr>
        <p:grpSpPr>
          <a:xfrm flipH="1">
            <a:off x="10448864" y="4835738"/>
            <a:ext cx="1638801" cy="1979860"/>
            <a:chOff x="715100" y="3115325"/>
            <a:chExt cx="1229101" cy="1484895"/>
          </a:xfrm>
        </p:grpSpPr>
        <p:sp>
          <p:nvSpPr>
            <p:cNvPr id="56" name="Google Shape;2832;p80">
              <a:extLst>
                <a:ext uri="{FF2B5EF4-FFF2-40B4-BE49-F238E27FC236}">
                  <a16:creationId xmlns:a16="http://schemas.microsoft.com/office/drawing/2014/main" id="{2D8A380F-8105-D733-F85A-888F5E5189B2}"/>
                </a:ext>
              </a:extLst>
            </p:cNvPr>
            <p:cNvSpPr/>
            <p:nvPr/>
          </p:nvSpPr>
          <p:spPr>
            <a:xfrm>
              <a:off x="1024903" y="4011637"/>
              <a:ext cx="717378" cy="588582"/>
            </a:xfrm>
            <a:custGeom>
              <a:avLst/>
              <a:gdLst/>
              <a:ahLst/>
              <a:cxnLst/>
              <a:rect l="l" t="t" r="r" b="b"/>
              <a:pathLst>
                <a:path w="5180" h="4250" extrusionOk="0">
                  <a:moveTo>
                    <a:pt x="408" y="1"/>
                  </a:moveTo>
                  <a:cubicBezTo>
                    <a:pt x="171" y="1"/>
                    <a:pt x="0" y="235"/>
                    <a:pt x="78" y="463"/>
                  </a:cubicBezTo>
                  <a:cubicBezTo>
                    <a:pt x="78" y="463"/>
                    <a:pt x="1263" y="3961"/>
                    <a:pt x="1263" y="3969"/>
                  </a:cubicBezTo>
                  <a:cubicBezTo>
                    <a:pt x="1263" y="4123"/>
                    <a:pt x="1858" y="4250"/>
                    <a:pt x="2593" y="4250"/>
                  </a:cubicBezTo>
                  <a:cubicBezTo>
                    <a:pt x="3325" y="4250"/>
                    <a:pt x="3919" y="4123"/>
                    <a:pt x="3919" y="3969"/>
                  </a:cubicBezTo>
                  <a:cubicBezTo>
                    <a:pt x="3919" y="3958"/>
                    <a:pt x="5102" y="463"/>
                    <a:pt x="5102" y="463"/>
                  </a:cubicBezTo>
                  <a:cubicBezTo>
                    <a:pt x="5179" y="238"/>
                    <a:pt x="5009" y="1"/>
                    <a:pt x="4772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2833;p80">
              <a:extLst>
                <a:ext uri="{FF2B5EF4-FFF2-40B4-BE49-F238E27FC236}">
                  <a16:creationId xmlns:a16="http://schemas.microsoft.com/office/drawing/2014/main" id="{4061E587-CBAE-883D-D109-D8E14A20B706}"/>
                </a:ext>
              </a:extLst>
            </p:cNvPr>
            <p:cNvSpPr/>
            <p:nvPr/>
          </p:nvSpPr>
          <p:spPr>
            <a:xfrm>
              <a:off x="1032520" y="3975076"/>
              <a:ext cx="696743" cy="127826"/>
            </a:xfrm>
            <a:custGeom>
              <a:avLst/>
              <a:gdLst/>
              <a:ahLst/>
              <a:cxnLst/>
              <a:rect l="l" t="t" r="r" b="b"/>
              <a:pathLst>
                <a:path w="5031" h="923" extrusionOk="0">
                  <a:moveTo>
                    <a:pt x="2516" y="1"/>
                  </a:moveTo>
                  <a:cubicBezTo>
                    <a:pt x="1126" y="1"/>
                    <a:pt x="0" y="207"/>
                    <a:pt x="0" y="463"/>
                  </a:cubicBezTo>
                  <a:cubicBezTo>
                    <a:pt x="0" y="716"/>
                    <a:pt x="1126" y="923"/>
                    <a:pt x="2516" y="923"/>
                  </a:cubicBezTo>
                  <a:cubicBezTo>
                    <a:pt x="3905" y="923"/>
                    <a:pt x="5031" y="716"/>
                    <a:pt x="5031" y="463"/>
                  </a:cubicBezTo>
                  <a:cubicBezTo>
                    <a:pt x="5031" y="207"/>
                    <a:pt x="3905" y="1"/>
                    <a:pt x="2516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2834;p80">
              <a:extLst>
                <a:ext uri="{FF2B5EF4-FFF2-40B4-BE49-F238E27FC236}">
                  <a16:creationId xmlns:a16="http://schemas.microsoft.com/office/drawing/2014/main" id="{3B07111D-8DBA-C48B-F656-52A10DA43367}"/>
                </a:ext>
              </a:extLst>
            </p:cNvPr>
            <p:cNvSpPr/>
            <p:nvPr/>
          </p:nvSpPr>
          <p:spPr>
            <a:xfrm>
              <a:off x="1058002" y="4022716"/>
              <a:ext cx="646194" cy="80186"/>
            </a:xfrm>
            <a:custGeom>
              <a:avLst/>
              <a:gdLst/>
              <a:ahLst/>
              <a:cxnLst/>
              <a:rect l="l" t="t" r="r" b="b"/>
              <a:pathLst>
                <a:path w="4666" h="579" extrusionOk="0">
                  <a:moveTo>
                    <a:pt x="2332" y="1"/>
                  </a:moveTo>
                  <a:cubicBezTo>
                    <a:pt x="1275" y="1"/>
                    <a:pt x="375" y="122"/>
                    <a:pt x="1" y="290"/>
                  </a:cubicBezTo>
                  <a:cubicBezTo>
                    <a:pt x="372" y="460"/>
                    <a:pt x="1275" y="579"/>
                    <a:pt x="2332" y="579"/>
                  </a:cubicBezTo>
                  <a:cubicBezTo>
                    <a:pt x="3388" y="579"/>
                    <a:pt x="4288" y="460"/>
                    <a:pt x="4665" y="290"/>
                  </a:cubicBezTo>
                  <a:cubicBezTo>
                    <a:pt x="4294" y="122"/>
                    <a:pt x="3388" y="1"/>
                    <a:pt x="2332" y="1"/>
                  </a:cubicBezTo>
                  <a:close/>
                </a:path>
              </a:pathLst>
            </a:custGeom>
            <a:solidFill>
              <a:srgbClr val="AA8C7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2835;p80">
              <a:extLst>
                <a:ext uri="{FF2B5EF4-FFF2-40B4-BE49-F238E27FC236}">
                  <a16:creationId xmlns:a16="http://schemas.microsoft.com/office/drawing/2014/main" id="{709E2952-9E5E-77A5-4C67-326B500927EC}"/>
                </a:ext>
              </a:extLst>
            </p:cNvPr>
            <p:cNvSpPr/>
            <p:nvPr/>
          </p:nvSpPr>
          <p:spPr>
            <a:xfrm>
              <a:off x="715100" y="3494651"/>
              <a:ext cx="545789" cy="411731"/>
            </a:xfrm>
            <a:custGeom>
              <a:avLst/>
              <a:gdLst/>
              <a:ahLst/>
              <a:cxnLst/>
              <a:rect l="l" t="t" r="r" b="b"/>
              <a:pathLst>
                <a:path w="3941" h="2973" extrusionOk="0">
                  <a:moveTo>
                    <a:pt x="224" y="0"/>
                  </a:moveTo>
                  <a:cubicBezTo>
                    <a:pt x="88" y="0"/>
                    <a:pt x="3" y="113"/>
                    <a:pt x="3" y="113"/>
                  </a:cubicBezTo>
                  <a:cubicBezTo>
                    <a:pt x="0" y="443"/>
                    <a:pt x="182" y="740"/>
                    <a:pt x="691" y="947"/>
                  </a:cubicBezTo>
                  <a:cubicBezTo>
                    <a:pt x="1200" y="1153"/>
                    <a:pt x="787" y="1599"/>
                    <a:pt x="1302" y="2116"/>
                  </a:cubicBezTo>
                  <a:cubicBezTo>
                    <a:pt x="1496" y="2311"/>
                    <a:pt x="1650" y="2343"/>
                    <a:pt x="1795" y="2343"/>
                  </a:cubicBezTo>
                  <a:cubicBezTo>
                    <a:pt x="1866" y="2343"/>
                    <a:pt x="1935" y="2335"/>
                    <a:pt x="2006" y="2335"/>
                  </a:cubicBezTo>
                  <a:cubicBezTo>
                    <a:pt x="2177" y="2335"/>
                    <a:pt x="2358" y="2380"/>
                    <a:pt x="2601" y="2686"/>
                  </a:cubicBezTo>
                  <a:cubicBezTo>
                    <a:pt x="2768" y="2899"/>
                    <a:pt x="2959" y="2972"/>
                    <a:pt x="3144" y="2972"/>
                  </a:cubicBezTo>
                  <a:cubicBezTo>
                    <a:pt x="3559" y="2972"/>
                    <a:pt x="3941" y="2598"/>
                    <a:pt x="3941" y="2598"/>
                  </a:cubicBezTo>
                  <a:cubicBezTo>
                    <a:pt x="3897" y="1268"/>
                    <a:pt x="3179" y="1048"/>
                    <a:pt x="2631" y="963"/>
                  </a:cubicBezTo>
                  <a:cubicBezTo>
                    <a:pt x="2108" y="882"/>
                    <a:pt x="2187" y="201"/>
                    <a:pt x="1801" y="201"/>
                  </a:cubicBezTo>
                  <a:cubicBezTo>
                    <a:pt x="1783" y="201"/>
                    <a:pt x="1763" y="203"/>
                    <a:pt x="1742" y="206"/>
                  </a:cubicBezTo>
                  <a:cubicBezTo>
                    <a:pt x="1463" y="250"/>
                    <a:pt x="1178" y="368"/>
                    <a:pt x="931" y="368"/>
                  </a:cubicBezTo>
                  <a:cubicBezTo>
                    <a:pt x="776" y="368"/>
                    <a:pt x="637" y="322"/>
                    <a:pt x="523" y="182"/>
                  </a:cubicBezTo>
                  <a:cubicBezTo>
                    <a:pt x="410" y="43"/>
                    <a:pt x="307" y="0"/>
                    <a:pt x="224" y="0"/>
                  </a:cubicBezTo>
                  <a:close/>
                </a:path>
              </a:pathLst>
            </a:custGeom>
            <a:solidFill>
              <a:srgbClr val="97AF8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2836;p80">
              <a:extLst>
                <a:ext uri="{FF2B5EF4-FFF2-40B4-BE49-F238E27FC236}">
                  <a16:creationId xmlns:a16="http://schemas.microsoft.com/office/drawing/2014/main" id="{F43FC32B-2EA5-D4CC-941F-43F57F0EF823}"/>
                </a:ext>
              </a:extLst>
            </p:cNvPr>
            <p:cNvSpPr/>
            <p:nvPr/>
          </p:nvSpPr>
          <p:spPr>
            <a:xfrm>
              <a:off x="1157161" y="3115325"/>
              <a:ext cx="354950" cy="650765"/>
            </a:xfrm>
            <a:custGeom>
              <a:avLst/>
              <a:gdLst/>
              <a:ahLst/>
              <a:cxnLst/>
              <a:rect l="l" t="t" r="r" b="b"/>
              <a:pathLst>
                <a:path w="2563" h="4699" extrusionOk="0">
                  <a:moveTo>
                    <a:pt x="1974" y="1"/>
                  </a:moveTo>
                  <a:cubicBezTo>
                    <a:pt x="1903" y="1"/>
                    <a:pt x="1468" y="17"/>
                    <a:pt x="1505" y="414"/>
                  </a:cubicBezTo>
                  <a:cubicBezTo>
                    <a:pt x="1547" y="849"/>
                    <a:pt x="1118" y="865"/>
                    <a:pt x="870" y="1429"/>
                  </a:cubicBezTo>
                  <a:cubicBezTo>
                    <a:pt x="625" y="1993"/>
                    <a:pt x="1258" y="2351"/>
                    <a:pt x="628" y="2775"/>
                  </a:cubicBezTo>
                  <a:cubicBezTo>
                    <a:pt x="0" y="3196"/>
                    <a:pt x="449" y="4445"/>
                    <a:pt x="1175" y="4668"/>
                  </a:cubicBezTo>
                  <a:cubicBezTo>
                    <a:pt x="1243" y="4689"/>
                    <a:pt x="1307" y="4699"/>
                    <a:pt x="1368" y="4699"/>
                  </a:cubicBezTo>
                  <a:cubicBezTo>
                    <a:pt x="1962" y="4699"/>
                    <a:pt x="2246" y="3778"/>
                    <a:pt x="2086" y="3344"/>
                  </a:cubicBezTo>
                  <a:cubicBezTo>
                    <a:pt x="1916" y="2866"/>
                    <a:pt x="1588" y="2549"/>
                    <a:pt x="2078" y="1938"/>
                  </a:cubicBezTo>
                  <a:cubicBezTo>
                    <a:pt x="2562" y="1322"/>
                    <a:pt x="1962" y="948"/>
                    <a:pt x="2086" y="664"/>
                  </a:cubicBezTo>
                  <a:cubicBezTo>
                    <a:pt x="2207" y="383"/>
                    <a:pt x="2111" y="84"/>
                    <a:pt x="1984" y="1"/>
                  </a:cubicBezTo>
                  <a:cubicBezTo>
                    <a:pt x="1984" y="1"/>
                    <a:pt x="1981" y="1"/>
                    <a:pt x="1974" y="1"/>
                  </a:cubicBezTo>
                  <a:close/>
                </a:path>
              </a:pathLst>
            </a:custGeom>
            <a:solidFill>
              <a:srgbClr val="97AF8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2837;p80">
              <a:extLst>
                <a:ext uri="{FF2B5EF4-FFF2-40B4-BE49-F238E27FC236}">
                  <a16:creationId xmlns:a16="http://schemas.microsoft.com/office/drawing/2014/main" id="{F8DC63F4-9826-EE73-A401-769B5A06FD4E}"/>
                </a:ext>
              </a:extLst>
            </p:cNvPr>
            <p:cNvSpPr/>
            <p:nvPr/>
          </p:nvSpPr>
          <p:spPr>
            <a:xfrm>
              <a:off x="1405198" y="3473739"/>
              <a:ext cx="539003" cy="400375"/>
            </a:xfrm>
            <a:custGeom>
              <a:avLst/>
              <a:gdLst/>
              <a:ahLst/>
              <a:cxnLst/>
              <a:rect l="l" t="t" r="r" b="b"/>
              <a:pathLst>
                <a:path w="3892" h="2891" extrusionOk="0">
                  <a:moveTo>
                    <a:pt x="3630" y="0"/>
                  </a:moveTo>
                  <a:cubicBezTo>
                    <a:pt x="3583" y="0"/>
                    <a:pt x="3514" y="17"/>
                    <a:pt x="3421" y="55"/>
                  </a:cubicBezTo>
                  <a:cubicBezTo>
                    <a:pt x="3139" y="170"/>
                    <a:pt x="2969" y="193"/>
                    <a:pt x="2788" y="193"/>
                  </a:cubicBezTo>
                  <a:cubicBezTo>
                    <a:pt x="2663" y="193"/>
                    <a:pt x="2532" y="182"/>
                    <a:pt x="2354" y="182"/>
                  </a:cubicBezTo>
                  <a:cubicBezTo>
                    <a:pt x="2237" y="182"/>
                    <a:pt x="2099" y="187"/>
                    <a:pt x="1930" y="203"/>
                  </a:cubicBezTo>
                  <a:cubicBezTo>
                    <a:pt x="1132" y="278"/>
                    <a:pt x="1630" y="875"/>
                    <a:pt x="815" y="1048"/>
                  </a:cubicBezTo>
                  <a:cubicBezTo>
                    <a:pt x="1" y="1224"/>
                    <a:pt x="557" y="2589"/>
                    <a:pt x="557" y="2589"/>
                  </a:cubicBezTo>
                  <a:cubicBezTo>
                    <a:pt x="858" y="2806"/>
                    <a:pt x="1072" y="2891"/>
                    <a:pt x="1231" y="2891"/>
                  </a:cubicBezTo>
                  <a:cubicBezTo>
                    <a:pt x="1745" y="2891"/>
                    <a:pt x="1705" y="2011"/>
                    <a:pt x="2265" y="1791"/>
                  </a:cubicBezTo>
                  <a:cubicBezTo>
                    <a:pt x="3000" y="1499"/>
                    <a:pt x="2367" y="1164"/>
                    <a:pt x="2975" y="814"/>
                  </a:cubicBezTo>
                  <a:cubicBezTo>
                    <a:pt x="3491" y="518"/>
                    <a:pt x="3892" y="0"/>
                    <a:pt x="3630" y="0"/>
                  </a:cubicBezTo>
                  <a:close/>
                </a:path>
              </a:pathLst>
            </a:custGeom>
            <a:solidFill>
              <a:srgbClr val="97AF8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2838;p80">
              <a:extLst>
                <a:ext uri="{FF2B5EF4-FFF2-40B4-BE49-F238E27FC236}">
                  <a16:creationId xmlns:a16="http://schemas.microsoft.com/office/drawing/2014/main" id="{268D188F-7C9A-791A-CD47-58E5B7670AA0}"/>
                </a:ext>
              </a:extLst>
            </p:cNvPr>
            <p:cNvSpPr/>
            <p:nvPr/>
          </p:nvSpPr>
          <p:spPr>
            <a:xfrm>
              <a:off x="969230" y="3658763"/>
              <a:ext cx="410207" cy="422810"/>
            </a:xfrm>
            <a:custGeom>
              <a:avLst/>
              <a:gdLst/>
              <a:ahLst/>
              <a:cxnLst/>
              <a:rect l="l" t="t" r="r" b="b"/>
              <a:pathLst>
                <a:path w="2962" h="3053" extrusionOk="0">
                  <a:moveTo>
                    <a:pt x="1" y="1"/>
                  </a:moveTo>
                  <a:lnTo>
                    <a:pt x="1" y="1"/>
                  </a:lnTo>
                  <a:cubicBezTo>
                    <a:pt x="81" y="53"/>
                    <a:pt x="166" y="92"/>
                    <a:pt x="237" y="136"/>
                  </a:cubicBezTo>
                  <a:cubicBezTo>
                    <a:pt x="317" y="177"/>
                    <a:pt x="400" y="221"/>
                    <a:pt x="480" y="268"/>
                  </a:cubicBezTo>
                  <a:cubicBezTo>
                    <a:pt x="642" y="356"/>
                    <a:pt x="799" y="452"/>
                    <a:pt x="950" y="551"/>
                  </a:cubicBezTo>
                  <a:cubicBezTo>
                    <a:pt x="1255" y="752"/>
                    <a:pt x="1544" y="975"/>
                    <a:pt x="1806" y="1225"/>
                  </a:cubicBezTo>
                  <a:cubicBezTo>
                    <a:pt x="1941" y="1349"/>
                    <a:pt x="2064" y="1481"/>
                    <a:pt x="2177" y="1622"/>
                  </a:cubicBezTo>
                  <a:cubicBezTo>
                    <a:pt x="2296" y="1762"/>
                    <a:pt x="2403" y="1911"/>
                    <a:pt x="2499" y="2062"/>
                  </a:cubicBezTo>
                  <a:cubicBezTo>
                    <a:pt x="2695" y="2365"/>
                    <a:pt x="2843" y="2703"/>
                    <a:pt x="2962" y="3053"/>
                  </a:cubicBezTo>
                  <a:cubicBezTo>
                    <a:pt x="2912" y="2689"/>
                    <a:pt x="2791" y="2323"/>
                    <a:pt x="2609" y="1996"/>
                  </a:cubicBezTo>
                  <a:cubicBezTo>
                    <a:pt x="2430" y="1666"/>
                    <a:pt x="2191" y="1371"/>
                    <a:pt x="1921" y="1110"/>
                  </a:cubicBezTo>
                  <a:cubicBezTo>
                    <a:pt x="1784" y="983"/>
                    <a:pt x="1641" y="859"/>
                    <a:pt x="1489" y="749"/>
                  </a:cubicBezTo>
                  <a:cubicBezTo>
                    <a:pt x="1338" y="642"/>
                    <a:pt x="1181" y="535"/>
                    <a:pt x="1019" y="447"/>
                  </a:cubicBezTo>
                  <a:cubicBezTo>
                    <a:pt x="856" y="353"/>
                    <a:pt x="691" y="271"/>
                    <a:pt x="521" y="199"/>
                  </a:cubicBezTo>
                  <a:cubicBezTo>
                    <a:pt x="435" y="161"/>
                    <a:pt x="347" y="125"/>
                    <a:pt x="262" y="94"/>
                  </a:cubicBezTo>
                  <a:cubicBezTo>
                    <a:pt x="177" y="61"/>
                    <a:pt x="86" y="37"/>
                    <a:pt x="1" y="1"/>
                  </a:cubicBezTo>
                  <a:close/>
                </a:path>
              </a:pathLst>
            </a:custGeom>
            <a:solidFill>
              <a:srgbClr val="B7CBA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2839;p80">
              <a:extLst>
                <a:ext uri="{FF2B5EF4-FFF2-40B4-BE49-F238E27FC236}">
                  <a16:creationId xmlns:a16="http://schemas.microsoft.com/office/drawing/2014/main" id="{825368AD-5F11-18AD-1E3C-D875DB363896}"/>
                </a:ext>
              </a:extLst>
            </p:cNvPr>
            <p:cNvSpPr/>
            <p:nvPr/>
          </p:nvSpPr>
          <p:spPr>
            <a:xfrm>
              <a:off x="1306870" y="3334833"/>
              <a:ext cx="64952" cy="672092"/>
            </a:xfrm>
            <a:custGeom>
              <a:avLst/>
              <a:gdLst/>
              <a:ahLst/>
              <a:cxnLst/>
              <a:rect l="l" t="t" r="r" b="b"/>
              <a:pathLst>
                <a:path w="469" h="4853" extrusionOk="0">
                  <a:moveTo>
                    <a:pt x="469" y="1"/>
                  </a:moveTo>
                  <a:cubicBezTo>
                    <a:pt x="312" y="383"/>
                    <a:pt x="204" y="785"/>
                    <a:pt x="133" y="1190"/>
                  </a:cubicBezTo>
                  <a:cubicBezTo>
                    <a:pt x="116" y="1292"/>
                    <a:pt x="94" y="1391"/>
                    <a:pt x="81" y="1495"/>
                  </a:cubicBezTo>
                  <a:lnTo>
                    <a:pt x="42" y="1801"/>
                  </a:lnTo>
                  <a:cubicBezTo>
                    <a:pt x="25" y="2007"/>
                    <a:pt x="9" y="2213"/>
                    <a:pt x="6" y="2420"/>
                  </a:cubicBezTo>
                  <a:cubicBezTo>
                    <a:pt x="1" y="2524"/>
                    <a:pt x="1" y="2626"/>
                    <a:pt x="6" y="2731"/>
                  </a:cubicBezTo>
                  <a:cubicBezTo>
                    <a:pt x="9" y="2832"/>
                    <a:pt x="9" y="2937"/>
                    <a:pt x="14" y="3039"/>
                  </a:cubicBezTo>
                  <a:cubicBezTo>
                    <a:pt x="37" y="3245"/>
                    <a:pt x="48" y="3452"/>
                    <a:pt x="83" y="3655"/>
                  </a:cubicBezTo>
                  <a:cubicBezTo>
                    <a:pt x="138" y="4065"/>
                    <a:pt x="254" y="4467"/>
                    <a:pt x="391" y="4852"/>
                  </a:cubicBezTo>
                  <a:cubicBezTo>
                    <a:pt x="317" y="4445"/>
                    <a:pt x="240" y="4046"/>
                    <a:pt x="207" y="3641"/>
                  </a:cubicBezTo>
                  <a:cubicBezTo>
                    <a:pt x="185" y="3438"/>
                    <a:pt x="180" y="3234"/>
                    <a:pt x="166" y="3031"/>
                  </a:cubicBezTo>
                  <a:cubicBezTo>
                    <a:pt x="163" y="2830"/>
                    <a:pt x="152" y="2626"/>
                    <a:pt x="163" y="2422"/>
                  </a:cubicBezTo>
                  <a:cubicBezTo>
                    <a:pt x="171" y="2018"/>
                    <a:pt x="202" y="1611"/>
                    <a:pt x="254" y="1209"/>
                  </a:cubicBezTo>
                  <a:cubicBezTo>
                    <a:pt x="303" y="804"/>
                    <a:pt x="372" y="400"/>
                    <a:pt x="469" y="1"/>
                  </a:cubicBezTo>
                  <a:close/>
                </a:path>
              </a:pathLst>
            </a:custGeom>
            <a:solidFill>
              <a:srgbClr val="B7CBA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2840;p80">
              <a:extLst>
                <a:ext uri="{FF2B5EF4-FFF2-40B4-BE49-F238E27FC236}">
                  <a16:creationId xmlns:a16="http://schemas.microsoft.com/office/drawing/2014/main" id="{167A8360-ED96-4F19-0790-7631DCBE320C}"/>
                </a:ext>
              </a:extLst>
            </p:cNvPr>
            <p:cNvSpPr/>
            <p:nvPr/>
          </p:nvSpPr>
          <p:spPr>
            <a:xfrm>
              <a:off x="1422371" y="3598658"/>
              <a:ext cx="296230" cy="467681"/>
            </a:xfrm>
            <a:custGeom>
              <a:avLst/>
              <a:gdLst/>
              <a:ahLst/>
              <a:cxnLst/>
              <a:rect l="l" t="t" r="r" b="b"/>
              <a:pathLst>
                <a:path w="2139" h="3377" extrusionOk="0">
                  <a:moveTo>
                    <a:pt x="2139" y="0"/>
                  </a:moveTo>
                  <a:cubicBezTo>
                    <a:pt x="1817" y="129"/>
                    <a:pt x="1517" y="330"/>
                    <a:pt x="1244" y="556"/>
                  </a:cubicBezTo>
                  <a:cubicBezTo>
                    <a:pt x="975" y="787"/>
                    <a:pt x="732" y="1051"/>
                    <a:pt x="537" y="1351"/>
                  </a:cubicBezTo>
                  <a:cubicBezTo>
                    <a:pt x="441" y="1500"/>
                    <a:pt x="350" y="1657"/>
                    <a:pt x="278" y="1819"/>
                  </a:cubicBezTo>
                  <a:cubicBezTo>
                    <a:pt x="210" y="1984"/>
                    <a:pt x="149" y="2149"/>
                    <a:pt x="108" y="2325"/>
                  </a:cubicBezTo>
                  <a:cubicBezTo>
                    <a:pt x="20" y="2669"/>
                    <a:pt x="1" y="3030"/>
                    <a:pt x="42" y="3376"/>
                  </a:cubicBezTo>
                  <a:cubicBezTo>
                    <a:pt x="69" y="3027"/>
                    <a:pt x="124" y="2686"/>
                    <a:pt x="232" y="2358"/>
                  </a:cubicBezTo>
                  <a:cubicBezTo>
                    <a:pt x="336" y="2034"/>
                    <a:pt x="485" y="1725"/>
                    <a:pt x="675" y="1439"/>
                  </a:cubicBezTo>
                  <a:cubicBezTo>
                    <a:pt x="859" y="1156"/>
                    <a:pt x="1087" y="894"/>
                    <a:pt x="1332" y="652"/>
                  </a:cubicBezTo>
                  <a:cubicBezTo>
                    <a:pt x="1580" y="413"/>
                    <a:pt x="1847" y="193"/>
                    <a:pt x="2139" y="0"/>
                  </a:cubicBezTo>
                  <a:close/>
                </a:path>
              </a:pathLst>
            </a:custGeom>
            <a:solidFill>
              <a:srgbClr val="B7CBA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999775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1" name="Google Shape;3591;p94"/>
          <p:cNvSpPr txBox="1">
            <a:spLocks noGrp="1"/>
          </p:cNvSpPr>
          <p:nvPr>
            <p:ph type="ctrTitle"/>
          </p:nvPr>
        </p:nvSpPr>
        <p:spPr>
          <a:xfrm>
            <a:off x="2077545" y="1738793"/>
            <a:ext cx="7768400" cy="1768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en" sz="5333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ĐÃ CHÚ Ý BÀI GIẢNG!</a:t>
            </a:r>
            <a:endParaRPr sz="5333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593" name="Google Shape;3593;p94"/>
          <p:cNvGrpSpPr/>
          <p:nvPr/>
        </p:nvGrpSpPr>
        <p:grpSpPr>
          <a:xfrm>
            <a:off x="992429" y="0"/>
            <a:ext cx="1404803" cy="1477325"/>
            <a:chOff x="7539975" y="0"/>
            <a:chExt cx="1204804" cy="1267003"/>
          </a:xfrm>
        </p:grpSpPr>
        <p:sp>
          <p:nvSpPr>
            <p:cNvPr id="3594" name="Google Shape;3594;p94"/>
            <p:cNvSpPr/>
            <p:nvPr/>
          </p:nvSpPr>
          <p:spPr>
            <a:xfrm>
              <a:off x="7971877" y="1013619"/>
              <a:ext cx="335886" cy="253384"/>
            </a:xfrm>
            <a:custGeom>
              <a:avLst/>
              <a:gdLst/>
              <a:ahLst/>
              <a:cxnLst/>
              <a:rect l="l" t="t" r="r" b="b"/>
              <a:pathLst>
                <a:path w="2858" h="2156" extrusionOk="0">
                  <a:moveTo>
                    <a:pt x="1431" y="0"/>
                  </a:moveTo>
                  <a:cubicBezTo>
                    <a:pt x="608" y="0"/>
                    <a:pt x="1" y="920"/>
                    <a:pt x="581" y="1788"/>
                  </a:cubicBezTo>
                  <a:cubicBezTo>
                    <a:pt x="617" y="1839"/>
                    <a:pt x="668" y="1889"/>
                    <a:pt x="722" y="1926"/>
                  </a:cubicBezTo>
                  <a:cubicBezTo>
                    <a:pt x="960" y="2085"/>
                    <a:pt x="1203" y="2155"/>
                    <a:pt x="1429" y="2155"/>
                  </a:cubicBezTo>
                  <a:cubicBezTo>
                    <a:pt x="2250" y="2155"/>
                    <a:pt x="2857" y="1236"/>
                    <a:pt x="2277" y="370"/>
                  </a:cubicBezTo>
                  <a:cubicBezTo>
                    <a:pt x="2241" y="316"/>
                    <a:pt x="2198" y="266"/>
                    <a:pt x="2140" y="229"/>
                  </a:cubicBezTo>
                  <a:cubicBezTo>
                    <a:pt x="1901" y="70"/>
                    <a:pt x="1658" y="0"/>
                    <a:pt x="14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95" name="Google Shape;3595;p94"/>
            <p:cNvSpPr/>
            <p:nvPr/>
          </p:nvSpPr>
          <p:spPr>
            <a:xfrm>
              <a:off x="7539975" y="677667"/>
              <a:ext cx="1204804" cy="522710"/>
            </a:xfrm>
            <a:custGeom>
              <a:avLst/>
              <a:gdLst/>
              <a:ahLst/>
              <a:cxnLst/>
              <a:rect l="l" t="t" r="r" b="b"/>
              <a:pathLst>
                <a:path w="6795" h="2948" extrusionOk="0">
                  <a:moveTo>
                    <a:pt x="3030" y="0"/>
                  </a:moveTo>
                  <a:cubicBezTo>
                    <a:pt x="2659" y="0"/>
                    <a:pt x="2304" y="165"/>
                    <a:pt x="2067" y="454"/>
                  </a:cubicBezTo>
                  <a:lnTo>
                    <a:pt x="0" y="2947"/>
                  </a:lnTo>
                  <a:lnTo>
                    <a:pt x="6794" y="2947"/>
                  </a:lnTo>
                  <a:lnTo>
                    <a:pt x="4725" y="454"/>
                  </a:lnTo>
                  <a:cubicBezTo>
                    <a:pt x="4489" y="168"/>
                    <a:pt x="4134" y="0"/>
                    <a:pt x="376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96" name="Google Shape;3596;p94"/>
            <p:cNvSpPr/>
            <p:nvPr/>
          </p:nvSpPr>
          <p:spPr>
            <a:xfrm>
              <a:off x="8137641" y="0"/>
              <a:ext cx="4350" cy="677677"/>
            </a:xfrm>
            <a:custGeom>
              <a:avLst/>
              <a:gdLst/>
              <a:ahLst/>
              <a:cxnLst/>
              <a:rect l="l" t="t" r="r" b="b"/>
              <a:pathLst>
                <a:path w="1" h="4194" fill="none" extrusionOk="0">
                  <a:moveTo>
                    <a:pt x="1" y="4194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360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597" name="Google Shape;3597;p94"/>
          <p:cNvGrpSpPr/>
          <p:nvPr/>
        </p:nvGrpSpPr>
        <p:grpSpPr>
          <a:xfrm>
            <a:off x="9795047" y="0"/>
            <a:ext cx="1404803" cy="1477325"/>
            <a:chOff x="7539975" y="0"/>
            <a:chExt cx="1204804" cy="1267003"/>
          </a:xfrm>
        </p:grpSpPr>
        <p:sp>
          <p:nvSpPr>
            <p:cNvPr id="3598" name="Google Shape;3598;p94"/>
            <p:cNvSpPr/>
            <p:nvPr/>
          </p:nvSpPr>
          <p:spPr>
            <a:xfrm>
              <a:off x="7971877" y="1013619"/>
              <a:ext cx="335886" cy="253384"/>
            </a:xfrm>
            <a:custGeom>
              <a:avLst/>
              <a:gdLst/>
              <a:ahLst/>
              <a:cxnLst/>
              <a:rect l="l" t="t" r="r" b="b"/>
              <a:pathLst>
                <a:path w="2858" h="2156" extrusionOk="0">
                  <a:moveTo>
                    <a:pt x="1431" y="0"/>
                  </a:moveTo>
                  <a:cubicBezTo>
                    <a:pt x="608" y="0"/>
                    <a:pt x="1" y="920"/>
                    <a:pt x="581" y="1788"/>
                  </a:cubicBezTo>
                  <a:cubicBezTo>
                    <a:pt x="617" y="1839"/>
                    <a:pt x="668" y="1889"/>
                    <a:pt x="722" y="1926"/>
                  </a:cubicBezTo>
                  <a:cubicBezTo>
                    <a:pt x="960" y="2085"/>
                    <a:pt x="1203" y="2155"/>
                    <a:pt x="1429" y="2155"/>
                  </a:cubicBezTo>
                  <a:cubicBezTo>
                    <a:pt x="2250" y="2155"/>
                    <a:pt x="2857" y="1236"/>
                    <a:pt x="2277" y="370"/>
                  </a:cubicBezTo>
                  <a:cubicBezTo>
                    <a:pt x="2241" y="316"/>
                    <a:pt x="2198" y="266"/>
                    <a:pt x="2140" y="229"/>
                  </a:cubicBezTo>
                  <a:cubicBezTo>
                    <a:pt x="1901" y="70"/>
                    <a:pt x="1658" y="0"/>
                    <a:pt x="14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99" name="Google Shape;3599;p94"/>
            <p:cNvSpPr/>
            <p:nvPr/>
          </p:nvSpPr>
          <p:spPr>
            <a:xfrm>
              <a:off x="7539975" y="677667"/>
              <a:ext cx="1204804" cy="522710"/>
            </a:xfrm>
            <a:custGeom>
              <a:avLst/>
              <a:gdLst/>
              <a:ahLst/>
              <a:cxnLst/>
              <a:rect l="l" t="t" r="r" b="b"/>
              <a:pathLst>
                <a:path w="6795" h="2948" extrusionOk="0">
                  <a:moveTo>
                    <a:pt x="3030" y="0"/>
                  </a:moveTo>
                  <a:cubicBezTo>
                    <a:pt x="2659" y="0"/>
                    <a:pt x="2304" y="165"/>
                    <a:pt x="2067" y="454"/>
                  </a:cubicBezTo>
                  <a:lnTo>
                    <a:pt x="0" y="2947"/>
                  </a:lnTo>
                  <a:lnTo>
                    <a:pt x="6794" y="2947"/>
                  </a:lnTo>
                  <a:lnTo>
                    <a:pt x="4725" y="454"/>
                  </a:lnTo>
                  <a:cubicBezTo>
                    <a:pt x="4489" y="168"/>
                    <a:pt x="4134" y="0"/>
                    <a:pt x="376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00" name="Google Shape;3600;p94"/>
            <p:cNvSpPr/>
            <p:nvPr/>
          </p:nvSpPr>
          <p:spPr>
            <a:xfrm>
              <a:off x="8137641" y="0"/>
              <a:ext cx="4350" cy="677677"/>
            </a:xfrm>
            <a:custGeom>
              <a:avLst/>
              <a:gdLst/>
              <a:ahLst/>
              <a:cxnLst/>
              <a:rect l="l" t="t" r="r" b="b"/>
              <a:pathLst>
                <a:path w="1" h="4194" fill="none" extrusionOk="0">
                  <a:moveTo>
                    <a:pt x="1" y="4194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360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601" name="Google Shape;3601;p94"/>
          <p:cNvGrpSpPr/>
          <p:nvPr/>
        </p:nvGrpSpPr>
        <p:grpSpPr>
          <a:xfrm>
            <a:off x="9230577" y="4496576"/>
            <a:ext cx="2533716" cy="1922267"/>
            <a:chOff x="7036225" y="3232979"/>
            <a:chExt cx="1813251" cy="1375668"/>
          </a:xfrm>
        </p:grpSpPr>
        <p:sp>
          <p:nvSpPr>
            <p:cNvPr id="3602" name="Google Shape;3602;p94"/>
            <p:cNvSpPr/>
            <p:nvPr/>
          </p:nvSpPr>
          <p:spPr>
            <a:xfrm>
              <a:off x="7036225" y="3232979"/>
              <a:ext cx="1813251" cy="82759"/>
            </a:xfrm>
            <a:custGeom>
              <a:avLst/>
              <a:gdLst/>
              <a:ahLst/>
              <a:cxnLst/>
              <a:rect l="l" t="t" r="r" b="b"/>
              <a:pathLst>
                <a:path w="9728" h="444" extrusionOk="0">
                  <a:moveTo>
                    <a:pt x="0" y="0"/>
                  </a:moveTo>
                  <a:lnTo>
                    <a:pt x="0" y="443"/>
                  </a:lnTo>
                  <a:lnTo>
                    <a:pt x="9727" y="443"/>
                  </a:lnTo>
                  <a:lnTo>
                    <a:pt x="972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03" name="Google Shape;3603;p94"/>
            <p:cNvSpPr/>
            <p:nvPr/>
          </p:nvSpPr>
          <p:spPr>
            <a:xfrm>
              <a:off x="7108920" y="3317488"/>
              <a:ext cx="98789" cy="1291158"/>
            </a:xfrm>
            <a:custGeom>
              <a:avLst/>
              <a:gdLst/>
              <a:ahLst/>
              <a:cxnLst/>
              <a:rect l="l" t="t" r="r" b="b"/>
              <a:pathLst>
                <a:path w="530" h="6927" extrusionOk="0">
                  <a:moveTo>
                    <a:pt x="1" y="1"/>
                  </a:moveTo>
                  <a:lnTo>
                    <a:pt x="1" y="6927"/>
                  </a:lnTo>
                  <a:lnTo>
                    <a:pt x="529" y="6927"/>
                  </a:lnTo>
                  <a:lnTo>
                    <a:pt x="529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04" name="Google Shape;3604;p94"/>
            <p:cNvSpPr/>
            <p:nvPr/>
          </p:nvSpPr>
          <p:spPr>
            <a:xfrm>
              <a:off x="8686768" y="3317488"/>
              <a:ext cx="98603" cy="1291158"/>
            </a:xfrm>
            <a:custGeom>
              <a:avLst/>
              <a:gdLst/>
              <a:ahLst/>
              <a:cxnLst/>
              <a:rect l="l" t="t" r="r" b="b"/>
              <a:pathLst>
                <a:path w="529" h="6927" extrusionOk="0">
                  <a:moveTo>
                    <a:pt x="0" y="1"/>
                  </a:moveTo>
                  <a:lnTo>
                    <a:pt x="0" y="6927"/>
                  </a:lnTo>
                  <a:lnTo>
                    <a:pt x="528" y="6927"/>
                  </a:lnTo>
                  <a:lnTo>
                    <a:pt x="528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05" name="Google Shape;3605;p94"/>
            <p:cNvSpPr/>
            <p:nvPr/>
          </p:nvSpPr>
          <p:spPr>
            <a:xfrm>
              <a:off x="7206405" y="3317488"/>
              <a:ext cx="1480535" cy="246973"/>
            </a:xfrm>
            <a:custGeom>
              <a:avLst/>
              <a:gdLst/>
              <a:ahLst/>
              <a:cxnLst/>
              <a:rect l="l" t="t" r="r" b="b"/>
              <a:pathLst>
                <a:path w="7943" h="1325" extrusionOk="0">
                  <a:moveTo>
                    <a:pt x="1" y="1"/>
                  </a:moveTo>
                  <a:lnTo>
                    <a:pt x="1" y="1324"/>
                  </a:lnTo>
                  <a:lnTo>
                    <a:pt x="7942" y="1324"/>
                  </a:lnTo>
                  <a:lnTo>
                    <a:pt x="7942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06" name="Google Shape;3606;p94"/>
            <p:cNvSpPr/>
            <p:nvPr/>
          </p:nvSpPr>
          <p:spPr>
            <a:xfrm>
              <a:off x="7296248" y="3352344"/>
              <a:ext cx="625355" cy="166824"/>
            </a:xfrm>
            <a:custGeom>
              <a:avLst/>
              <a:gdLst/>
              <a:ahLst/>
              <a:cxnLst/>
              <a:rect l="l" t="t" r="r" b="b"/>
              <a:pathLst>
                <a:path w="3355" h="895" extrusionOk="0">
                  <a:moveTo>
                    <a:pt x="0" y="1"/>
                  </a:moveTo>
                  <a:lnTo>
                    <a:pt x="0" y="895"/>
                  </a:lnTo>
                  <a:lnTo>
                    <a:pt x="3355" y="895"/>
                  </a:lnTo>
                  <a:lnTo>
                    <a:pt x="33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07" name="Google Shape;3607;p94"/>
            <p:cNvSpPr/>
            <p:nvPr/>
          </p:nvSpPr>
          <p:spPr>
            <a:xfrm>
              <a:off x="7578826" y="3405652"/>
              <a:ext cx="59087" cy="60765"/>
            </a:xfrm>
            <a:custGeom>
              <a:avLst/>
              <a:gdLst/>
              <a:ahLst/>
              <a:cxnLst/>
              <a:rect l="l" t="t" r="r" b="b"/>
              <a:pathLst>
                <a:path w="317" h="326" extrusionOk="0">
                  <a:moveTo>
                    <a:pt x="160" y="1"/>
                  </a:moveTo>
                  <a:cubicBezTo>
                    <a:pt x="72" y="1"/>
                    <a:pt x="0" y="72"/>
                    <a:pt x="0" y="163"/>
                  </a:cubicBezTo>
                  <a:cubicBezTo>
                    <a:pt x="0" y="251"/>
                    <a:pt x="72" y="326"/>
                    <a:pt x="160" y="326"/>
                  </a:cubicBezTo>
                  <a:cubicBezTo>
                    <a:pt x="248" y="326"/>
                    <a:pt x="317" y="251"/>
                    <a:pt x="317" y="163"/>
                  </a:cubicBezTo>
                  <a:cubicBezTo>
                    <a:pt x="317" y="72"/>
                    <a:pt x="248" y="1"/>
                    <a:pt x="160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08" name="Google Shape;3608;p94"/>
            <p:cNvSpPr/>
            <p:nvPr/>
          </p:nvSpPr>
          <p:spPr>
            <a:xfrm>
              <a:off x="7963921" y="3352344"/>
              <a:ext cx="624982" cy="166824"/>
            </a:xfrm>
            <a:custGeom>
              <a:avLst/>
              <a:gdLst/>
              <a:ahLst/>
              <a:cxnLst/>
              <a:rect l="l" t="t" r="r" b="b"/>
              <a:pathLst>
                <a:path w="3353" h="895" extrusionOk="0">
                  <a:moveTo>
                    <a:pt x="1" y="1"/>
                  </a:moveTo>
                  <a:lnTo>
                    <a:pt x="1" y="895"/>
                  </a:lnTo>
                  <a:lnTo>
                    <a:pt x="3353" y="895"/>
                  </a:lnTo>
                  <a:lnTo>
                    <a:pt x="335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09" name="Google Shape;3609;p94"/>
            <p:cNvSpPr/>
            <p:nvPr/>
          </p:nvSpPr>
          <p:spPr>
            <a:xfrm>
              <a:off x="8247058" y="3405652"/>
              <a:ext cx="59274" cy="60765"/>
            </a:xfrm>
            <a:custGeom>
              <a:avLst/>
              <a:gdLst/>
              <a:ahLst/>
              <a:cxnLst/>
              <a:rect l="l" t="t" r="r" b="b"/>
              <a:pathLst>
                <a:path w="318" h="326" extrusionOk="0">
                  <a:moveTo>
                    <a:pt x="158" y="1"/>
                  </a:moveTo>
                  <a:cubicBezTo>
                    <a:pt x="72" y="1"/>
                    <a:pt x="1" y="72"/>
                    <a:pt x="1" y="163"/>
                  </a:cubicBezTo>
                  <a:cubicBezTo>
                    <a:pt x="1" y="251"/>
                    <a:pt x="72" y="326"/>
                    <a:pt x="158" y="326"/>
                  </a:cubicBezTo>
                  <a:cubicBezTo>
                    <a:pt x="246" y="326"/>
                    <a:pt x="317" y="251"/>
                    <a:pt x="317" y="163"/>
                  </a:cubicBezTo>
                  <a:cubicBezTo>
                    <a:pt x="317" y="72"/>
                    <a:pt x="246" y="1"/>
                    <a:pt x="158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610" name="Google Shape;3610;p94"/>
          <p:cNvGrpSpPr/>
          <p:nvPr/>
        </p:nvGrpSpPr>
        <p:grpSpPr>
          <a:xfrm>
            <a:off x="9530795" y="3206812"/>
            <a:ext cx="1933277" cy="1286997"/>
            <a:chOff x="11201183" y="2019450"/>
            <a:chExt cx="1127757" cy="750756"/>
          </a:xfrm>
        </p:grpSpPr>
        <p:sp>
          <p:nvSpPr>
            <p:cNvPr id="3611" name="Google Shape;3611;p94"/>
            <p:cNvSpPr/>
            <p:nvPr/>
          </p:nvSpPr>
          <p:spPr>
            <a:xfrm>
              <a:off x="11702985" y="2560805"/>
              <a:ext cx="125449" cy="209082"/>
            </a:xfrm>
            <a:custGeom>
              <a:avLst/>
              <a:gdLst/>
              <a:ahLst/>
              <a:cxnLst/>
              <a:rect l="l" t="t" r="r" b="b"/>
              <a:pathLst>
                <a:path w="780" h="1300" extrusionOk="0">
                  <a:moveTo>
                    <a:pt x="0" y="0"/>
                  </a:moveTo>
                  <a:lnTo>
                    <a:pt x="0" y="1299"/>
                  </a:lnTo>
                  <a:lnTo>
                    <a:pt x="779" y="1299"/>
                  </a:lnTo>
                  <a:lnTo>
                    <a:pt x="77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12" name="Google Shape;3612;p94"/>
            <p:cNvSpPr/>
            <p:nvPr/>
          </p:nvSpPr>
          <p:spPr>
            <a:xfrm>
              <a:off x="11654252" y="2748816"/>
              <a:ext cx="222431" cy="21391"/>
            </a:xfrm>
            <a:custGeom>
              <a:avLst/>
              <a:gdLst/>
              <a:ahLst/>
              <a:cxnLst/>
              <a:rect l="l" t="t" r="r" b="b"/>
              <a:pathLst>
                <a:path w="1383" h="133" extrusionOk="0">
                  <a:moveTo>
                    <a:pt x="1" y="1"/>
                  </a:moveTo>
                  <a:lnTo>
                    <a:pt x="1" y="133"/>
                  </a:lnTo>
                  <a:lnTo>
                    <a:pt x="1382" y="133"/>
                  </a:lnTo>
                  <a:lnTo>
                    <a:pt x="138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13" name="Google Shape;3613;p94"/>
            <p:cNvSpPr/>
            <p:nvPr/>
          </p:nvSpPr>
          <p:spPr>
            <a:xfrm>
              <a:off x="11702985" y="2560805"/>
              <a:ext cx="125449" cy="209082"/>
            </a:xfrm>
            <a:custGeom>
              <a:avLst/>
              <a:gdLst/>
              <a:ahLst/>
              <a:cxnLst/>
              <a:rect l="l" t="t" r="r" b="b"/>
              <a:pathLst>
                <a:path w="780" h="1300" extrusionOk="0">
                  <a:moveTo>
                    <a:pt x="0" y="0"/>
                  </a:moveTo>
                  <a:lnTo>
                    <a:pt x="0" y="1299"/>
                  </a:lnTo>
                  <a:lnTo>
                    <a:pt x="779" y="1299"/>
                  </a:lnTo>
                  <a:lnTo>
                    <a:pt x="77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14" name="Google Shape;3614;p94"/>
            <p:cNvSpPr/>
            <p:nvPr/>
          </p:nvSpPr>
          <p:spPr>
            <a:xfrm>
              <a:off x="11654252" y="2748816"/>
              <a:ext cx="222431" cy="21391"/>
            </a:xfrm>
            <a:custGeom>
              <a:avLst/>
              <a:gdLst/>
              <a:ahLst/>
              <a:cxnLst/>
              <a:rect l="l" t="t" r="r" b="b"/>
              <a:pathLst>
                <a:path w="1383" h="133" extrusionOk="0">
                  <a:moveTo>
                    <a:pt x="1" y="1"/>
                  </a:moveTo>
                  <a:lnTo>
                    <a:pt x="1" y="133"/>
                  </a:lnTo>
                  <a:lnTo>
                    <a:pt x="1382" y="133"/>
                  </a:lnTo>
                  <a:lnTo>
                    <a:pt x="138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15" name="Google Shape;3615;p94"/>
            <p:cNvSpPr/>
            <p:nvPr/>
          </p:nvSpPr>
          <p:spPr>
            <a:xfrm>
              <a:off x="11201183" y="2019450"/>
              <a:ext cx="1127757" cy="637540"/>
            </a:xfrm>
            <a:custGeom>
              <a:avLst/>
              <a:gdLst/>
              <a:ahLst/>
              <a:cxnLst/>
              <a:rect l="l" t="t" r="r" b="b"/>
              <a:pathLst>
                <a:path w="7012" h="3964" extrusionOk="0">
                  <a:moveTo>
                    <a:pt x="173" y="1"/>
                  </a:moveTo>
                  <a:cubicBezTo>
                    <a:pt x="80" y="1"/>
                    <a:pt x="0" y="75"/>
                    <a:pt x="0" y="172"/>
                  </a:cubicBezTo>
                  <a:lnTo>
                    <a:pt x="0" y="3790"/>
                  </a:lnTo>
                  <a:cubicBezTo>
                    <a:pt x="0" y="3884"/>
                    <a:pt x="77" y="3963"/>
                    <a:pt x="173" y="3963"/>
                  </a:cubicBezTo>
                  <a:lnTo>
                    <a:pt x="6838" y="3963"/>
                  </a:lnTo>
                  <a:cubicBezTo>
                    <a:pt x="6932" y="3963"/>
                    <a:pt x="7011" y="3886"/>
                    <a:pt x="7011" y="3790"/>
                  </a:cubicBezTo>
                  <a:lnTo>
                    <a:pt x="7011" y="172"/>
                  </a:lnTo>
                  <a:cubicBezTo>
                    <a:pt x="7011" y="78"/>
                    <a:pt x="6937" y="1"/>
                    <a:pt x="6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16" name="Google Shape;3616;p94"/>
            <p:cNvSpPr/>
            <p:nvPr/>
          </p:nvSpPr>
          <p:spPr>
            <a:xfrm>
              <a:off x="11231259" y="2048721"/>
              <a:ext cx="1068410" cy="556480"/>
            </a:xfrm>
            <a:custGeom>
              <a:avLst/>
              <a:gdLst/>
              <a:ahLst/>
              <a:cxnLst/>
              <a:rect l="l" t="t" r="r" b="b"/>
              <a:pathLst>
                <a:path w="6643" h="3460" extrusionOk="0">
                  <a:moveTo>
                    <a:pt x="0" y="1"/>
                  </a:moveTo>
                  <a:lnTo>
                    <a:pt x="0" y="3459"/>
                  </a:lnTo>
                  <a:lnTo>
                    <a:pt x="6643" y="3459"/>
                  </a:lnTo>
                  <a:lnTo>
                    <a:pt x="664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17" name="Google Shape;3617;p94"/>
            <p:cNvSpPr/>
            <p:nvPr/>
          </p:nvSpPr>
          <p:spPr>
            <a:xfrm>
              <a:off x="11747375" y="2619187"/>
              <a:ext cx="34901" cy="26216"/>
            </a:xfrm>
            <a:custGeom>
              <a:avLst/>
              <a:gdLst/>
              <a:ahLst/>
              <a:cxnLst/>
              <a:rect l="l" t="t" r="r" b="b"/>
              <a:pathLst>
                <a:path w="217" h="163" extrusionOk="0">
                  <a:moveTo>
                    <a:pt x="110" y="1"/>
                  </a:moveTo>
                  <a:cubicBezTo>
                    <a:pt x="47" y="1"/>
                    <a:pt x="0" y="68"/>
                    <a:pt x="44" y="133"/>
                  </a:cubicBezTo>
                  <a:cubicBezTo>
                    <a:pt x="49" y="141"/>
                    <a:pt x="55" y="144"/>
                    <a:pt x="57" y="146"/>
                  </a:cubicBezTo>
                  <a:cubicBezTo>
                    <a:pt x="75" y="158"/>
                    <a:pt x="93" y="162"/>
                    <a:pt x="110" y="162"/>
                  </a:cubicBezTo>
                  <a:cubicBezTo>
                    <a:pt x="171" y="162"/>
                    <a:pt x="217" y="96"/>
                    <a:pt x="176" y="31"/>
                  </a:cubicBezTo>
                  <a:cubicBezTo>
                    <a:pt x="173" y="23"/>
                    <a:pt x="170" y="20"/>
                    <a:pt x="162" y="17"/>
                  </a:cubicBezTo>
                  <a:cubicBezTo>
                    <a:pt x="144" y="6"/>
                    <a:pt x="126" y="1"/>
                    <a:pt x="1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192A60ED-0CB6-47BC-83B1-47D034E250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7267" y="4737858"/>
            <a:ext cx="5346744" cy="1384300"/>
          </a:xfrm>
          <a:prstGeom prst="rect">
            <a:avLst/>
          </a:prstGeom>
        </p:spPr>
      </p:pic>
      <p:grpSp>
        <p:nvGrpSpPr>
          <p:cNvPr id="69" name="Google Shape;3716;p95">
            <a:extLst>
              <a:ext uri="{FF2B5EF4-FFF2-40B4-BE49-F238E27FC236}">
                <a16:creationId xmlns:a16="http://schemas.microsoft.com/office/drawing/2014/main" id="{D61039AD-7F1C-4011-AF3B-AF0248472CF7}"/>
              </a:ext>
            </a:extLst>
          </p:cNvPr>
          <p:cNvGrpSpPr/>
          <p:nvPr/>
        </p:nvGrpSpPr>
        <p:grpSpPr>
          <a:xfrm flipH="1">
            <a:off x="5490836" y="354674"/>
            <a:ext cx="1504245" cy="712292"/>
            <a:chOff x="2284150" y="3156500"/>
            <a:chExt cx="1128184" cy="534219"/>
          </a:xfrm>
        </p:grpSpPr>
        <p:sp>
          <p:nvSpPr>
            <p:cNvPr id="70" name="Google Shape;3717;p95">
              <a:extLst>
                <a:ext uri="{FF2B5EF4-FFF2-40B4-BE49-F238E27FC236}">
                  <a16:creationId xmlns:a16="http://schemas.microsoft.com/office/drawing/2014/main" id="{B6F53F44-C8A4-45BE-A346-D2D0B79FFDB7}"/>
                </a:ext>
              </a:extLst>
            </p:cNvPr>
            <p:cNvSpPr/>
            <p:nvPr/>
          </p:nvSpPr>
          <p:spPr>
            <a:xfrm>
              <a:off x="2818264" y="3429548"/>
              <a:ext cx="544524" cy="260832"/>
            </a:xfrm>
            <a:custGeom>
              <a:avLst/>
              <a:gdLst/>
              <a:ahLst/>
              <a:cxnLst/>
              <a:rect l="l" t="t" r="r" b="b"/>
              <a:pathLst>
                <a:path w="4814" h="2306" extrusionOk="0">
                  <a:moveTo>
                    <a:pt x="70" y="0"/>
                  </a:moveTo>
                  <a:cubicBezTo>
                    <a:pt x="26" y="0"/>
                    <a:pt x="1" y="36"/>
                    <a:pt x="23" y="80"/>
                  </a:cubicBezTo>
                  <a:lnTo>
                    <a:pt x="846" y="2226"/>
                  </a:lnTo>
                  <a:cubicBezTo>
                    <a:pt x="862" y="2270"/>
                    <a:pt x="909" y="2306"/>
                    <a:pt x="956" y="2306"/>
                  </a:cubicBezTo>
                  <a:lnTo>
                    <a:pt x="4748" y="2306"/>
                  </a:lnTo>
                  <a:cubicBezTo>
                    <a:pt x="4792" y="2306"/>
                    <a:pt x="4814" y="2270"/>
                    <a:pt x="4797" y="2226"/>
                  </a:cubicBezTo>
                  <a:lnTo>
                    <a:pt x="3974" y="80"/>
                  </a:lnTo>
                  <a:cubicBezTo>
                    <a:pt x="3958" y="36"/>
                    <a:pt x="3908" y="0"/>
                    <a:pt x="38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" name="Google Shape;3718;p95">
              <a:extLst>
                <a:ext uri="{FF2B5EF4-FFF2-40B4-BE49-F238E27FC236}">
                  <a16:creationId xmlns:a16="http://schemas.microsoft.com/office/drawing/2014/main" id="{A67B4F8A-45C9-446F-9998-57BC5F518B63}"/>
                </a:ext>
              </a:extLst>
            </p:cNvPr>
            <p:cNvSpPr/>
            <p:nvPr/>
          </p:nvSpPr>
          <p:spPr>
            <a:xfrm>
              <a:off x="2776865" y="3429548"/>
              <a:ext cx="543958" cy="260832"/>
            </a:xfrm>
            <a:custGeom>
              <a:avLst/>
              <a:gdLst/>
              <a:ahLst/>
              <a:cxnLst/>
              <a:rect l="l" t="t" r="r" b="b"/>
              <a:pathLst>
                <a:path w="4809" h="2306" extrusionOk="0">
                  <a:moveTo>
                    <a:pt x="64" y="0"/>
                  </a:moveTo>
                  <a:cubicBezTo>
                    <a:pt x="20" y="0"/>
                    <a:pt x="1" y="36"/>
                    <a:pt x="17" y="80"/>
                  </a:cubicBezTo>
                  <a:lnTo>
                    <a:pt x="840" y="2226"/>
                  </a:lnTo>
                  <a:cubicBezTo>
                    <a:pt x="857" y="2270"/>
                    <a:pt x="903" y="2306"/>
                    <a:pt x="950" y="2306"/>
                  </a:cubicBezTo>
                  <a:lnTo>
                    <a:pt x="4742" y="2306"/>
                  </a:lnTo>
                  <a:cubicBezTo>
                    <a:pt x="4786" y="2306"/>
                    <a:pt x="4808" y="2270"/>
                    <a:pt x="4792" y="2226"/>
                  </a:cubicBezTo>
                  <a:lnTo>
                    <a:pt x="3969" y="80"/>
                  </a:lnTo>
                  <a:cubicBezTo>
                    <a:pt x="3952" y="36"/>
                    <a:pt x="3903" y="0"/>
                    <a:pt x="38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" name="Google Shape;3719;p95">
              <a:extLst>
                <a:ext uri="{FF2B5EF4-FFF2-40B4-BE49-F238E27FC236}">
                  <a16:creationId xmlns:a16="http://schemas.microsoft.com/office/drawing/2014/main" id="{DB57BAB5-B08E-4F48-83E8-B69447BB8716}"/>
                </a:ext>
              </a:extLst>
            </p:cNvPr>
            <p:cNvSpPr/>
            <p:nvPr/>
          </p:nvSpPr>
          <p:spPr>
            <a:xfrm>
              <a:off x="2297837" y="3156500"/>
              <a:ext cx="1114497" cy="534219"/>
            </a:xfrm>
            <a:custGeom>
              <a:avLst/>
              <a:gdLst/>
              <a:ahLst/>
              <a:cxnLst/>
              <a:rect l="l" t="t" r="r" b="b"/>
              <a:pathLst>
                <a:path w="9853" h="4723" extrusionOk="0">
                  <a:moveTo>
                    <a:pt x="1946" y="1"/>
                  </a:moveTo>
                  <a:cubicBezTo>
                    <a:pt x="1858" y="1"/>
                    <a:pt x="1754" y="72"/>
                    <a:pt x="1721" y="166"/>
                  </a:cubicBezTo>
                  <a:lnTo>
                    <a:pt x="34" y="4558"/>
                  </a:lnTo>
                  <a:cubicBezTo>
                    <a:pt x="1" y="4648"/>
                    <a:pt x="45" y="4723"/>
                    <a:pt x="133" y="4723"/>
                  </a:cubicBezTo>
                  <a:lnTo>
                    <a:pt x="7904" y="4723"/>
                  </a:lnTo>
                  <a:cubicBezTo>
                    <a:pt x="7995" y="4723"/>
                    <a:pt x="8097" y="4651"/>
                    <a:pt x="8132" y="4558"/>
                  </a:cubicBezTo>
                  <a:lnTo>
                    <a:pt x="9816" y="166"/>
                  </a:lnTo>
                  <a:cubicBezTo>
                    <a:pt x="9852" y="72"/>
                    <a:pt x="9808" y="1"/>
                    <a:pt x="97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3" name="Google Shape;3720;p95">
              <a:extLst>
                <a:ext uri="{FF2B5EF4-FFF2-40B4-BE49-F238E27FC236}">
                  <a16:creationId xmlns:a16="http://schemas.microsoft.com/office/drawing/2014/main" id="{4AB14D17-A76D-4D99-8CA2-98420C308793}"/>
                </a:ext>
              </a:extLst>
            </p:cNvPr>
            <p:cNvSpPr/>
            <p:nvPr/>
          </p:nvSpPr>
          <p:spPr>
            <a:xfrm>
              <a:off x="2284150" y="3156500"/>
              <a:ext cx="1114497" cy="534219"/>
            </a:xfrm>
            <a:custGeom>
              <a:avLst/>
              <a:gdLst/>
              <a:ahLst/>
              <a:cxnLst/>
              <a:rect l="l" t="t" r="r" b="b"/>
              <a:pathLst>
                <a:path w="9853" h="4723" extrusionOk="0">
                  <a:moveTo>
                    <a:pt x="1949" y="1"/>
                  </a:moveTo>
                  <a:cubicBezTo>
                    <a:pt x="1858" y="1"/>
                    <a:pt x="1756" y="72"/>
                    <a:pt x="1721" y="166"/>
                  </a:cubicBezTo>
                  <a:lnTo>
                    <a:pt x="37" y="4558"/>
                  </a:lnTo>
                  <a:cubicBezTo>
                    <a:pt x="1" y="4648"/>
                    <a:pt x="45" y="4723"/>
                    <a:pt x="136" y="4723"/>
                  </a:cubicBezTo>
                  <a:lnTo>
                    <a:pt x="7904" y="4723"/>
                  </a:lnTo>
                  <a:cubicBezTo>
                    <a:pt x="7995" y="4723"/>
                    <a:pt x="8096" y="4651"/>
                    <a:pt x="8132" y="4558"/>
                  </a:cubicBezTo>
                  <a:lnTo>
                    <a:pt x="9816" y="166"/>
                  </a:lnTo>
                  <a:cubicBezTo>
                    <a:pt x="9852" y="72"/>
                    <a:pt x="9808" y="1"/>
                    <a:pt x="97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" name="Google Shape;3721;p95">
              <a:extLst>
                <a:ext uri="{FF2B5EF4-FFF2-40B4-BE49-F238E27FC236}">
                  <a16:creationId xmlns:a16="http://schemas.microsoft.com/office/drawing/2014/main" id="{957598AF-292A-442C-A218-6217381E7C92}"/>
                </a:ext>
              </a:extLst>
            </p:cNvPr>
            <p:cNvSpPr/>
            <p:nvPr/>
          </p:nvSpPr>
          <p:spPr>
            <a:xfrm>
              <a:off x="2311636" y="3170186"/>
              <a:ext cx="1069252" cy="481622"/>
            </a:xfrm>
            <a:custGeom>
              <a:avLst/>
              <a:gdLst/>
              <a:ahLst/>
              <a:cxnLst/>
              <a:rect l="l" t="t" r="r" b="b"/>
              <a:pathLst>
                <a:path w="9453" h="4258" extrusionOk="0">
                  <a:moveTo>
                    <a:pt x="1720" y="1"/>
                  </a:moveTo>
                  <a:cubicBezTo>
                    <a:pt x="1659" y="1"/>
                    <a:pt x="1596" y="45"/>
                    <a:pt x="1574" y="103"/>
                  </a:cubicBezTo>
                  <a:lnTo>
                    <a:pt x="19" y="4156"/>
                  </a:lnTo>
                  <a:cubicBezTo>
                    <a:pt x="0" y="4214"/>
                    <a:pt x="28" y="4258"/>
                    <a:pt x="85" y="4258"/>
                  </a:cubicBezTo>
                  <a:lnTo>
                    <a:pt x="7732" y="4258"/>
                  </a:lnTo>
                  <a:cubicBezTo>
                    <a:pt x="7790" y="4258"/>
                    <a:pt x="7853" y="4214"/>
                    <a:pt x="7875" y="4156"/>
                  </a:cubicBezTo>
                  <a:lnTo>
                    <a:pt x="9430" y="103"/>
                  </a:lnTo>
                  <a:cubicBezTo>
                    <a:pt x="9452" y="45"/>
                    <a:pt x="9425" y="1"/>
                    <a:pt x="93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" name="Google Shape;3722;p95">
              <a:extLst>
                <a:ext uri="{FF2B5EF4-FFF2-40B4-BE49-F238E27FC236}">
                  <a16:creationId xmlns:a16="http://schemas.microsoft.com/office/drawing/2014/main" id="{EAA1F02A-7DF0-410A-89C3-E16196A0A4A3}"/>
                </a:ext>
              </a:extLst>
            </p:cNvPr>
            <p:cNvSpPr/>
            <p:nvPr/>
          </p:nvSpPr>
          <p:spPr>
            <a:xfrm>
              <a:off x="2730489" y="3658596"/>
              <a:ext cx="30993" cy="25563"/>
            </a:xfrm>
            <a:custGeom>
              <a:avLst/>
              <a:gdLst/>
              <a:ahLst/>
              <a:cxnLst/>
              <a:rect l="l" t="t" r="r" b="b"/>
              <a:pathLst>
                <a:path w="274" h="226" extrusionOk="0">
                  <a:moveTo>
                    <a:pt x="180" y="0"/>
                  </a:moveTo>
                  <a:cubicBezTo>
                    <a:pt x="116" y="0"/>
                    <a:pt x="48" y="50"/>
                    <a:pt x="26" y="113"/>
                  </a:cubicBezTo>
                  <a:cubicBezTo>
                    <a:pt x="1" y="174"/>
                    <a:pt x="31" y="226"/>
                    <a:pt x="94" y="226"/>
                  </a:cubicBezTo>
                  <a:cubicBezTo>
                    <a:pt x="155" y="226"/>
                    <a:pt x="224" y="174"/>
                    <a:pt x="248" y="113"/>
                  </a:cubicBezTo>
                  <a:cubicBezTo>
                    <a:pt x="273" y="50"/>
                    <a:pt x="240" y="0"/>
                    <a:pt x="180" y="0"/>
                  </a:cubicBezTo>
                  <a:close/>
                </a:path>
              </a:pathLst>
            </a:custGeom>
            <a:solidFill>
              <a:srgbClr val="D1D1D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" name="Google Shape;3723;p95">
              <a:extLst>
                <a:ext uri="{FF2B5EF4-FFF2-40B4-BE49-F238E27FC236}">
                  <a16:creationId xmlns:a16="http://schemas.microsoft.com/office/drawing/2014/main" id="{C56358B1-BD8F-427E-9C81-BB19BA92AC41}"/>
                </a:ext>
              </a:extLst>
            </p:cNvPr>
            <p:cNvSpPr/>
            <p:nvPr/>
          </p:nvSpPr>
          <p:spPr>
            <a:xfrm>
              <a:off x="2486168" y="3170186"/>
              <a:ext cx="894720" cy="481622"/>
            </a:xfrm>
            <a:custGeom>
              <a:avLst/>
              <a:gdLst/>
              <a:ahLst/>
              <a:cxnLst/>
              <a:rect l="l" t="t" r="r" b="b"/>
              <a:pathLst>
                <a:path w="7910" h="4258" extrusionOk="0">
                  <a:moveTo>
                    <a:pt x="7821" y="1"/>
                  </a:moveTo>
                  <a:lnTo>
                    <a:pt x="6134" y="1"/>
                  </a:lnTo>
                  <a:lnTo>
                    <a:pt x="1" y="4258"/>
                  </a:lnTo>
                  <a:lnTo>
                    <a:pt x="6187" y="4258"/>
                  </a:lnTo>
                  <a:cubicBezTo>
                    <a:pt x="6247" y="4258"/>
                    <a:pt x="6308" y="4214"/>
                    <a:pt x="6332" y="4156"/>
                  </a:cubicBezTo>
                  <a:lnTo>
                    <a:pt x="7887" y="103"/>
                  </a:lnTo>
                  <a:cubicBezTo>
                    <a:pt x="7909" y="48"/>
                    <a:pt x="7876" y="1"/>
                    <a:pt x="78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7" name="Google Shape;3724;p95">
            <a:extLst>
              <a:ext uri="{FF2B5EF4-FFF2-40B4-BE49-F238E27FC236}">
                <a16:creationId xmlns:a16="http://schemas.microsoft.com/office/drawing/2014/main" id="{824092CF-D583-45D1-BBAA-BEC1FA768461}"/>
              </a:ext>
            </a:extLst>
          </p:cNvPr>
          <p:cNvGrpSpPr/>
          <p:nvPr/>
        </p:nvGrpSpPr>
        <p:grpSpPr>
          <a:xfrm>
            <a:off x="336087" y="2787941"/>
            <a:ext cx="1669200" cy="1669200"/>
            <a:chOff x="3876875" y="2854850"/>
            <a:chExt cx="1251900" cy="1251900"/>
          </a:xfrm>
        </p:grpSpPr>
        <p:sp>
          <p:nvSpPr>
            <p:cNvPr id="78" name="Google Shape;3725;p95">
              <a:extLst>
                <a:ext uri="{FF2B5EF4-FFF2-40B4-BE49-F238E27FC236}">
                  <a16:creationId xmlns:a16="http://schemas.microsoft.com/office/drawing/2014/main" id="{AE27788C-49F8-4333-9679-2F01EA6BA325}"/>
                </a:ext>
              </a:extLst>
            </p:cNvPr>
            <p:cNvSpPr/>
            <p:nvPr/>
          </p:nvSpPr>
          <p:spPr>
            <a:xfrm>
              <a:off x="3924663" y="2896645"/>
              <a:ext cx="1156324" cy="1168310"/>
            </a:xfrm>
            <a:custGeom>
              <a:avLst/>
              <a:gdLst/>
              <a:ahLst/>
              <a:cxnLst/>
              <a:rect l="l" t="t" r="r" b="b"/>
              <a:pathLst>
                <a:path w="8713" h="10334" extrusionOk="0">
                  <a:moveTo>
                    <a:pt x="561" y="1"/>
                  </a:moveTo>
                  <a:cubicBezTo>
                    <a:pt x="250" y="1"/>
                    <a:pt x="0" y="254"/>
                    <a:pt x="0" y="562"/>
                  </a:cubicBezTo>
                  <a:lnTo>
                    <a:pt x="0" y="9775"/>
                  </a:lnTo>
                  <a:cubicBezTo>
                    <a:pt x="0" y="10083"/>
                    <a:pt x="250" y="10333"/>
                    <a:pt x="561" y="10333"/>
                  </a:cubicBezTo>
                  <a:lnTo>
                    <a:pt x="8153" y="10333"/>
                  </a:lnTo>
                  <a:cubicBezTo>
                    <a:pt x="8462" y="10333"/>
                    <a:pt x="8712" y="10083"/>
                    <a:pt x="8712" y="9775"/>
                  </a:cubicBezTo>
                  <a:lnTo>
                    <a:pt x="8712" y="562"/>
                  </a:lnTo>
                  <a:cubicBezTo>
                    <a:pt x="8712" y="254"/>
                    <a:pt x="8462" y="1"/>
                    <a:pt x="81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9" name="Google Shape;3726;p95">
              <a:extLst>
                <a:ext uri="{FF2B5EF4-FFF2-40B4-BE49-F238E27FC236}">
                  <a16:creationId xmlns:a16="http://schemas.microsoft.com/office/drawing/2014/main" id="{087236D9-D24C-4E8E-B771-A01E8179BB6F}"/>
                </a:ext>
              </a:extLst>
            </p:cNvPr>
            <p:cNvSpPr/>
            <p:nvPr/>
          </p:nvSpPr>
          <p:spPr>
            <a:xfrm>
              <a:off x="4045472" y="2999475"/>
              <a:ext cx="914707" cy="962649"/>
            </a:xfrm>
            <a:custGeom>
              <a:avLst/>
              <a:gdLst/>
              <a:ahLst/>
              <a:cxnLst/>
              <a:rect l="l" t="t" r="r" b="b"/>
              <a:pathLst>
                <a:path w="7714" h="9530" extrusionOk="0">
                  <a:moveTo>
                    <a:pt x="5502" y="1"/>
                  </a:moveTo>
                  <a:cubicBezTo>
                    <a:pt x="5110" y="1"/>
                    <a:pt x="4719" y="90"/>
                    <a:pt x="4370" y="267"/>
                  </a:cubicBezTo>
                  <a:cubicBezTo>
                    <a:pt x="4078" y="416"/>
                    <a:pt x="3814" y="622"/>
                    <a:pt x="3523" y="773"/>
                  </a:cubicBezTo>
                  <a:cubicBezTo>
                    <a:pt x="3158" y="963"/>
                    <a:pt x="2746" y="1061"/>
                    <a:pt x="2335" y="1061"/>
                  </a:cubicBezTo>
                  <a:cubicBezTo>
                    <a:pt x="2250" y="1061"/>
                    <a:pt x="2165" y="1057"/>
                    <a:pt x="2081" y="1049"/>
                  </a:cubicBezTo>
                  <a:cubicBezTo>
                    <a:pt x="1763" y="1019"/>
                    <a:pt x="1432" y="931"/>
                    <a:pt x="1117" y="931"/>
                  </a:cubicBezTo>
                  <a:cubicBezTo>
                    <a:pt x="942" y="931"/>
                    <a:pt x="772" y="958"/>
                    <a:pt x="611" y="1038"/>
                  </a:cubicBezTo>
                  <a:cubicBezTo>
                    <a:pt x="179" y="1255"/>
                    <a:pt x="0" y="1794"/>
                    <a:pt x="33" y="2281"/>
                  </a:cubicBezTo>
                  <a:cubicBezTo>
                    <a:pt x="69" y="2763"/>
                    <a:pt x="267" y="3217"/>
                    <a:pt x="405" y="3679"/>
                  </a:cubicBezTo>
                  <a:cubicBezTo>
                    <a:pt x="683" y="4615"/>
                    <a:pt x="716" y="5625"/>
                    <a:pt x="496" y="6574"/>
                  </a:cubicBezTo>
                  <a:cubicBezTo>
                    <a:pt x="402" y="6976"/>
                    <a:pt x="265" y="7372"/>
                    <a:pt x="207" y="7779"/>
                  </a:cubicBezTo>
                  <a:cubicBezTo>
                    <a:pt x="146" y="8189"/>
                    <a:pt x="182" y="8632"/>
                    <a:pt x="408" y="8982"/>
                  </a:cubicBezTo>
                  <a:cubicBezTo>
                    <a:pt x="611" y="9293"/>
                    <a:pt x="966" y="9499"/>
                    <a:pt x="1338" y="9527"/>
                  </a:cubicBezTo>
                  <a:cubicBezTo>
                    <a:pt x="1368" y="9529"/>
                    <a:pt x="1398" y="9530"/>
                    <a:pt x="1428" y="9530"/>
                  </a:cubicBezTo>
                  <a:cubicBezTo>
                    <a:pt x="2098" y="9530"/>
                    <a:pt x="2724" y="9018"/>
                    <a:pt x="3384" y="9018"/>
                  </a:cubicBezTo>
                  <a:cubicBezTo>
                    <a:pt x="3453" y="9018"/>
                    <a:pt x="3524" y="9024"/>
                    <a:pt x="3594" y="9037"/>
                  </a:cubicBezTo>
                  <a:cubicBezTo>
                    <a:pt x="3798" y="9073"/>
                    <a:pt x="3968" y="9183"/>
                    <a:pt x="4164" y="9235"/>
                  </a:cubicBezTo>
                  <a:cubicBezTo>
                    <a:pt x="4310" y="9273"/>
                    <a:pt x="4458" y="9284"/>
                    <a:pt x="4604" y="9320"/>
                  </a:cubicBezTo>
                  <a:cubicBezTo>
                    <a:pt x="4973" y="9417"/>
                    <a:pt x="5352" y="9464"/>
                    <a:pt x="5731" y="9464"/>
                  </a:cubicBezTo>
                  <a:cubicBezTo>
                    <a:pt x="5762" y="9464"/>
                    <a:pt x="5792" y="9464"/>
                    <a:pt x="5823" y="9463"/>
                  </a:cubicBezTo>
                  <a:cubicBezTo>
                    <a:pt x="6365" y="9450"/>
                    <a:pt x="6976" y="9287"/>
                    <a:pt x="7243" y="8811"/>
                  </a:cubicBezTo>
                  <a:cubicBezTo>
                    <a:pt x="7392" y="8547"/>
                    <a:pt x="7408" y="8231"/>
                    <a:pt x="7403" y="7928"/>
                  </a:cubicBezTo>
                  <a:cubicBezTo>
                    <a:pt x="7394" y="7647"/>
                    <a:pt x="7369" y="7367"/>
                    <a:pt x="7328" y="7089"/>
                  </a:cubicBezTo>
                  <a:cubicBezTo>
                    <a:pt x="7287" y="6811"/>
                    <a:pt x="7226" y="6533"/>
                    <a:pt x="7196" y="6249"/>
                  </a:cubicBezTo>
                  <a:cubicBezTo>
                    <a:pt x="7116" y="5556"/>
                    <a:pt x="7218" y="4846"/>
                    <a:pt x="7438" y="4183"/>
                  </a:cubicBezTo>
                  <a:cubicBezTo>
                    <a:pt x="7515" y="3963"/>
                    <a:pt x="7601" y="3743"/>
                    <a:pt x="7650" y="3514"/>
                  </a:cubicBezTo>
                  <a:cubicBezTo>
                    <a:pt x="7713" y="3189"/>
                    <a:pt x="7694" y="2854"/>
                    <a:pt x="7672" y="2521"/>
                  </a:cubicBezTo>
                  <a:cubicBezTo>
                    <a:pt x="7609" y="1516"/>
                    <a:pt x="7309" y="424"/>
                    <a:pt x="6233" y="108"/>
                  </a:cubicBezTo>
                  <a:cubicBezTo>
                    <a:pt x="5996" y="36"/>
                    <a:pt x="5748" y="1"/>
                    <a:pt x="55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80" name="Google Shape;3727;p95">
              <a:extLst>
                <a:ext uri="{FF2B5EF4-FFF2-40B4-BE49-F238E27FC236}">
                  <a16:creationId xmlns:a16="http://schemas.microsoft.com/office/drawing/2014/main" id="{043C980B-D801-47A7-B8B1-2F44AEB8A1B7}"/>
                </a:ext>
              </a:extLst>
            </p:cNvPr>
            <p:cNvGrpSpPr/>
            <p:nvPr/>
          </p:nvGrpSpPr>
          <p:grpSpPr>
            <a:xfrm>
              <a:off x="4009247" y="3000303"/>
              <a:ext cx="987156" cy="960994"/>
              <a:chOff x="4251113" y="3209075"/>
              <a:chExt cx="382975" cy="372825"/>
            </a:xfrm>
          </p:grpSpPr>
          <p:sp>
            <p:nvSpPr>
              <p:cNvPr id="82" name="Google Shape;3728;p95">
                <a:extLst>
                  <a:ext uri="{FF2B5EF4-FFF2-40B4-BE49-F238E27FC236}">
                    <a16:creationId xmlns:a16="http://schemas.microsoft.com/office/drawing/2014/main" id="{EC881DA7-C729-480C-BCA3-CAABD2465D8F}"/>
                  </a:ext>
                </a:extLst>
              </p:cNvPr>
              <p:cNvSpPr/>
              <p:nvPr/>
            </p:nvSpPr>
            <p:spPr>
              <a:xfrm>
                <a:off x="4545688" y="3220850"/>
                <a:ext cx="12350" cy="68775"/>
              </a:xfrm>
              <a:custGeom>
                <a:avLst/>
                <a:gdLst/>
                <a:ahLst/>
                <a:cxnLst/>
                <a:rect l="l" t="t" r="r" b="b"/>
                <a:pathLst>
                  <a:path w="494" h="2751" extrusionOk="0">
                    <a:moveTo>
                      <a:pt x="1" y="0"/>
                    </a:moveTo>
                    <a:cubicBezTo>
                      <a:pt x="1" y="2"/>
                      <a:pt x="1" y="3"/>
                      <a:pt x="1" y="4"/>
                    </a:cubicBezTo>
                    <a:lnTo>
                      <a:pt x="1" y="4"/>
                    </a:lnTo>
                    <a:cubicBezTo>
                      <a:pt x="1" y="3"/>
                      <a:pt x="1" y="2"/>
                      <a:pt x="1" y="0"/>
                    </a:cubicBezTo>
                    <a:close/>
                    <a:moveTo>
                      <a:pt x="1" y="4"/>
                    </a:moveTo>
                    <a:cubicBezTo>
                      <a:pt x="9" y="176"/>
                      <a:pt x="15" y="343"/>
                      <a:pt x="23" y="512"/>
                    </a:cubicBezTo>
                    <a:cubicBezTo>
                      <a:pt x="25" y="636"/>
                      <a:pt x="34" y="760"/>
                      <a:pt x="36" y="889"/>
                    </a:cubicBezTo>
                    <a:cubicBezTo>
                      <a:pt x="39" y="925"/>
                      <a:pt x="39" y="961"/>
                      <a:pt x="42" y="999"/>
                    </a:cubicBezTo>
                    <a:cubicBezTo>
                      <a:pt x="53" y="1216"/>
                      <a:pt x="75" y="1431"/>
                      <a:pt x="108" y="1646"/>
                    </a:cubicBezTo>
                    <a:cubicBezTo>
                      <a:pt x="138" y="1836"/>
                      <a:pt x="180" y="2023"/>
                      <a:pt x="226" y="2210"/>
                    </a:cubicBezTo>
                    <a:cubicBezTo>
                      <a:pt x="265" y="2378"/>
                      <a:pt x="312" y="2543"/>
                      <a:pt x="356" y="2708"/>
                    </a:cubicBezTo>
                    <a:cubicBezTo>
                      <a:pt x="363" y="2737"/>
                      <a:pt x="374" y="2750"/>
                      <a:pt x="388" y="2750"/>
                    </a:cubicBezTo>
                    <a:cubicBezTo>
                      <a:pt x="399" y="2750"/>
                      <a:pt x="412" y="2741"/>
                      <a:pt x="424" y="2724"/>
                    </a:cubicBezTo>
                    <a:cubicBezTo>
                      <a:pt x="455" y="2689"/>
                      <a:pt x="446" y="2639"/>
                      <a:pt x="441" y="2595"/>
                    </a:cubicBezTo>
                    <a:cubicBezTo>
                      <a:pt x="438" y="2559"/>
                      <a:pt x="441" y="2523"/>
                      <a:pt x="446" y="2488"/>
                    </a:cubicBezTo>
                    <a:cubicBezTo>
                      <a:pt x="455" y="2334"/>
                      <a:pt x="468" y="2180"/>
                      <a:pt x="474" y="2023"/>
                    </a:cubicBezTo>
                    <a:lnTo>
                      <a:pt x="474" y="1973"/>
                    </a:lnTo>
                    <a:cubicBezTo>
                      <a:pt x="477" y="1838"/>
                      <a:pt x="493" y="1698"/>
                      <a:pt x="479" y="1563"/>
                    </a:cubicBezTo>
                    <a:cubicBezTo>
                      <a:pt x="468" y="1442"/>
                      <a:pt x="438" y="1315"/>
                      <a:pt x="411" y="1194"/>
                    </a:cubicBezTo>
                    <a:cubicBezTo>
                      <a:pt x="383" y="1060"/>
                      <a:pt x="350" y="930"/>
                      <a:pt x="309" y="795"/>
                    </a:cubicBezTo>
                    <a:cubicBezTo>
                      <a:pt x="287" y="724"/>
                      <a:pt x="262" y="652"/>
                      <a:pt x="240" y="578"/>
                    </a:cubicBezTo>
                    <a:cubicBezTo>
                      <a:pt x="204" y="479"/>
                      <a:pt x="166" y="380"/>
                      <a:pt x="125" y="281"/>
                    </a:cubicBezTo>
                    <a:cubicBezTo>
                      <a:pt x="105" y="229"/>
                      <a:pt x="80" y="179"/>
                      <a:pt x="61" y="127"/>
                    </a:cubicBezTo>
                    <a:cubicBezTo>
                      <a:pt x="48" y="98"/>
                      <a:pt x="4" y="41"/>
                      <a:pt x="1" y="4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" name="Google Shape;3729;p95">
                <a:extLst>
                  <a:ext uri="{FF2B5EF4-FFF2-40B4-BE49-F238E27FC236}">
                    <a16:creationId xmlns:a16="http://schemas.microsoft.com/office/drawing/2014/main" id="{1EFC3641-E597-49C5-A942-4EB864A826A8}"/>
                  </a:ext>
                </a:extLst>
              </p:cNvPr>
              <p:cNvSpPr/>
              <p:nvPr/>
            </p:nvSpPr>
            <p:spPr>
              <a:xfrm>
                <a:off x="4499938" y="3209075"/>
                <a:ext cx="52300" cy="83300"/>
              </a:xfrm>
              <a:custGeom>
                <a:avLst/>
                <a:gdLst/>
                <a:ahLst/>
                <a:cxnLst/>
                <a:rect l="l" t="t" r="r" b="b"/>
                <a:pathLst>
                  <a:path w="2092" h="3332" extrusionOk="0">
                    <a:moveTo>
                      <a:pt x="1" y="1"/>
                    </a:moveTo>
                    <a:cubicBezTo>
                      <a:pt x="108" y="303"/>
                      <a:pt x="229" y="639"/>
                      <a:pt x="397" y="920"/>
                    </a:cubicBezTo>
                    <a:cubicBezTo>
                      <a:pt x="466" y="1035"/>
                      <a:pt x="546" y="1143"/>
                      <a:pt x="620" y="1253"/>
                    </a:cubicBezTo>
                    <a:cubicBezTo>
                      <a:pt x="634" y="1269"/>
                      <a:pt x="645" y="1286"/>
                      <a:pt x="656" y="1308"/>
                    </a:cubicBezTo>
                    <a:cubicBezTo>
                      <a:pt x="744" y="1445"/>
                      <a:pt x="821" y="1588"/>
                      <a:pt x="920" y="1718"/>
                    </a:cubicBezTo>
                    <a:cubicBezTo>
                      <a:pt x="942" y="1745"/>
                      <a:pt x="961" y="1773"/>
                      <a:pt x="983" y="1795"/>
                    </a:cubicBezTo>
                    <a:cubicBezTo>
                      <a:pt x="1085" y="1919"/>
                      <a:pt x="1201" y="2034"/>
                      <a:pt x="1302" y="2163"/>
                    </a:cubicBezTo>
                    <a:cubicBezTo>
                      <a:pt x="1385" y="2274"/>
                      <a:pt x="1454" y="2397"/>
                      <a:pt x="1536" y="2507"/>
                    </a:cubicBezTo>
                    <a:cubicBezTo>
                      <a:pt x="1616" y="2615"/>
                      <a:pt x="1707" y="2717"/>
                      <a:pt x="1789" y="2821"/>
                    </a:cubicBezTo>
                    <a:cubicBezTo>
                      <a:pt x="1886" y="2945"/>
                      <a:pt x="1966" y="3080"/>
                      <a:pt x="1990" y="3234"/>
                    </a:cubicBezTo>
                    <a:cubicBezTo>
                      <a:pt x="1996" y="3275"/>
                      <a:pt x="2010" y="3330"/>
                      <a:pt x="2048" y="3330"/>
                    </a:cubicBezTo>
                    <a:cubicBezTo>
                      <a:pt x="2051" y="3331"/>
                      <a:pt x="2053" y="3331"/>
                      <a:pt x="2056" y="3331"/>
                    </a:cubicBezTo>
                    <a:cubicBezTo>
                      <a:pt x="2085" y="3331"/>
                      <a:pt x="2092" y="3275"/>
                      <a:pt x="2089" y="3237"/>
                    </a:cubicBezTo>
                    <a:cubicBezTo>
                      <a:pt x="2059" y="2972"/>
                      <a:pt x="1963" y="2711"/>
                      <a:pt x="1822" y="2488"/>
                    </a:cubicBezTo>
                    <a:cubicBezTo>
                      <a:pt x="1660" y="2232"/>
                      <a:pt x="1484" y="1968"/>
                      <a:pt x="1357" y="1693"/>
                    </a:cubicBezTo>
                    <a:cubicBezTo>
                      <a:pt x="1322" y="1621"/>
                      <a:pt x="1302" y="1544"/>
                      <a:pt x="1261" y="1476"/>
                    </a:cubicBezTo>
                    <a:cubicBezTo>
                      <a:pt x="1184" y="1346"/>
                      <a:pt x="1088" y="1222"/>
                      <a:pt x="986" y="1104"/>
                    </a:cubicBezTo>
                    <a:cubicBezTo>
                      <a:pt x="895" y="1002"/>
                      <a:pt x="804" y="900"/>
                      <a:pt x="716" y="804"/>
                    </a:cubicBezTo>
                    <a:cubicBezTo>
                      <a:pt x="587" y="661"/>
                      <a:pt x="469" y="501"/>
                      <a:pt x="353" y="345"/>
                    </a:cubicBezTo>
                    <a:cubicBezTo>
                      <a:pt x="348" y="342"/>
                      <a:pt x="345" y="336"/>
                      <a:pt x="345" y="334"/>
                    </a:cubicBezTo>
                    <a:cubicBezTo>
                      <a:pt x="314" y="295"/>
                      <a:pt x="284" y="259"/>
                      <a:pt x="248" y="224"/>
                    </a:cubicBezTo>
                    <a:lnTo>
                      <a:pt x="185" y="157"/>
                    </a:lnTo>
                    <a:cubicBezTo>
                      <a:pt x="147" y="124"/>
                      <a:pt x="20" y="47"/>
                      <a:pt x="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" name="Google Shape;3730;p95">
                <a:extLst>
                  <a:ext uri="{FF2B5EF4-FFF2-40B4-BE49-F238E27FC236}">
                    <a16:creationId xmlns:a16="http://schemas.microsoft.com/office/drawing/2014/main" id="{7018C4DD-35A6-47A5-8746-D19F44A31D0D}"/>
                  </a:ext>
                </a:extLst>
              </p:cNvPr>
              <p:cNvSpPr/>
              <p:nvPr/>
            </p:nvSpPr>
            <p:spPr>
              <a:xfrm>
                <a:off x="4465538" y="3224975"/>
                <a:ext cx="82800" cy="70975"/>
              </a:xfrm>
              <a:custGeom>
                <a:avLst/>
                <a:gdLst/>
                <a:ahLst/>
                <a:cxnLst/>
                <a:rect l="l" t="t" r="r" b="b"/>
                <a:pathLst>
                  <a:path w="3312" h="2839" extrusionOk="0">
                    <a:moveTo>
                      <a:pt x="1" y="0"/>
                    </a:moveTo>
                    <a:cubicBezTo>
                      <a:pt x="34" y="55"/>
                      <a:pt x="78" y="110"/>
                      <a:pt x="125" y="165"/>
                    </a:cubicBezTo>
                    <a:cubicBezTo>
                      <a:pt x="174" y="220"/>
                      <a:pt x="227" y="275"/>
                      <a:pt x="268" y="328"/>
                    </a:cubicBezTo>
                    <a:cubicBezTo>
                      <a:pt x="315" y="391"/>
                      <a:pt x="370" y="454"/>
                      <a:pt x="422" y="515"/>
                    </a:cubicBezTo>
                    <a:cubicBezTo>
                      <a:pt x="518" y="625"/>
                      <a:pt x="620" y="729"/>
                      <a:pt x="730" y="826"/>
                    </a:cubicBezTo>
                    <a:cubicBezTo>
                      <a:pt x="791" y="878"/>
                      <a:pt x="846" y="930"/>
                      <a:pt x="904" y="985"/>
                    </a:cubicBezTo>
                    <a:cubicBezTo>
                      <a:pt x="904" y="985"/>
                      <a:pt x="904" y="988"/>
                      <a:pt x="906" y="988"/>
                    </a:cubicBezTo>
                    <a:cubicBezTo>
                      <a:pt x="915" y="996"/>
                      <a:pt x="923" y="1002"/>
                      <a:pt x="931" y="1013"/>
                    </a:cubicBezTo>
                    <a:lnTo>
                      <a:pt x="934" y="1016"/>
                    </a:lnTo>
                    <a:cubicBezTo>
                      <a:pt x="1019" y="1098"/>
                      <a:pt x="1107" y="1181"/>
                      <a:pt x="1195" y="1261"/>
                    </a:cubicBezTo>
                    <a:cubicBezTo>
                      <a:pt x="1358" y="1401"/>
                      <a:pt x="1523" y="1536"/>
                      <a:pt x="1693" y="1660"/>
                    </a:cubicBezTo>
                    <a:cubicBezTo>
                      <a:pt x="1883" y="1800"/>
                      <a:pt x="2076" y="1932"/>
                      <a:pt x="2271" y="2061"/>
                    </a:cubicBezTo>
                    <a:lnTo>
                      <a:pt x="2277" y="2064"/>
                    </a:lnTo>
                    <a:cubicBezTo>
                      <a:pt x="2417" y="2160"/>
                      <a:pt x="2552" y="2268"/>
                      <a:pt x="2681" y="2378"/>
                    </a:cubicBezTo>
                    <a:cubicBezTo>
                      <a:pt x="2854" y="2521"/>
                      <a:pt x="3022" y="2678"/>
                      <a:pt x="3201" y="2815"/>
                    </a:cubicBezTo>
                    <a:cubicBezTo>
                      <a:pt x="3218" y="2829"/>
                      <a:pt x="3242" y="2837"/>
                      <a:pt x="3262" y="2837"/>
                    </a:cubicBezTo>
                    <a:cubicBezTo>
                      <a:pt x="3266" y="2838"/>
                      <a:pt x="3271" y="2839"/>
                      <a:pt x="3275" y="2839"/>
                    </a:cubicBezTo>
                    <a:cubicBezTo>
                      <a:pt x="3289" y="2839"/>
                      <a:pt x="3299" y="2832"/>
                      <a:pt x="3303" y="2821"/>
                    </a:cubicBezTo>
                    <a:cubicBezTo>
                      <a:pt x="3311" y="2801"/>
                      <a:pt x="3300" y="2779"/>
                      <a:pt x="3289" y="2763"/>
                    </a:cubicBezTo>
                    <a:cubicBezTo>
                      <a:pt x="3198" y="2598"/>
                      <a:pt x="3094" y="2449"/>
                      <a:pt x="2967" y="2309"/>
                    </a:cubicBezTo>
                    <a:cubicBezTo>
                      <a:pt x="2904" y="2237"/>
                      <a:pt x="2835" y="2171"/>
                      <a:pt x="2772" y="2103"/>
                    </a:cubicBezTo>
                    <a:cubicBezTo>
                      <a:pt x="2736" y="2070"/>
                      <a:pt x="2711" y="2031"/>
                      <a:pt x="2684" y="1993"/>
                    </a:cubicBezTo>
                    <a:cubicBezTo>
                      <a:pt x="2667" y="1965"/>
                      <a:pt x="2648" y="1940"/>
                      <a:pt x="2626" y="1918"/>
                    </a:cubicBezTo>
                    <a:cubicBezTo>
                      <a:pt x="2351" y="1607"/>
                      <a:pt x="2062" y="1305"/>
                      <a:pt x="1743" y="1043"/>
                    </a:cubicBezTo>
                    <a:cubicBezTo>
                      <a:pt x="1735" y="1040"/>
                      <a:pt x="1732" y="1038"/>
                      <a:pt x="1726" y="1029"/>
                    </a:cubicBezTo>
                    <a:cubicBezTo>
                      <a:pt x="1630" y="950"/>
                      <a:pt x="1520" y="889"/>
                      <a:pt x="1413" y="826"/>
                    </a:cubicBezTo>
                    <a:cubicBezTo>
                      <a:pt x="1303" y="765"/>
                      <a:pt x="1198" y="702"/>
                      <a:pt x="1093" y="633"/>
                    </a:cubicBezTo>
                    <a:cubicBezTo>
                      <a:pt x="1030" y="597"/>
                      <a:pt x="972" y="556"/>
                      <a:pt x="915" y="515"/>
                    </a:cubicBezTo>
                    <a:cubicBezTo>
                      <a:pt x="810" y="441"/>
                      <a:pt x="708" y="369"/>
                      <a:pt x="601" y="308"/>
                    </a:cubicBezTo>
                    <a:cubicBezTo>
                      <a:pt x="408" y="193"/>
                      <a:pt x="202" y="102"/>
                      <a:pt x="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" name="Google Shape;3731;p95">
                <a:extLst>
                  <a:ext uri="{FF2B5EF4-FFF2-40B4-BE49-F238E27FC236}">
                    <a16:creationId xmlns:a16="http://schemas.microsoft.com/office/drawing/2014/main" id="{935A09D0-CF7A-4879-994E-56C30CC70110}"/>
                  </a:ext>
                </a:extLst>
              </p:cNvPr>
              <p:cNvSpPr/>
              <p:nvPr/>
            </p:nvSpPr>
            <p:spPr>
              <a:xfrm>
                <a:off x="4439763" y="3237900"/>
                <a:ext cx="101475" cy="61325"/>
              </a:xfrm>
              <a:custGeom>
                <a:avLst/>
                <a:gdLst/>
                <a:ahLst/>
                <a:cxnLst/>
                <a:rect l="l" t="t" r="r" b="b"/>
                <a:pathLst>
                  <a:path w="4059" h="2453" extrusionOk="0">
                    <a:moveTo>
                      <a:pt x="0" y="1"/>
                    </a:moveTo>
                    <a:cubicBezTo>
                      <a:pt x="66" y="31"/>
                      <a:pt x="138" y="108"/>
                      <a:pt x="195" y="155"/>
                    </a:cubicBezTo>
                    <a:cubicBezTo>
                      <a:pt x="713" y="554"/>
                      <a:pt x="1214" y="955"/>
                      <a:pt x="1764" y="1299"/>
                    </a:cubicBezTo>
                    <a:cubicBezTo>
                      <a:pt x="1951" y="1415"/>
                      <a:pt x="2135" y="1525"/>
                      <a:pt x="2325" y="1627"/>
                    </a:cubicBezTo>
                    <a:cubicBezTo>
                      <a:pt x="2444" y="1693"/>
                      <a:pt x="2562" y="1759"/>
                      <a:pt x="2680" y="1828"/>
                    </a:cubicBezTo>
                    <a:cubicBezTo>
                      <a:pt x="2812" y="1899"/>
                      <a:pt x="2939" y="1979"/>
                      <a:pt x="3065" y="2053"/>
                    </a:cubicBezTo>
                    <a:cubicBezTo>
                      <a:pt x="3145" y="2103"/>
                      <a:pt x="3228" y="2147"/>
                      <a:pt x="3305" y="2188"/>
                    </a:cubicBezTo>
                    <a:cubicBezTo>
                      <a:pt x="3310" y="2191"/>
                      <a:pt x="3313" y="2191"/>
                      <a:pt x="3316" y="2194"/>
                    </a:cubicBezTo>
                    <a:cubicBezTo>
                      <a:pt x="3508" y="2296"/>
                      <a:pt x="3726" y="2381"/>
                      <a:pt x="3932" y="2441"/>
                    </a:cubicBezTo>
                    <a:cubicBezTo>
                      <a:pt x="3952" y="2450"/>
                      <a:pt x="3974" y="2452"/>
                      <a:pt x="3993" y="2452"/>
                    </a:cubicBezTo>
                    <a:lnTo>
                      <a:pt x="4004" y="2452"/>
                    </a:lnTo>
                    <a:cubicBezTo>
                      <a:pt x="4029" y="2441"/>
                      <a:pt x="4042" y="2436"/>
                      <a:pt x="4053" y="2419"/>
                    </a:cubicBezTo>
                    <a:cubicBezTo>
                      <a:pt x="4056" y="2414"/>
                      <a:pt x="4059" y="2408"/>
                      <a:pt x="4059" y="2400"/>
                    </a:cubicBezTo>
                    <a:cubicBezTo>
                      <a:pt x="4031" y="2367"/>
                      <a:pt x="4001" y="2342"/>
                      <a:pt x="3960" y="2329"/>
                    </a:cubicBezTo>
                    <a:cubicBezTo>
                      <a:pt x="3863" y="2296"/>
                      <a:pt x="3775" y="2243"/>
                      <a:pt x="3685" y="2185"/>
                    </a:cubicBezTo>
                    <a:cubicBezTo>
                      <a:pt x="3602" y="2130"/>
                      <a:pt x="3519" y="2070"/>
                      <a:pt x="3440" y="2009"/>
                    </a:cubicBezTo>
                    <a:cubicBezTo>
                      <a:pt x="3299" y="1902"/>
                      <a:pt x="3156" y="1792"/>
                      <a:pt x="3013" y="1685"/>
                    </a:cubicBezTo>
                    <a:cubicBezTo>
                      <a:pt x="2724" y="1470"/>
                      <a:pt x="2435" y="1250"/>
                      <a:pt x="2152" y="1032"/>
                    </a:cubicBezTo>
                    <a:cubicBezTo>
                      <a:pt x="2034" y="942"/>
                      <a:pt x="1912" y="854"/>
                      <a:pt x="1789" y="774"/>
                    </a:cubicBezTo>
                    <a:cubicBezTo>
                      <a:pt x="1712" y="722"/>
                      <a:pt x="1629" y="675"/>
                      <a:pt x="1544" y="631"/>
                    </a:cubicBezTo>
                    <a:cubicBezTo>
                      <a:pt x="1337" y="515"/>
                      <a:pt x="1120" y="419"/>
                      <a:pt x="897" y="334"/>
                    </a:cubicBezTo>
                    <a:cubicBezTo>
                      <a:pt x="782" y="287"/>
                      <a:pt x="669" y="240"/>
                      <a:pt x="550" y="199"/>
                    </a:cubicBezTo>
                    <a:cubicBezTo>
                      <a:pt x="369" y="130"/>
                      <a:pt x="187" y="58"/>
                      <a:pt x="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" name="Google Shape;3732;p95">
                <a:extLst>
                  <a:ext uri="{FF2B5EF4-FFF2-40B4-BE49-F238E27FC236}">
                    <a16:creationId xmlns:a16="http://schemas.microsoft.com/office/drawing/2014/main" id="{96D730F0-4C0A-4A19-B3A1-96DA8091A5E2}"/>
                  </a:ext>
                </a:extLst>
              </p:cNvPr>
              <p:cNvSpPr/>
              <p:nvPr/>
            </p:nvSpPr>
            <p:spPr>
              <a:xfrm>
                <a:off x="4427288" y="3256450"/>
                <a:ext cx="103975" cy="52225"/>
              </a:xfrm>
              <a:custGeom>
                <a:avLst/>
                <a:gdLst/>
                <a:ahLst/>
                <a:cxnLst/>
                <a:rect l="l" t="t" r="r" b="b"/>
                <a:pathLst>
                  <a:path w="4159" h="2089" extrusionOk="0">
                    <a:moveTo>
                      <a:pt x="26" y="0"/>
                    </a:moveTo>
                    <a:cubicBezTo>
                      <a:pt x="17" y="0"/>
                      <a:pt x="9" y="1"/>
                      <a:pt x="1" y="2"/>
                    </a:cubicBezTo>
                    <a:cubicBezTo>
                      <a:pt x="169" y="128"/>
                      <a:pt x="356" y="235"/>
                      <a:pt x="540" y="343"/>
                    </a:cubicBezTo>
                    <a:cubicBezTo>
                      <a:pt x="617" y="384"/>
                      <a:pt x="689" y="428"/>
                      <a:pt x="760" y="469"/>
                    </a:cubicBezTo>
                    <a:cubicBezTo>
                      <a:pt x="961" y="585"/>
                      <a:pt x="1159" y="703"/>
                      <a:pt x="1360" y="811"/>
                    </a:cubicBezTo>
                    <a:cubicBezTo>
                      <a:pt x="1421" y="844"/>
                      <a:pt x="1484" y="874"/>
                      <a:pt x="1545" y="910"/>
                    </a:cubicBezTo>
                    <a:cubicBezTo>
                      <a:pt x="1666" y="970"/>
                      <a:pt x="1787" y="1031"/>
                      <a:pt x="1905" y="1088"/>
                    </a:cubicBezTo>
                    <a:cubicBezTo>
                      <a:pt x="2202" y="1232"/>
                      <a:pt x="2502" y="1380"/>
                      <a:pt x="2797" y="1523"/>
                    </a:cubicBezTo>
                    <a:cubicBezTo>
                      <a:pt x="2879" y="1565"/>
                      <a:pt x="2962" y="1606"/>
                      <a:pt x="3044" y="1644"/>
                    </a:cubicBezTo>
                    <a:cubicBezTo>
                      <a:pt x="3094" y="1669"/>
                      <a:pt x="3141" y="1694"/>
                      <a:pt x="3190" y="1713"/>
                    </a:cubicBezTo>
                    <a:cubicBezTo>
                      <a:pt x="3262" y="1749"/>
                      <a:pt x="3333" y="1785"/>
                      <a:pt x="3410" y="1820"/>
                    </a:cubicBezTo>
                    <a:cubicBezTo>
                      <a:pt x="3592" y="1906"/>
                      <a:pt x="3774" y="1991"/>
                      <a:pt x="3961" y="2060"/>
                    </a:cubicBezTo>
                    <a:cubicBezTo>
                      <a:pt x="3994" y="2076"/>
                      <a:pt x="4033" y="2089"/>
                      <a:pt x="4069" y="2089"/>
                    </a:cubicBezTo>
                    <a:cubicBezTo>
                      <a:pt x="4105" y="2089"/>
                      <a:pt x="4138" y="2076"/>
                      <a:pt x="4159" y="2043"/>
                    </a:cubicBezTo>
                    <a:cubicBezTo>
                      <a:pt x="4054" y="1966"/>
                      <a:pt x="3947" y="1886"/>
                      <a:pt x="3851" y="1796"/>
                    </a:cubicBezTo>
                    <a:cubicBezTo>
                      <a:pt x="3779" y="1732"/>
                      <a:pt x="3713" y="1658"/>
                      <a:pt x="3642" y="1598"/>
                    </a:cubicBezTo>
                    <a:cubicBezTo>
                      <a:pt x="3633" y="1589"/>
                      <a:pt x="3631" y="1587"/>
                      <a:pt x="3622" y="1584"/>
                    </a:cubicBezTo>
                    <a:cubicBezTo>
                      <a:pt x="3526" y="1501"/>
                      <a:pt x="3416" y="1438"/>
                      <a:pt x="3306" y="1377"/>
                    </a:cubicBezTo>
                    <a:cubicBezTo>
                      <a:pt x="3152" y="1287"/>
                      <a:pt x="3000" y="1201"/>
                      <a:pt x="2846" y="1113"/>
                    </a:cubicBezTo>
                    <a:lnTo>
                      <a:pt x="2486" y="907"/>
                    </a:lnTo>
                    <a:cubicBezTo>
                      <a:pt x="2403" y="857"/>
                      <a:pt x="2321" y="813"/>
                      <a:pt x="2238" y="764"/>
                    </a:cubicBezTo>
                    <a:cubicBezTo>
                      <a:pt x="2095" y="687"/>
                      <a:pt x="1955" y="604"/>
                      <a:pt x="1806" y="535"/>
                    </a:cubicBezTo>
                    <a:cubicBezTo>
                      <a:pt x="1803" y="535"/>
                      <a:pt x="1801" y="530"/>
                      <a:pt x="1801" y="530"/>
                    </a:cubicBezTo>
                    <a:cubicBezTo>
                      <a:pt x="1569" y="420"/>
                      <a:pt x="1325" y="335"/>
                      <a:pt x="1085" y="263"/>
                    </a:cubicBezTo>
                    <a:cubicBezTo>
                      <a:pt x="1069" y="255"/>
                      <a:pt x="1047" y="252"/>
                      <a:pt x="1030" y="246"/>
                    </a:cubicBezTo>
                    <a:cubicBezTo>
                      <a:pt x="868" y="197"/>
                      <a:pt x="703" y="153"/>
                      <a:pt x="538" y="112"/>
                    </a:cubicBezTo>
                    <a:cubicBezTo>
                      <a:pt x="444" y="87"/>
                      <a:pt x="348" y="68"/>
                      <a:pt x="257" y="46"/>
                    </a:cubicBezTo>
                    <a:cubicBezTo>
                      <a:pt x="185" y="31"/>
                      <a:pt x="100" y="0"/>
                      <a:pt x="2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" name="Google Shape;3733;p95">
                <a:extLst>
                  <a:ext uri="{FF2B5EF4-FFF2-40B4-BE49-F238E27FC236}">
                    <a16:creationId xmlns:a16="http://schemas.microsoft.com/office/drawing/2014/main" id="{C31AC5AD-0CC0-4FD7-9E76-64D0727CC32B}"/>
                  </a:ext>
                </a:extLst>
              </p:cNvPr>
              <p:cNvSpPr/>
              <p:nvPr/>
            </p:nvSpPr>
            <p:spPr>
              <a:xfrm>
                <a:off x="4415263" y="3278175"/>
                <a:ext cx="10665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4266" h="1524" extrusionOk="0">
                    <a:moveTo>
                      <a:pt x="56" y="0"/>
                    </a:moveTo>
                    <a:cubicBezTo>
                      <a:pt x="36" y="0"/>
                      <a:pt x="18" y="1"/>
                      <a:pt x="0" y="5"/>
                    </a:cubicBezTo>
                    <a:cubicBezTo>
                      <a:pt x="94" y="85"/>
                      <a:pt x="248" y="126"/>
                      <a:pt x="358" y="173"/>
                    </a:cubicBezTo>
                    <a:cubicBezTo>
                      <a:pt x="498" y="236"/>
                      <a:pt x="642" y="294"/>
                      <a:pt x="782" y="352"/>
                    </a:cubicBezTo>
                    <a:cubicBezTo>
                      <a:pt x="1060" y="462"/>
                      <a:pt x="1346" y="566"/>
                      <a:pt x="1632" y="660"/>
                    </a:cubicBezTo>
                    <a:cubicBezTo>
                      <a:pt x="1706" y="682"/>
                      <a:pt x="1786" y="707"/>
                      <a:pt x="1861" y="731"/>
                    </a:cubicBezTo>
                    <a:cubicBezTo>
                      <a:pt x="1951" y="762"/>
                      <a:pt x="2045" y="789"/>
                      <a:pt x="2133" y="825"/>
                    </a:cubicBezTo>
                    <a:cubicBezTo>
                      <a:pt x="2260" y="869"/>
                      <a:pt x="2383" y="921"/>
                      <a:pt x="2507" y="968"/>
                    </a:cubicBezTo>
                    <a:cubicBezTo>
                      <a:pt x="2560" y="990"/>
                      <a:pt x="2612" y="1009"/>
                      <a:pt x="2664" y="1026"/>
                    </a:cubicBezTo>
                    <a:cubicBezTo>
                      <a:pt x="2890" y="1108"/>
                      <a:pt x="3121" y="1183"/>
                      <a:pt x="3352" y="1251"/>
                    </a:cubicBezTo>
                    <a:lnTo>
                      <a:pt x="3558" y="1312"/>
                    </a:lnTo>
                    <a:cubicBezTo>
                      <a:pt x="3677" y="1348"/>
                      <a:pt x="3801" y="1383"/>
                      <a:pt x="3922" y="1419"/>
                    </a:cubicBezTo>
                    <a:cubicBezTo>
                      <a:pt x="4032" y="1458"/>
                      <a:pt x="4153" y="1505"/>
                      <a:pt x="4266" y="1524"/>
                    </a:cubicBezTo>
                    <a:lnTo>
                      <a:pt x="4266" y="1513"/>
                    </a:lnTo>
                    <a:cubicBezTo>
                      <a:pt x="4266" y="1491"/>
                      <a:pt x="4263" y="1466"/>
                      <a:pt x="4252" y="1449"/>
                    </a:cubicBezTo>
                    <a:cubicBezTo>
                      <a:pt x="4241" y="1433"/>
                      <a:pt x="4233" y="1416"/>
                      <a:pt x="4213" y="1405"/>
                    </a:cubicBezTo>
                    <a:cubicBezTo>
                      <a:pt x="4183" y="1378"/>
                      <a:pt x="4142" y="1364"/>
                      <a:pt x="4103" y="1350"/>
                    </a:cubicBezTo>
                    <a:cubicBezTo>
                      <a:pt x="3966" y="1301"/>
                      <a:pt x="3825" y="1246"/>
                      <a:pt x="3718" y="1147"/>
                    </a:cubicBezTo>
                    <a:cubicBezTo>
                      <a:pt x="3685" y="1117"/>
                      <a:pt x="3655" y="1078"/>
                      <a:pt x="3616" y="1050"/>
                    </a:cubicBezTo>
                    <a:cubicBezTo>
                      <a:pt x="3580" y="1026"/>
                      <a:pt x="3539" y="1009"/>
                      <a:pt x="3503" y="993"/>
                    </a:cubicBezTo>
                    <a:cubicBezTo>
                      <a:pt x="3492" y="990"/>
                      <a:pt x="3484" y="984"/>
                      <a:pt x="3476" y="982"/>
                    </a:cubicBezTo>
                    <a:cubicBezTo>
                      <a:pt x="3195" y="866"/>
                      <a:pt x="2917" y="756"/>
                      <a:pt x="2637" y="646"/>
                    </a:cubicBezTo>
                    <a:cubicBezTo>
                      <a:pt x="2626" y="640"/>
                      <a:pt x="2615" y="638"/>
                      <a:pt x="2604" y="632"/>
                    </a:cubicBezTo>
                    <a:cubicBezTo>
                      <a:pt x="2557" y="610"/>
                      <a:pt x="2507" y="585"/>
                      <a:pt x="2466" y="558"/>
                    </a:cubicBezTo>
                    <a:cubicBezTo>
                      <a:pt x="2430" y="536"/>
                      <a:pt x="2394" y="514"/>
                      <a:pt x="2356" y="489"/>
                    </a:cubicBezTo>
                    <a:cubicBezTo>
                      <a:pt x="2334" y="475"/>
                      <a:pt x="2309" y="462"/>
                      <a:pt x="2282" y="448"/>
                    </a:cubicBezTo>
                    <a:cubicBezTo>
                      <a:pt x="2150" y="387"/>
                      <a:pt x="2017" y="338"/>
                      <a:pt x="1880" y="297"/>
                    </a:cubicBezTo>
                    <a:cubicBezTo>
                      <a:pt x="1861" y="294"/>
                      <a:pt x="1844" y="288"/>
                      <a:pt x="1830" y="283"/>
                    </a:cubicBezTo>
                    <a:cubicBezTo>
                      <a:pt x="1651" y="233"/>
                      <a:pt x="1470" y="195"/>
                      <a:pt x="1283" y="164"/>
                    </a:cubicBezTo>
                    <a:cubicBezTo>
                      <a:pt x="1140" y="140"/>
                      <a:pt x="991" y="118"/>
                      <a:pt x="842" y="101"/>
                    </a:cubicBezTo>
                    <a:cubicBezTo>
                      <a:pt x="675" y="82"/>
                      <a:pt x="509" y="63"/>
                      <a:pt x="342" y="43"/>
                    </a:cubicBezTo>
                    <a:cubicBezTo>
                      <a:pt x="255" y="32"/>
                      <a:pt x="147" y="0"/>
                      <a:pt x="5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" name="Google Shape;3734;p95">
                <a:extLst>
                  <a:ext uri="{FF2B5EF4-FFF2-40B4-BE49-F238E27FC236}">
                    <a16:creationId xmlns:a16="http://schemas.microsoft.com/office/drawing/2014/main" id="{30343DEF-113D-49C8-8CDF-078C5CB36DFC}"/>
                  </a:ext>
                </a:extLst>
              </p:cNvPr>
              <p:cNvSpPr/>
              <p:nvPr/>
            </p:nvSpPr>
            <p:spPr>
              <a:xfrm>
                <a:off x="4402738" y="3303050"/>
                <a:ext cx="110100" cy="21975"/>
              </a:xfrm>
              <a:custGeom>
                <a:avLst/>
                <a:gdLst/>
                <a:ahLst/>
                <a:cxnLst/>
                <a:rect l="l" t="t" r="r" b="b"/>
                <a:pathLst>
                  <a:path w="4404" h="879" extrusionOk="0">
                    <a:moveTo>
                      <a:pt x="1" y="0"/>
                    </a:moveTo>
                    <a:cubicBezTo>
                      <a:pt x="124" y="105"/>
                      <a:pt x="350" y="174"/>
                      <a:pt x="518" y="201"/>
                    </a:cubicBezTo>
                    <a:cubicBezTo>
                      <a:pt x="532" y="204"/>
                      <a:pt x="545" y="204"/>
                      <a:pt x="556" y="207"/>
                    </a:cubicBezTo>
                    <a:cubicBezTo>
                      <a:pt x="650" y="221"/>
                      <a:pt x="746" y="221"/>
                      <a:pt x="843" y="240"/>
                    </a:cubicBezTo>
                    <a:lnTo>
                      <a:pt x="848" y="240"/>
                    </a:lnTo>
                    <a:cubicBezTo>
                      <a:pt x="925" y="256"/>
                      <a:pt x="997" y="287"/>
                      <a:pt x="1068" y="311"/>
                    </a:cubicBezTo>
                    <a:cubicBezTo>
                      <a:pt x="1093" y="317"/>
                      <a:pt x="1121" y="325"/>
                      <a:pt x="1145" y="331"/>
                    </a:cubicBezTo>
                    <a:cubicBezTo>
                      <a:pt x="1225" y="353"/>
                      <a:pt x="1308" y="366"/>
                      <a:pt x="1385" y="380"/>
                    </a:cubicBezTo>
                    <a:lnTo>
                      <a:pt x="1767" y="441"/>
                    </a:lnTo>
                    <a:cubicBezTo>
                      <a:pt x="1822" y="452"/>
                      <a:pt x="1877" y="460"/>
                      <a:pt x="1932" y="468"/>
                    </a:cubicBezTo>
                    <a:cubicBezTo>
                      <a:pt x="2373" y="543"/>
                      <a:pt x="2816" y="614"/>
                      <a:pt x="3253" y="708"/>
                    </a:cubicBezTo>
                    <a:cubicBezTo>
                      <a:pt x="3374" y="730"/>
                      <a:pt x="3490" y="757"/>
                      <a:pt x="3611" y="785"/>
                    </a:cubicBezTo>
                    <a:cubicBezTo>
                      <a:pt x="3716" y="811"/>
                      <a:pt x="3823" y="837"/>
                      <a:pt x="3933" y="837"/>
                    </a:cubicBezTo>
                    <a:cubicBezTo>
                      <a:pt x="3939" y="837"/>
                      <a:pt x="3944" y="837"/>
                      <a:pt x="3949" y="837"/>
                    </a:cubicBezTo>
                    <a:cubicBezTo>
                      <a:pt x="4017" y="835"/>
                      <a:pt x="4088" y="824"/>
                      <a:pt x="4156" y="824"/>
                    </a:cubicBezTo>
                    <a:cubicBezTo>
                      <a:pt x="4212" y="824"/>
                      <a:pt x="4266" y="832"/>
                      <a:pt x="4315" y="859"/>
                    </a:cubicBezTo>
                    <a:cubicBezTo>
                      <a:pt x="4340" y="866"/>
                      <a:pt x="4359" y="879"/>
                      <a:pt x="4374" y="879"/>
                    </a:cubicBezTo>
                    <a:cubicBezTo>
                      <a:pt x="4376" y="879"/>
                      <a:pt x="4377" y="878"/>
                      <a:pt x="4379" y="878"/>
                    </a:cubicBezTo>
                    <a:cubicBezTo>
                      <a:pt x="4381" y="878"/>
                      <a:pt x="4381" y="878"/>
                      <a:pt x="4384" y="875"/>
                    </a:cubicBezTo>
                    <a:cubicBezTo>
                      <a:pt x="4398" y="867"/>
                      <a:pt x="4403" y="859"/>
                      <a:pt x="4403" y="845"/>
                    </a:cubicBezTo>
                    <a:lnTo>
                      <a:pt x="4403" y="837"/>
                    </a:lnTo>
                    <a:cubicBezTo>
                      <a:pt x="4398" y="831"/>
                      <a:pt x="4395" y="820"/>
                      <a:pt x="4392" y="812"/>
                    </a:cubicBezTo>
                    <a:cubicBezTo>
                      <a:pt x="4381" y="796"/>
                      <a:pt x="4368" y="782"/>
                      <a:pt x="4351" y="776"/>
                    </a:cubicBezTo>
                    <a:cubicBezTo>
                      <a:pt x="4214" y="694"/>
                      <a:pt x="4068" y="620"/>
                      <a:pt x="3925" y="556"/>
                    </a:cubicBezTo>
                    <a:cubicBezTo>
                      <a:pt x="3633" y="424"/>
                      <a:pt x="3325" y="325"/>
                      <a:pt x="3014" y="254"/>
                    </a:cubicBezTo>
                    <a:cubicBezTo>
                      <a:pt x="2871" y="218"/>
                      <a:pt x="2730" y="190"/>
                      <a:pt x="2590" y="166"/>
                    </a:cubicBezTo>
                    <a:cubicBezTo>
                      <a:pt x="2518" y="152"/>
                      <a:pt x="2441" y="144"/>
                      <a:pt x="2370" y="133"/>
                    </a:cubicBezTo>
                    <a:cubicBezTo>
                      <a:pt x="2111" y="94"/>
                      <a:pt x="1850" y="75"/>
                      <a:pt x="1588" y="55"/>
                    </a:cubicBezTo>
                    <a:cubicBezTo>
                      <a:pt x="1421" y="47"/>
                      <a:pt x="1247" y="36"/>
                      <a:pt x="1077" y="33"/>
                    </a:cubicBezTo>
                    <a:cubicBezTo>
                      <a:pt x="966" y="28"/>
                      <a:pt x="854" y="25"/>
                      <a:pt x="738" y="22"/>
                    </a:cubicBezTo>
                    <a:cubicBezTo>
                      <a:pt x="490" y="14"/>
                      <a:pt x="248" y="0"/>
                      <a:pt x="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9" name="Google Shape;3735;p95">
                <a:extLst>
                  <a:ext uri="{FF2B5EF4-FFF2-40B4-BE49-F238E27FC236}">
                    <a16:creationId xmlns:a16="http://schemas.microsoft.com/office/drawing/2014/main" id="{9FBECFD3-B2CE-45FE-8C90-053A3687427D}"/>
                  </a:ext>
                </a:extLst>
              </p:cNvPr>
              <p:cNvSpPr/>
              <p:nvPr/>
            </p:nvSpPr>
            <p:spPr>
              <a:xfrm>
                <a:off x="4394063" y="3323275"/>
                <a:ext cx="1105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427" extrusionOk="0">
                    <a:moveTo>
                      <a:pt x="2081" y="0"/>
                    </a:moveTo>
                    <a:cubicBezTo>
                      <a:pt x="1754" y="0"/>
                      <a:pt x="1429" y="20"/>
                      <a:pt x="1107" y="42"/>
                    </a:cubicBezTo>
                    <a:lnTo>
                      <a:pt x="1033" y="53"/>
                    </a:lnTo>
                    <a:cubicBezTo>
                      <a:pt x="694" y="88"/>
                      <a:pt x="342" y="69"/>
                      <a:pt x="1" y="113"/>
                    </a:cubicBezTo>
                    <a:cubicBezTo>
                      <a:pt x="34" y="160"/>
                      <a:pt x="144" y="177"/>
                      <a:pt x="196" y="193"/>
                    </a:cubicBezTo>
                    <a:cubicBezTo>
                      <a:pt x="276" y="221"/>
                      <a:pt x="364" y="251"/>
                      <a:pt x="447" y="278"/>
                    </a:cubicBezTo>
                    <a:cubicBezTo>
                      <a:pt x="502" y="300"/>
                      <a:pt x="559" y="317"/>
                      <a:pt x="617" y="325"/>
                    </a:cubicBezTo>
                    <a:cubicBezTo>
                      <a:pt x="642" y="328"/>
                      <a:pt x="667" y="328"/>
                      <a:pt x="692" y="328"/>
                    </a:cubicBezTo>
                    <a:cubicBezTo>
                      <a:pt x="711" y="328"/>
                      <a:pt x="736" y="328"/>
                      <a:pt x="755" y="333"/>
                    </a:cubicBezTo>
                    <a:cubicBezTo>
                      <a:pt x="815" y="344"/>
                      <a:pt x="873" y="372"/>
                      <a:pt x="931" y="388"/>
                    </a:cubicBezTo>
                    <a:cubicBezTo>
                      <a:pt x="953" y="397"/>
                      <a:pt x="972" y="399"/>
                      <a:pt x="997" y="402"/>
                    </a:cubicBezTo>
                    <a:cubicBezTo>
                      <a:pt x="1030" y="408"/>
                      <a:pt x="1066" y="410"/>
                      <a:pt x="1099" y="410"/>
                    </a:cubicBezTo>
                    <a:cubicBezTo>
                      <a:pt x="1131" y="411"/>
                      <a:pt x="1163" y="412"/>
                      <a:pt x="1195" y="412"/>
                    </a:cubicBezTo>
                    <a:cubicBezTo>
                      <a:pt x="1273" y="412"/>
                      <a:pt x="1350" y="410"/>
                      <a:pt x="1426" y="408"/>
                    </a:cubicBezTo>
                    <a:cubicBezTo>
                      <a:pt x="1646" y="399"/>
                      <a:pt x="1867" y="394"/>
                      <a:pt x="2089" y="386"/>
                    </a:cubicBezTo>
                    <a:cubicBezTo>
                      <a:pt x="2252" y="383"/>
                      <a:pt x="2414" y="375"/>
                      <a:pt x="2577" y="372"/>
                    </a:cubicBezTo>
                    <a:cubicBezTo>
                      <a:pt x="2708" y="370"/>
                      <a:pt x="2841" y="369"/>
                      <a:pt x="2975" y="369"/>
                    </a:cubicBezTo>
                    <a:cubicBezTo>
                      <a:pt x="3073" y="369"/>
                      <a:pt x="3171" y="370"/>
                      <a:pt x="3270" y="372"/>
                    </a:cubicBezTo>
                    <a:cubicBezTo>
                      <a:pt x="3545" y="377"/>
                      <a:pt x="3823" y="394"/>
                      <a:pt x="4098" y="421"/>
                    </a:cubicBezTo>
                    <a:cubicBezTo>
                      <a:pt x="4131" y="424"/>
                      <a:pt x="4164" y="427"/>
                      <a:pt x="4200" y="427"/>
                    </a:cubicBezTo>
                    <a:cubicBezTo>
                      <a:pt x="4269" y="427"/>
                      <a:pt x="4340" y="424"/>
                      <a:pt x="4401" y="388"/>
                    </a:cubicBezTo>
                    <a:cubicBezTo>
                      <a:pt x="4409" y="386"/>
                      <a:pt x="4415" y="383"/>
                      <a:pt x="4420" y="377"/>
                    </a:cubicBezTo>
                    <a:cubicBezTo>
                      <a:pt x="4057" y="262"/>
                      <a:pt x="3691" y="168"/>
                      <a:pt x="3319" y="108"/>
                    </a:cubicBezTo>
                    <a:cubicBezTo>
                      <a:pt x="2940" y="42"/>
                      <a:pt x="2557" y="6"/>
                      <a:pt x="217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" name="Google Shape;3736;p95">
                <a:extLst>
                  <a:ext uri="{FF2B5EF4-FFF2-40B4-BE49-F238E27FC236}">
                    <a16:creationId xmlns:a16="http://schemas.microsoft.com/office/drawing/2014/main" id="{3DCAB4EA-2F95-4899-96DD-1ECEF1E1818B}"/>
                  </a:ext>
                </a:extLst>
              </p:cNvPr>
              <p:cNvSpPr/>
              <p:nvPr/>
            </p:nvSpPr>
            <p:spPr>
              <a:xfrm>
                <a:off x="4386088" y="3336975"/>
                <a:ext cx="111000" cy="17900"/>
              </a:xfrm>
              <a:custGeom>
                <a:avLst/>
                <a:gdLst/>
                <a:ahLst/>
                <a:cxnLst/>
                <a:rect l="l" t="t" r="r" b="b"/>
                <a:pathLst>
                  <a:path w="4440" h="716" extrusionOk="0">
                    <a:moveTo>
                      <a:pt x="1" y="427"/>
                    </a:moveTo>
                    <a:cubicBezTo>
                      <a:pt x="3" y="427"/>
                      <a:pt x="4" y="427"/>
                      <a:pt x="6" y="427"/>
                    </a:cubicBezTo>
                    <a:lnTo>
                      <a:pt x="6" y="427"/>
                    </a:lnTo>
                    <a:cubicBezTo>
                      <a:pt x="4" y="427"/>
                      <a:pt x="3" y="427"/>
                      <a:pt x="1" y="427"/>
                    </a:cubicBezTo>
                    <a:close/>
                    <a:moveTo>
                      <a:pt x="4110" y="1"/>
                    </a:moveTo>
                    <a:cubicBezTo>
                      <a:pt x="4059" y="1"/>
                      <a:pt x="4009" y="2"/>
                      <a:pt x="3958" y="3"/>
                    </a:cubicBezTo>
                    <a:cubicBezTo>
                      <a:pt x="3738" y="14"/>
                      <a:pt x="3515" y="19"/>
                      <a:pt x="3295" y="33"/>
                    </a:cubicBezTo>
                    <a:cubicBezTo>
                      <a:pt x="2918" y="58"/>
                      <a:pt x="2546" y="102"/>
                      <a:pt x="2186" y="195"/>
                    </a:cubicBezTo>
                    <a:lnTo>
                      <a:pt x="2144" y="206"/>
                    </a:lnTo>
                    <a:cubicBezTo>
                      <a:pt x="1921" y="264"/>
                      <a:pt x="1701" y="338"/>
                      <a:pt x="1473" y="374"/>
                    </a:cubicBezTo>
                    <a:cubicBezTo>
                      <a:pt x="1426" y="380"/>
                      <a:pt x="1377" y="388"/>
                      <a:pt x="1327" y="391"/>
                    </a:cubicBezTo>
                    <a:cubicBezTo>
                      <a:pt x="1286" y="394"/>
                      <a:pt x="1246" y="395"/>
                      <a:pt x="1205" y="395"/>
                    </a:cubicBezTo>
                    <a:cubicBezTo>
                      <a:pt x="1083" y="395"/>
                      <a:pt x="961" y="385"/>
                      <a:pt x="837" y="385"/>
                    </a:cubicBezTo>
                    <a:cubicBezTo>
                      <a:pt x="708" y="385"/>
                      <a:pt x="579" y="394"/>
                      <a:pt x="449" y="402"/>
                    </a:cubicBezTo>
                    <a:cubicBezTo>
                      <a:pt x="312" y="412"/>
                      <a:pt x="174" y="427"/>
                      <a:pt x="35" y="427"/>
                    </a:cubicBezTo>
                    <a:cubicBezTo>
                      <a:pt x="25" y="427"/>
                      <a:pt x="16" y="427"/>
                      <a:pt x="6" y="427"/>
                    </a:cubicBezTo>
                    <a:lnTo>
                      <a:pt x="6" y="427"/>
                    </a:lnTo>
                    <a:cubicBezTo>
                      <a:pt x="85" y="429"/>
                      <a:pt x="181" y="485"/>
                      <a:pt x="257" y="512"/>
                    </a:cubicBezTo>
                    <a:cubicBezTo>
                      <a:pt x="356" y="545"/>
                      <a:pt x="457" y="572"/>
                      <a:pt x="562" y="600"/>
                    </a:cubicBezTo>
                    <a:cubicBezTo>
                      <a:pt x="658" y="625"/>
                      <a:pt x="757" y="647"/>
                      <a:pt x="854" y="663"/>
                    </a:cubicBezTo>
                    <a:cubicBezTo>
                      <a:pt x="1060" y="696"/>
                      <a:pt x="1266" y="715"/>
                      <a:pt x="1473" y="715"/>
                    </a:cubicBezTo>
                    <a:cubicBezTo>
                      <a:pt x="1646" y="715"/>
                      <a:pt x="1814" y="704"/>
                      <a:pt x="1985" y="685"/>
                    </a:cubicBezTo>
                    <a:cubicBezTo>
                      <a:pt x="2109" y="671"/>
                      <a:pt x="2230" y="647"/>
                      <a:pt x="2353" y="622"/>
                    </a:cubicBezTo>
                    <a:cubicBezTo>
                      <a:pt x="2513" y="592"/>
                      <a:pt x="2670" y="559"/>
                      <a:pt x="2829" y="523"/>
                    </a:cubicBezTo>
                    <a:cubicBezTo>
                      <a:pt x="2967" y="493"/>
                      <a:pt x="3105" y="457"/>
                      <a:pt x="3242" y="424"/>
                    </a:cubicBezTo>
                    <a:cubicBezTo>
                      <a:pt x="3270" y="416"/>
                      <a:pt x="3292" y="410"/>
                      <a:pt x="3319" y="402"/>
                    </a:cubicBezTo>
                    <a:cubicBezTo>
                      <a:pt x="3561" y="347"/>
                      <a:pt x="3806" y="278"/>
                      <a:pt x="4043" y="204"/>
                    </a:cubicBezTo>
                    <a:cubicBezTo>
                      <a:pt x="4046" y="204"/>
                      <a:pt x="4051" y="198"/>
                      <a:pt x="4051" y="198"/>
                    </a:cubicBezTo>
                    <a:cubicBezTo>
                      <a:pt x="4126" y="173"/>
                      <a:pt x="4197" y="151"/>
                      <a:pt x="4274" y="127"/>
                    </a:cubicBezTo>
                    <a:cubicBezTo>
                      <a:pt x="4291" y="121"/>
                      <a:pt x="4313" y="113"/>
                      <a:pt x="4329" y="105"/>
                    </a:cubicBezTo>
                    <a:cubicBezTo>
                      <a:pt x="4343" y="99"/>
                      <a:pt x="4359" y="91"/>
                      <a:pt x="4373" y="85"/>
                    </a:cubicBezTo>
                    <a:cubicBezTo>
                      <a:pt x="4387" y="80"/>
                      <a:pt x="4398" y="72"/>
                      <a:pt x="4409" y="61"/>
                    </a:cubicBezTo>
                    <a:cubicBezTo>
                      <a:pt x="4417" y="52"/>
                      <a:pt x="4428" y="41"/>
                      <a:pt x="4439" y="28"/>
                    </a:cubicBezTo>
                    <a:cubicBezTo>
                      <a:pt x="4412" y="19"/>
                      <a:pt x="4384" y="17"/>
                      <a:pt x="4359" y="14"/>
                    </a:cubicBezTo>
                    <a:cubicBezTo>
                      <a:pt x="4276" y="4"/>
                      <a:pt x="4193" y="1"/>
                      <a:pt x="411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" name="Google Shape;3737;p95">
                <a:extLst>
                  <a:ext uri="{FF2B5EF4-FFF2-40B4-BE49-F238E27FC236}">
                    <a16:creationId xmlns:a16="http://schemas.microsoft.com/office/drawing/2014/main" id="{2149BA4C-8533-4A96-95C0-D3F64DA6B8FD}"/>
                  </a:ext>
                </a:extLst>
              </p:cNvPr>
              <p:cNvSpPr/>
              <p:nvPr/>
            </p:nvSpPr>
            <p:spPr>
              <a:xfrm>
                <a:off x="4414788" y="3338200"/>
                <a:ext cx="80575" cy="82375"/>
              </a:xfrm>
              <a:custGeom>
                <a:avLst/>
                <a:gdLst/>
                <a:ahLst/>
                <a:cxnLst/>
                <a:rect l="l" t="t" r="r" b="b"/>
                <a:pathLst>
                  <a:path w="3223" h="3295" extrusionOk="0">
                    <a:moveTo>
                      <a:pt x="3191" y="1"/>
                    </a:moveTo>
                    <a:cubicBezTo>
                      <a:pt x="3155" y="1"/>
                      <a:pt x="3101" y="41"/>
                      <a:pt x="3077" y="53"/>
                    </a:cubicBezTo>
                    <a:cubicBezTo>
                      <a:pt x="3016" y="89"/>
                      <a:pt x="2953" y="122"/>
                      <a:pt x="2895" y="157"/>
                    </a:cubicBezTo>
                    <a:cubicBezTo>
                      <a:pt x="2799" y="210"/>
                      <a:pt x="2705" y="265"/>
                      <a:pt x="2612" y="320"/>
                    </a:cubicBezTo>
                    <a:cubicBezTo>
                      <a:pt x="2452" y="416"/>
                      <a:pt x="2290" y="512"/>
                      <a:pt x="2130" y="614"/>
                    </a:cubicBezTo>
                    <a:cubicBezTo>
                      <a:pt x="1860" y="788"/>
                      <a:pt x="1602" y="953"/>
                      <a:pt x="1362" y="1173"/>
                    </a:cubicBezTo>
                    <a:cubicBezTo>
                      <a:pt x="1351" y="1178"/>
                      <a:pt x="1343" y="1189"/>
                      <a:pt x="1335" y="1195"/>
                    </a:cubicBezTo>
                    <a:cubicBezTo>
                      <a:pt x="1277" y="1247"/>
                      <a:pt x="1225" y="1299"/>
                      <a:pt x="1172" y="1360"/>
                    </a:cubicBezTo>
                    <a:cubicBezTo>
                      <a:pt x="1131" y="1409"/>
                      <a:pt x="1095" y="1462"/>
                      <a:pt x="1054" y="1506"/>
                    </a:cubicBezTo>
                    <a:lnTo>
                      <a:pt x="1032" y="1530"/>
                    </a:lnTo>
                    <a:cubicBezTo>
                      <a:pt x="977" y="1586"/>
                      <a:pt x="914" y="1630"/>
                      <a:pt x="867" y="1690"/>
                    </a:cubicBezTo>
                    <a:cubicBezTo>
                      <a:pt x="831" y="1737"/>
                      <a:pt x="806" y="1784"/>
                      <a:pt x="784" y="1836"/>
                    </a:cubicBezTo>
                    <a:cubicBezTo>
                      <a:pt x="655" y="2089"/>
                      <a:pt x="512" y="2331"/>
                      <a:pt x="350" y="2565"/>
                    </a:cubicBezTo>
                    <a:cubicBezTo>
                      <a:pt x="207" y="2783"/>
                      <a:pt x="41" y="3016"/>
                      <a:pt x="0" y="3294"/>
                    </a:cubicBezTo>
                    <a:cubicBezTo>
                      <a:pt x="116" y="3176"/>
                      <a:pt x="237" y="3060"/>
                      <a:pt x="350" y="2942"/>
                    </a:cubicBezTo>
                    <a:cubicBezTo>
                      <a:pt x="570" y="2716"/>
                      <a:pt x="787" y="2485"/>
                      <a:pt x="996" y="2249"/>
                    </a:cubicBezTo>
                    <a:cubicBezTo>
                      <a:pt x="1109" y="2122"/>
                      <a:pt x="1225" y="1990"/>
                      <a:pt x="1338" y="1861"/>
                    </a:cubicBezTo>
                    <a:cubicBezTo>
                      <a:pt x="1431" y="1751"/>
                      <a:pt x="1522" y="1641"/>
                      <a:pt x="1624" y="1533"/>
                    </a:cubicBezTo>
                    <a:cubicBezTo>
                      <a:pt x="1775" y="1368"/>
                      <a:pt x="1935" y="1214"/>
                      <a:pt x="2097" y="1063"/>
                    </a:cubicBezTo>
                    <a:lnTo>
                      <a:pt x="2292" y="876"/>
                    </a:lnTo>
                    <a:cubicBezTo>
                      <a:pt x="2449" y="727"/>
                      <a:pt x="2603" y="584"/>
                      <a:pt x="2757" y="435"/>
                    </a:cubicBezTo>
                    <a:cubicBezTo>
                      <a:pt x="2823" y="375"/>
                      <a:pt x="2892" y="309"/>
                      <a:pt x="2961" y="251"/>
                    </a:cubicBezTo>
                    <a:cubicBezTo>
                      <a:pt x="3002" y="215"/>
                      <a:pt x="3041" y="185"/>
                      <a:pt x="3085" y="157"/>
                    </a:cubicBezTo>
                    <a:lnTo>
                      <a:pt x="3088" y="155"/>
                    </a:lnTo>
                    <a:cubicBezTo>
                      <a:pt x="3126" y="130"/>
                      <a:pt x="3220" y="89"/>
                      <a:pt x="3222" y="39"/>
                    </a:cubicBezTo>
                    <a:lnTo>
                      <a:pt x="3222" y="31"/>
                    </a:lnTo>
                    <a:lnTo>
                      <a:pt x="3222" y="25"/>
                    </a:lnTo>
                    <a:cubicBezTo>
                      <a:pt x="3222" y="23"/>
                      <a:pt x="3220" y="20"/>
                      <a:pt x="3220" y="17"/>
                    </a:cubicBezTo>
                    <a:cubicBezTo>
                      <a:pt x="3213" y="5"/>
                      <a:pt x="3203" y="1"/>
                      <a:pt x="319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" name="Google Shape;3738;p95">
                <a:extLst>
                  <a:ext uri="{FF2B5EF4-FFF2-40B4-BE49-F238E27FC236}">
                    <a16:creationId xmlns:a16="http://schemas.microsoft.com/office/drawing/2014/main" id="{8C9FABC6-6CE3-4FB8-A6BA-F1FE92372756}"/>
                  </a:ext>
                </a:extLst>
              </p:cNvPr>
              <p:cNvSpPr/>
              <p:nvPr/>
            </p:nvSpPr>
            <p:spPr>
              <a:xfrm>
                <a:off x="4445588" y="3338400"/>
                <a:ext cx="51275" cy="90850"/>
              </a:xfrm>
              <a:custGeom>
                <a:avLst/>
                <a:gdLst/>
                <a:ahLst/>
                <a:cxnLst/>
                <a:rect l="l" t="t" r="r" b="b"/>
                <a:pathLst>
                  <a:path w="2051" h="3634" extrusionOk="0">
                    <a:moveTo>
                      <a:pt x="2051" y="1"/>
                    </a:moveTo>
                    <a:cubicBezTo>
                      <a:pt x="2045" y="1"/>
                      <a:pt x="2034" y="1"/>
                      <a:pt x="2029" y="4"/>
                    </a:cubicBezTo>
                    <a:cubicBezTo>
                      <a:pt x="2023" y="4"/>
                      <a:pt x="2021" y="9"/>
                      <a:pt x="2018" y="9"/>
                    </a:cubicBezTo>
                    <a:lnTo>
                      <a:pt x="1996" y="17"/>
                    </a:lnTo>
                    <a:cubicBezTo>
                      <a:pt x="1982" y="26"/>
                      <a:pt x="1966" y="37"/>
                      <a:pt x="1952" y="50"/>
                    </a:cubicBezTo>
                    <a:cubicBezTo>
                      <a:pt x="1919" y="78"/>
                      <a:pt x="1886" y="111"/>
                      <a:pt x="1858" y="141"/>
                    </a:cubicBezTo>
                    <a:cubicBezTo>
                      <a:pt x="1845" y="155"/>
                      <a:pt x="1836" y="169"/>
                      <a:pt x="1825" y="180"/>
                    </a:cubicBezTo>
                    <a:lnTo>
                      <a:pt x="1784" y="221"/>
                    </a:lnTo>
                    <a:cubicBezTo>
                      <a:pt x="1660" y="353"/>
                      <a:pt x="1536" y="485"/>
                      <a:pt x="1424" y="628"/>
                    </a:cubicBezTo>
                    <a:cubicBezTo>
                      <a:pt x="1162" y="945"/>
                      <a:pt x="928" y="1280"/>
                      <a:pt x="725" y="1635"/>
                    </a:cubicBezTo>
                    <a:cubicBezTo>
                      <a:pt x="645" y="1770"/>
                      <a:pt x="573" y="1910"/>
                      <a:pt x="502" y="2048"/>
                    </a:cubicBezTo>
                    <a:cubicBezTo>
                      <a:pt x="408" y="2238"/>
                      <a:pt x="323" y="2431"/>
                      <a:pt x="243" y="2626"/>
                    </a:cubicBezTo>
                    <a:cubicBezTo>
                      <a:pt x="117" y="2953"/>
                      <a:pt x="9" y="3286"/>
                      <a:pt x="1" y="3633"/>
                    </a:cubicBezTo>
                    <a:cubicBezTo>
                      <a:pt x="161" y="3190"/>
                      <a:pt x="386" y="2783"/>
                      <a:pt x="617" y="2378"/>
                    </a:cubicBezTo>
                    <a:cubicBezTo>
                      <a:pt x="648" y="2326"/>
                      <a:pt x="675" y="2271"/>
                      <a:pt x="714" y="2224"/>
                    </a:cubicBezTo>
                    <a:cubicBezTo>
                      <a:pt x="749" y="2177"/>
                      <a:pt x="785" y="2142"/>
                      <a:pt x="821" y="2095"/>
                    </a:cubicBezTo>
                    <a:cubicBezTo>
                      <a:pt x="859" y="2045"/>
                      <a:pt x="890" y="1985"/>
                      <a:pt x="920" y="1930"/>
                    </a:cubicBezTo>
                    <a:cubicBezTo>
                      <a:pt x="1041" y="1707"/>
                      <a:pt x="1162" y="1484"/>
                      <a:pt x="1278" y="1256"/>
                    </a:cubicBezTo>
                    <a:cubicBezTo>
                      <a:pt x="1336" y="1146"/>
                      <a:pt x="1393" y="1041"/>
                      <a:pt x="1454" y="931"/>
                    </a:cubicBezTo>
                    <a:cubicBezTo>
                      <a:pt x="1542" y="760"/>
                      <a:pt x="1633" y="595"/>
                      <a:pt x="1735" y="436"/>
                    </a:cubicBezTo>
                    <a:cubicBezTo>
                      <a:pt x="1784" y="356"/>
                      <a:pt x="1839" y="279"/>
                      <a:pt x="1894" y="204"/>
                    </a:cubicBezTo>
                    <a:cubicBezTo>
                      <a:pt x="1905" y="191"/>
                      <a:pt x="1922" y="169"/>
                      <a:pt x="1941" y="152"/>
                    </a:cubicBezTo>
                    <a:cubicBezTo>
                      <a:pt x="1982" y="108"/>
                      <a:pt x="2037" y="56"/>
                      <a:pt x="2048" y="15"/>
                    </a:cubicBezTo>
                    <a:cubicBezTo>
                      <a:pt x="2051" y="12"/>
                      <a:pt x="2051" y="4"/>
                      <a:pt x="205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" name="Google Shape;3739;p95">
                <a:extLst>
                  <a:ext uri="{FF2B5EF4-FFF2-40B4-BE49-F238E27FC236}">
                    <a16:creationId xmlns:a16="http://schemas.microsoft.com/office/drawing/2014/main" id="{439CEFCA-A401-40EE-AD0E-7A1DA3EAAED0}"/>
                  </a:ext>
                </a:extLst>
              </p:cNvPr>
              <p:cNvSpPr/>
              <p:nvPr/>
            </p:nvSpPr>
            <p:spPr>
              <a:xfrm>
                <a:off x="4473463" y="3338550"/>
                <a:ext cx="24225" cy="91800"/>
              </a:xfrm>
              <a:custGeom>
                <a:avLst/>
                <a:gdLst/>
                <a:ahLst/>
                <a:cxnLst/>
                <a:rect l="l" t="t" r="r" b="b"/>
                <a:pathLst>
                  <a:path w="969" h="3672" extrusionOk="0">
                    <a:moveTo>
                      <a:pt x="969" y="0"/>
                    </a:moveTo>
                    <a:cubicBezTo>
                      <a:pt x="958" y="0"/>
                      <a:pt x="947" y="6"/>
                      <a:pt x="936" y="9"/>
                    </a:cubicBezTo>
                    <a:cubicBezTo>
                      <a:pt x="892" y="33"/>
                      <a:pt x="851" y="108"/>
                      <a:pt x="831" y="146"/>
                    </a:cubicBezTo>
                    <a:cubicBezTo>
                      <a:pt x="831" y="149"/>
                      <a:pt x="826" y="149"/>
                      <a:pt x="826" y="152"/>
                    </a:cubicBezTo>
                    <a:cubicBezTo>
                      <a:pt x="724" y="325"/>
                      <a:pt x="628" y="501"/>
                      <a:pt x="540" y="683"/>
                    </a:cubicBezTo>
                    <a:cubicBezTo>
                      <a:pt x="372" y="1038"/>
                      <a:pt x="243" y="1412"/>
                      <a:pt x="152" y="1797"/>
                    </a:cubicBezTo>
                    <a:cubicBezTo>
                      <a:pt x="135" y="1880"/>
                      <a:pt x="119" y="1960"/>
                      <a:pt x="99" y="2042"/>
                    </a:cubicBezTo>
                    <a:cubicBezTo>
                      <a:pt x="94" y="2075"/>
                      <a:pt x="91" y="2105"/>
                      <a:pt x="83" y="2141"/>
                    </a:cubicBezTo>
                    <a:cubicBezTo>
                      <a:pt x="66" y="2251"/>
                      <a:pt x="50" y="2361"/>
                      <a:pt x="36" y="2471"/>
                    </a:cubicBezTo>
                    <a:cubicBezTo>
                      <a:pt x="20" y="2592"/>
                      <a:pt x="0" y="2716"/>
                      <a:pt x="6" y="2837"/>
                    </a:cubicBezTo>
                    <a:cubicBezTo>
                      <a:pt x="6" y="2909"/>
                      <a:pt x="14" y="2978"/>
                      <a:pt x="22" y="3049"/>
                    </a:cubicBezTo>
                    <a:cubicBezTo>
                      <a:pt x="42" y="3258"/>
                      <a:pt x="69" y="3465"/>
                      <a:pt x="94" y="3671"/>
                    </a:cubicBezTo>
                    <a:cubicBezTo>
                      <a:pt x="185" y="3195"/>
                      <a:pt x="270" y="2719"/>
                      <a:pt x="358" y="2240"/>
                    </a:cubicBezTo>
                    <a:cubicBezTo>
                      <a:pt x="413" y="1949"/>
                      <a:pt x="468" y="1651"/>
                      <a:pt x="573" y="1373"/>
                    </a:cubicBezTo>
                    <a:cubicBezTo>
                      <a:pt x="578" y="1354"/>
                      <a:pt x="589" y="1332"/>
                      <a:pt x="598" y="1313"/>
                    </a:cubicBezTo>
                    <a:cubicBezTo>
                      <a:pt x="631" y="1222"/>
                      <a:pt x="669" y="1137"/>
                      <a:pt x="688" y="1043"/>
                    </a:cubicBezTo>
                    <a:cubicBezTo>
                      <a:pt x="710" y="958"/>
                      <a:pt x="713" y="864"/>
                      <a:pt x="727" y="779"/>
                    </a:cubicBezTo>
                    <a:cubicBezTo>
                      <a:pt x="763" y="493"/>
                      <a:pt x="867" y="262"/>
                      <a:pt x="9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" name="Google Shape;3740;p95">
                <a:extLst>
                  <a:ext uri="{FF2B5EF4-FFF2-40B4-BE49-F238E27FC236}">
                    <a16:creationId xmlns:a16="http://schemas.microsoft.com/office/drawing/2014/main" id="{D8725B10-CB1E-4E3E-8C2E-AC46A2A430C2}"/>
                  </a:ext>
                </a:extLst>
              </p:cNvPr>
              <p:cNvSpPr/>
              <p:nvPr/>
            </p:nvSpPr>
            <p:spPr>
              <a:xfrm>
                <a:off x="4495813" y="3334625"/>
                <a:ext cx="14000" cy="9240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3696" extrusionOk="0">
                    <a:moveTo>
                      <a:pt x="213" y="0"/>
                    </a:moveTo>
                    <a:cubicBezTo>
                      <a:pt x="210" y="0"/>
                      <a:pt x="206" y="1"/>
                      <a:pt x="202" y="3"/>
                    </a:cubicBezTo>
                    <a:cubicBezTo>
                      <a:pt x="155" y="25"/>
                      <a:pt x="138" y="248"/>
                      <a:pt x="119" y="298"/>
                    </a:cubicBezTo>
                    <a:cubicBezTo>
                      <a:pt x="111" y="311"/>
                      <a:pt x="108" y="328"/>
                      <a:pt x="100" y="342"/>
                    </a:cubicBezTo>
                    <a:cubicBezTo>
                      <a:pt x="50" y="479"/>
                      <a:pt x="28" y="606"/>
                      <a:pt x="23" y="760"/>
                    </a:cubicBezTo>
                    <a:cubicBezTo>
                      <a:pt x="17" y="972"/>
                      <a:pt x="12" y="1181"/>
                      <a:pt x="9" y="1390"/>
                    </a:cubicBezTo>
                    <a:lnTo>
                      <a:pt x="9" y="1401"/>
                    </a:lnTo>
                    <a:cubicBezTo>
                      <a:pt x="3" y="1511"/>
                      <a:pt x="1" y="1624"/>
                      <a:pt x="12" y="1734"/>
                    </a:cubicBezTo>
                    <a:cubicBezTo>
                      <a:pt x="23" y="1869"/>
                      <a:pt x="47" y="1998"/>
                      <a:pt x="69" y="2130"/>
                    </a:cubicBezTo>
                    <a:cubicBezTo>
                      <a:pt x="75" y="2141"/>
                      <a:pt x="75" y="2147"/>
                      <a:pt x="75" y="2158"/>
                    </a:cubicBezTo>
                    <a:lnTo>
                      <a:pt x="147" y="2549"/>
                    </a:lnTo>
                    <a:cubicBezTo>
                      <a:pt x="163" y="2639"/>
                      <a:pt x="180" y="2733"/>
                      <a:pt x="204" y="2818"/>
                    </a:cubicBezTo>
                    <a:cubicBezTo>
                      <a:pt x="287" y="3124"/>
                      <a:pt x="477" y="3388"/>
                      <a:pt x="529" y="3696"/>
                    </a:cubicBezTo>
                    <a:cubicBezTo>
                      <a:pt x="559" y="3385"/>
                      <a:pt x="524" y="3069"/>
                      <a:pt x="488" y="2755"/>
                    </a:cubicBezTo>
                    <a:cubicBezTo>
                      <a:pt x="468" y="2601"/>
                      <a:pt x="449" y="2447"/>
                      <a:pt x="433" y="2287"/>
                    </a:cubicBezTo>
                    <a:cubicBezTo>
                      <a:pt x="413" y="2147"/>
                      <a:pt x="397" y="2006"/>
                      <a:pt x="375" y="1869"/>
                    </a:cubicBezTo>
                    <a:lnTo>
                      <a:pt x="334" y="1621"/>
                    </a:lnTo>
                    <a:cubicBezTo>
                      <a:pt x="323" y="1547"/>
                      <a:pt x="312" y="1475"/>
                      <a:pt x="301" y="1401"/>
                    </a:cubicBezTo>
                    <a:cubicBezTo>
                      <a:pt x="276" y="1211"/>
                      <a:pt x="262" y="1021"/>
                      <a:pt x="259" y="834"/>
                    </a:cubicBezTo>
                    <a:cubicBezTo>
                      <a:pt x="257" y="664"/>
                      <a:pt x="257" y="496"/>
                      <a:pt x="257" y="328"/>
                    </a:cubicBezTo>
                    <a:cubicBezTo>
                      <a:pt x="257" y="286"/>
                      <a:pt x="276" y="0"/>
                      <a:pt x="2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" name="Google Shape;3741;p95">
                <a:extLst>
                  <a:ext uri="{FF2B5EF4-FFF2-40B4-BE49-F238E27FC236}">
                    <a16:creationId xmlns:a16="http://schemas.microsoft.com/office/drawing/2014/main" id="{D6B3CDD3-FF44-4F95-9755-41D096D56F7D}"/>
                  </a:ext>
                </a:extLst>
              </p:cNvPr>
              <p:cNvSpPr/>
              <p:nvPr/>
            </p:nvSpPr>
            <p:spPr>
              <a:xfrm>
                <a:off x="4511638" y="3324025"/>
                <a:ext cx="22925" cy="89725"/>
              </a:xfrm>
              <a:custGeom>
                <a:avLst/>
                <a:gdLst/>
                <a:ahLst/>
                <a:cxnLst/>
                <a:rect l="l" t="t" r="r" b="b"/>
                <a:pathLst>
                  <a:path w="917" h="3589" extrusionOk="0">
                    <a:moveTo>
                      <a:pt x="28" y="1"/>
                    </a:moveTo>
                    <a:cubicBezTo>
                      <a:pt x="25" y="14"/>
                      <a:pt x="23" y="28"/>
                      <a:pt x="23" y="42"/>
                    </a:cubicBezTo>
                    <a:cubicBezTo>
                      <a:pt x="20" y="105"/>
                      <a:pt x="50" y="177"/>
                      <a:pt x="53" y="232"/>
                    </a:cubicBezTo>
                    <a:cubicBezTo>
                      <a:pt x="56" y="284"/>
                      <a:pt x="42" y="331"/>
                      <a:pt x="34" y="380"/>
                    </a:cubicBezTo>
                    <a:cubicBezTo>
                      <a:pt x="25" y="424"/>
                      <a:pt x="20" y="468"/>
                      <a:pt x="14" y="513"/>
                    </a:cubicBezTo>
                    <a:cubicBezTo>
                      <a:pt x="1" y="678"/>
                      <a:pt x="12" y="851"/>
                      <a:pt x="34" y="1008"/>
                    </a:cubicBezTo>
                    <a:cubicBezTo>
                      <a:pt x="67" y="1255"/>
                      <a:pt x="119" y="1498"/>
                      <a:pt x="174" y="1743"/>
                    </a:cubicBezTo>
                    <a:cubicBezTo>
                      <a:pt x="201" y="1866"/>
                      <a:pt x="229" y="1990"/>
                      <a:pt x="259" y="2114"/>
                    </a:cubicBezTo>
                    <a:cubicBezTo>
                      <a:pt x="298" y="2252"/>
                      <a:pt x="339" y="2389"/>
                      <a:pt x="397" y="2516"/>
                    </a:cubicBezTo>
                    <a:cubicBezTo>
                      <a:pt x="424" y="2582"/>
                      <a:pt x="460" y="2642"/>
                      <a:pt x="482" y="2711"/>
                    </a:cubicBezTo>
                    <a:cubicBezTo>
                      <a:pt x="504" y="2763"/>
                      <a:pt x="518" y="2818"/>
                      <a:pt x="532" y="2873"/>
                    </a:cubicBezTo>
                    <a:cubicBezTo>
                      <a:pt x="545" y="2934"/>
                      <a:pt x="562" y="2997"/>
                      <a:pt x="584" y="3055"/>
                    </a:cubicBezTo>
                    <a:cubicBezTo>
                      <a:pt x="647" y="3256"/>
                      <a:pt x="782" y="3424"/>
                      <a:pt x="917" y="3589"/>
                    </a:cubicBezTo>
                    <a:cubicBezTo>
                      <a:pt x="892" y="3559"/>
                      <a:pt x="892" y="3435"/>
                      <a:pt x="889" y="3391"/>
                    </a:cubicBezTo>
                    <a:cubicBezTo>
                      <a:pt x="878" y="3325"/>
                      <a:pt x="873" y="3261"/>
                      <a:pt x="854" y="3198"/>
                    </a:cubicBezTo>
                    <a:cubicBezTo>
                      <a:pt x="821" y="3055"/>
                      <a:pt x="790" y="2915"/>
                      <a:pt x="755" y="2777"/>
                    </a:cubicBezTo>
                    <a:cubicBezTo>
                      <a:pt x="727" y="2662"/>
                      <a:pt x="702" y="2541"/>
                      <a:pt x="675" y="2422"/>
                    </a:cubicBezTo>
                    <a:cubicBezTo>
                      <a:pt x="639" y="2263"/>
                      <a:pt x="600" y="2100"/>
                      <a:pt x="556" y="1938"/>
                    </a:cubicBezTo>
                    <a:cubicBezTo>
                      <a:pt x="521" y="1811"/>
                      <a:pt x="493" y="1685"/>
                      <a:pt x="474" y="1555"/>
                    </a:cubicBezTo>
                    <a:cubicBezTo>
                      <a:pt x="463" y="1495"/>
                      <a:pt x="455" y="1434"/>
                      <a:pt x="452" y="1374"/>
                    </a:cubicBezTo>
                    <a:cubicBezTo>
                      <a:pt x="449" y="1311"/>
                      <a:pt x="446" y="1247"/>
                      <a:pt x="435" y="1184"/>
                    </a:cubicBezTo>
                    <a:cubicBezTo>
                      <a:pt x="422" y="1115"/>
                      <a:pt x="394" y="1046"/>
                      <a:pt x="378" y="978"/>
                    </a:cubicBezTo>
                    <a:cubicBezTo>
                      <a:pt x="345" y="851"/>
                      <a:pt x="325" y="691"/>
                      <a:pt x="339" y="562"/>
                    </a:cubicBezTo>
                    <a:cubicBezTo>
                      <a:pt x="342" y="532"/>
                      <a:pt x="345" y="504"/>
                      <a:pt x="342" y="479"/>
                    </a:cubicBezTo>
                    <a:cubicBezTo>
                      <a:pt x="342" y="408"/>
                      <a:pt x="328" y="342"/>
                      <a:pt x="281" y="270"/>
                    </a:cubicBezTo>
                    <a:cubicBezTo>
                      <a:pt x="257" y="232"/>
                      <a:pt x="221" y="196"/>
                      <a:pt x="199" y="160"/>
                    </a:cubicBezTo>
                    <a:cubicBezTo>
                      <a:pt x="177" y="125"/>
                      <a:pt x="160" y="92"/>
                      <a:pt x="135" y="58"/>
                    </a:cubicBezTo>
                    <a:cubicBezTo>
                      <a:pt x="135" y="58"/>
                      <a:pt x="135" y="56"/>
                      <a:pt x="133" y="56"/>
                    </a:cubicBezTo>
                    <a:lnTo>
                      <a:pt x="122" y="45"/>
                    </a:lnTo>
                    <a:cubicBezTo>
                      <a:pt x="111" y="31"/>
                      <a:pt x="97" y="23"/>
                      <a:pt x="83" y="14"/>
                    </a:cubicBezTo>
                    <a:cubicBezTo>
                      <a:pt x="69" y="9"/>
                      <a:pt x="61" y="1"/>
                      <a:pt x="4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" name="Google Shape;3742;p95">
                <a:extLst>
                  <a:ext uri="{FF2B5EF4-FFF2-40B4-BE49-F238E27FC236}">
                    <a16:creationId xmlns:a16="http://schemas.microsoft.com/office/drawing/2014/main" id="{7C85B32F-F22E-400A-8799-061E1542F671}"/>
                  </a:ext>
                </a:extLst>
              </p:cNvPr>
              <p:cNvSpPr/>
              <p:nvPr/>
            </p:nvSpPr>
            <p:spPr>
              <a:xfrm>
                <a:off x="4524513" y="3311200"/>
                <a:ext cx="33175" cy="98700"/>
              </a:xfrm>
              <a:custGeom>
                <a:avLst/>
                <a:gdLst/>
                <a:ahLst/>
                <a:cxnLst/>
                <a:rect l="l" t="t" r="r" b="b"/>
                <a:pathLst>
                  <a:path w="1327" h="3948" extrusionOk="0">
                    <a:moveTo>
                      <a:pt x="64" y="1"/>
                    </a:moveTo>
                    <a:cubicBezTo>
                      <a:pt x="62" y="1"/>
                      <a:pt x="60" y="1"/>
                      <a:pt x="58" y="2"/>
                    </a:cubicBezTo>
                    <a:cubicBezTo>
                      <a:pt x="0" y="10"/>
                      <a:pt x="63" y="142"/>
                      <a:pt x="74" y="175"/>
                    </a:cubicBezTo>
                    <a:cubicBezTo>
                      <a:pt x="113" y="285"/>
                      <a:pt x="118" y="439"/>
                      <a:pt x="124" y="552"/>
                    </a:cubicBezTo>
                    <a:cubicBezTo>
                      <a:pt x="127" y="712"/>
                      <a:pt x="143" y="866"/>
                      <a:pt x="160" y="1023"/>
                    </a:cubicBezTo>
                    <a:lnTo>
                      <a:pt x="160" y="1028"/>
                    </a:lnTo>
                    <a:cubicBezTo>
                      <a:pt x="187" y="1254"/>
                      <a:pt x="242" y="1477"/>
                      <a:pt x="297" y="1697"/>
                    </a:cubicBezTo>
                    <a:cubicBezTo>
                      <a:pt x="416" y="2165"/>
                      <a:pt x="540" y="2644"/>
                      <a:pt x="790" y="3054"/>
                    </a:cubicBezTo>
                    <a:cubicBezTo>
                      <a:pt x="856" y="3164"/>
                      <a:pt x="930" y="3265"/>
                      <a:pt x="980" y="3384"/>
                    </a:cubicBezTo>
                    <a:cubicBezTo>
                      <a:pt x="1060" y="3579"/>
                      <a:pt x="1175" y="3747"/>
                      <a:pt x="1296" y="3920"/>
                    </a:cubicBezTo>
                    <a:cubicBezTo>
                      <a:pt x="1307" y="3937"/>
                      <a:pt x="1313" y="3948"/>
                      <a:pt x="1326" y="3948"/>
                    </a:cubicBezTo>
                    <a:cubicBezTo>
                      <a:pt x="1293" y="3813"/>
                      <a:pt x="1247" y="3689"/>
                      <a:pt x="1219" y="3554"/>
                    </a:cubicBezTo>
                    <a:cubicBezTo>
                      <a:pt x="1189" y="3400"/>
                      <a:pt x="1150" y="3243"/>
                      <a:pt x="1112" y="3087"/>
                    </a:cubicBezTo>
                    <a:cubicBezTo>
                      <a:pt x="1082" y="2963"/>
                      <a:pt x="1049" y="2839"/>
                      <a:pt x="1016" y="2721"/>
                    </a:cubicBezTo>
                    <a:cubicBezTo>
                      <a:pt x="980" y="2575"/>
                      <a:pt x="939" y="2432"/>
                      <a:pt x="897" y="2286"/>
                    </a:cubicBezTo>
                    <a:cubicBezTo>
                      <a:pt x="872" y="2203"/>
                      <a:pt x="845" y="2121"/>
                      <a:pt x="820" y="2038"/>
                    </a:cubicBezTo>
                    <a:cubicBezTo>
                      <a:pt x="782" y="1909"/>
                      <a:pt x="749" y="1777"/>
                      <a:pt x="721" y="1642"/>
                    </a:cubicBezTo>
                    <a:cubicBezTo>
                      <a:pt x="716" y="1609"/>
                      <a:pt x="707" y="1570"/>
                      <a:pt x="705" y="1537"/>
                    </a:cubicBezTo>
                    <a:cubicBezTo>
                      <a:pt x="680" y="1367"/>
                      <a:pt x="663" y="1199"/>
                      <a:pt x="608" y="1037"/>
                    </a:cubicBezTo>
                    <a:cubicBezTo>
                      <a:pt x="581" y="951"/>
                      <a:pt x="542" y="871"/>
                      <a:pt x="498" y="794"/>
                    </a:cubicBezTo>
                    <a:cubicBezTo>
                      <a:pt x="413" y="635"/>
                      <a:pt x="308" y="483"/>
                      <a:pt x="234" y="321"/>
                    </a:cubicBezTo>
                    <a:cubicBezTo>
                      <a:pt x="207" y="263"/>
                      <a:pt x="182" y="206"/>
                      <a:pt x="165" y="142"/>
                    </a:cubicBezTo>
                    <a:cubicBezTo>
                      <a:pt x="154" y="109"/>
                      <a:pt x="138" y="38"/>
                      <a:pt x="102" y="13"/>
                    </a:cubicBezTo>
                    <a:cubicBezTo>
                      <a:pt x="99" y="10"/>
                      <a:pt x="96" y="10"/>
                      <a:pt x="88" y="5"/>
                    </a:cubicBezTo>
                    <a:cubicBezTo>
                      <a:pt x="78" y="3"/>
                      <a:pt x="70" y="1"/>
                      <a:pt x="6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7" name="Google Shape;3743;p95">
                <a:extLst>
                  <a:ext uri="{FF2B5EF4-FFF2-40B4-BE49-F238E27FC236}">
                    <a16:creationId xmlns:a16="http://schemas.microsoft.com/office/drawing/2014/main" id="{91A90789-D154-42DA-B4DB-A8E00E568480}"/>
                  </a:ext>
                </a:extLst>
              </p:cNvPr>
              <p:cNvSpPr/>
              <p:nvPr/>
            </p:nvSpPr>
            <p:spPr>
              <a:xfrm>
                <a:off x="4536538" y="3301925"/>
                <a:ext cx="42825" cy="96900"/>
              </a:xfrm>
              <a:custGeom>
                <a:avLst/>
                <a:gdLst/>
                <a:ahLst/>
                <a:cxnLst/>
                <a:rect l="l" t="t" r="r" b="b"/>
                <a:pathLst>
                  <a:path w="1713" h="3876" extrusionOk="0">
                    <a:moveTo>
                      <a:pt x="82" y="1"/>
                    </a:moveTo>
                    <a:cubicBezTo>
                      <a:pt x="1" y="1"/>
                      <a:pt x="76" y="182"/>
                      <a:pt x="97" y="219"/>
                    </a:cubicBezTo>
                    <a:cubicBezTo>
                      <a:pt x="111" y="246"/>
                      <a:pt x="127" y="271"/>
                      <a:pt x="138" y="299"/>
                    </a:cubicBezTo>
                    <a:cubicBezTo>
                      <a:pt x="169" y="370"/>
                      <a:pt x="158" y="450"/>
                      <a:pt x="149" y="524"/>
                    </a:cubicBezTo>
                    <a:cubicBezTo>
                      <a:pt x="144" y="618"/>
                      <a:pt x="158" y="687"/>
                      <a:pt x="180" y="775"/>
                    </a:cubicBezTo>
                    <a:cubicBezTo>
                      <a:pt x="199" y="876"/>
                      <a:pt x="218" y="978"/>
                      <a:pt x="251" y="1077"/>
                    </a:cubicBezTo>
                    <a:cubicBezTo>
                      <a:pt x="290" y="1207"/>
                      <a:pt x="336" y="1325"/>
                      <a:pt x="378" y="1454"/>
                    </a:cubicBezTo>
                    <a:cubicBezTo>
                      <a:pt x="402" y="1526"/>
                      <a:pt x="419" y="1600"/>
                      <a:pt x="433" y="1677"/>
                    </a:cubicBezTo>
                    <a:cubicBezTo>
                      <a:pt x="444" y="1746"/>
                      <a:pt x="446" y="1818"/>
                      <a:pt x="469" y="1884"/>
                    </a:cubicBezTo>
                    <a:cubicBezTo>
                      <a:pt x="499" y="1991"/>
                      <a:pt x="568" y="2079"/>
                      <a:pt x="623" y="2172"/>
                    </a:cubicBezTo>
                    <a:cubicBezTo>
                      <a:pt x="705" y="2310"/>
                      <a:pt x="763" y="2461"/>
                      <a:pt x="829" y="2605"/>
                    </a:cubicBezTo>
                    <a:cubicBezTo>
                      <a:pt x="923" y="2805"/>
                      <a:pt x="1027" y="2995"/>
                      <a:pt x="1148" y="3177"/>
                    </a:cubicBezTo>
                    <a:cubicBezTo>
                      <a:pt x="1170" y="3207"/>
                      <a:pt x="1189" y="3243"/>
                      <a:pt x="1214" y="3273"/>
                    </a:cubicBezTo>
                    <a:cubicBezTo>
                      <a:pt x="1313" y="3416"/>
                      <a:pt x="1423" y="3548"/>
                      <a:pt x="1536" y="3678"/>
                    </a:cubicBezTo>
                    <a:cubicBezTo>
                      <a:pt x="1599" y="3744"/>
                      <a:pt x="1655" y="3810"/>
                      <a:pt x="1712" y="3876"/>
                    </a:cubicBezTo>
                    <a:cubicBezTo>
                      <a:pt x="1693" y="3851"/>
                      <a:pt x="1688" y="3771"/>
                      <a:pt x="1679" y="3741"/>
                    </a:cubicBezTo>
                    <a:cubicBezTo>
                      <a:pt x="1666" y="3689"/>
                      <a:pt x="1652" y="3631"/>
                      <a:pt x="1627" y="3581"/>
                    </a:cubicBezTo>
                    <a:cubicBezTo>
                      <a:pt x="1586" y="3502"/>
                      <a:pt x="1542" y="3425"/>
                      <a:pt x="1503" y="3342"/>
                    </a:cubicBezTo>
                    <a:cubicBezTo>
                      <a:pt x="1410" y="3138"/>
                      <a:pt x="1324" y="2932"/>
                      <a:pt x="1242" y="2726"/>
                    </a:cubicBezTo>
                    <a:cubicBezTo>
                      <a:pt x="1217" y="2665"/>
                      <a:pt x="1192" y="2602"/>
                      <a:pt x="1167" y="2536"/>
                    </a:cubicBezTo>
                    <a:cubicBezTo>
                      <a:pt x="1096" y="2343"/>
                      <a:pt x="1035" y="2148"/>
                      <a:pt x="989" y="1944"/>
                    </a:cubicBezTo>
                    <a:lnTo>
                      <a:pt x="969" y="1862"/>
                    </a:lnTo>
                    <a:cubicBezTo>
                      <a:pt x="958" y="1820"/>
                      <a:pt x="945" y="1785"/>
                      <a:pt x="925" y="1746"/>
                    </a:cubicBezTo>
                    <a:cubicBezTo>
                      <a:pt x="890" y="1688"/>
                      <a:pt x="843" y="1641"/>
                      <a:pt x="821" y="1578"/>
                    </a:cubicBezTo>
                    <a:cubicBezTo>
                      <a:pt x="810" y="1545"/>
                      <a:pt x="810" y="1512"/>
                      <a:pt x="804" y="1476"/>
                    </a:cubicBezTo>
                    <a:cubicBezTo>
                      <a:pt x="796" y="1430"/>
                      <a:pt x="779" y="1380"/>
                      <a:pt x="763" y="1333"/>
                    </a:cubicBezTo>
                    <a:cubicBezTo>
                      <a:pt x="755" y="1317"/>
                      <a:pt x="752" y="1303"/>
                      <a:pt x="746" y="1284"/>
                    </a:cubicBezTo>
                    <a:cubicBezTo>
                      <a:pt x="691" y="1127"/>
                      <a:pt x="628" y="976"/>
                      <a:pt x="559" y="821"/>
                    </a:cubicBezTo>
                    <a:cubicBezTo>
                      <a:pt x="488" y="659"/>
                      <a:pt x="411" y="499"/>
                      <a:pt x="328" y="345"/>
                    </a:cubicBezTo>
                    <a:cubicBezTo>
                      <a:pt x="287" y="266"/>
                      <a:pt x="243" y="189"/>
                      <a:pt x="196" y="109"/>
                    </a:cubicBezTo>
                    <a:cubicBezTo>
                      <a:pt x="188" y="98"/>
                      <a:pt x="185" y="87"/>
                      <a:pt x="180" y="81"/>
                    </a:cubicBezTo>
                    <a:cubicBezTo>
                      <a:pt x="171" y="67"/>
                      <a:pt x="166" y="56"/>
                      <a:pt x="155" y="43"/>
                    </a:cubicBezTo>
                    <a:cubicBezTo>
                      <a:pt x="138" y="23"/>
                      <a:pt x="119" y="4"/>
                      <a:pt x="92" y="1"/>
                    </a:cubicBezTo>
                    <a:cubicBezTo>
                      <a:pt x="88" y="1"/>
                      <a:pt x="85" y="1"/>
                      <a:pt x="8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8" name="Google Shape;3744;p95">
                <a:extLst>
                  <a:ext uri="{FF2B5EF4-FFF2-40B4-BE49-F238E27FC236}">
                    <a16:creationId xmlns:a16="http://schemas.microsoft.com/office/drawing/2014/main" id="{6421D8F2-2FD0-4CA0-B8AB-643F4536FBFD}"/>
                  </a:ext>
                </a:extLst>
              </p:cNvPr>
              <p:cNvSpPr/>
              <p:nvPr/>
            </p:nvSpPr>
            <p:spPr>
              <a:xfrm>
                <a:off x="4544913" y="3295950"/>
                <a:ext cx="54400" cy="75025"/>
              </a:xfrm>
              <a:custGeom>
                <a:avLst/>
                <a:gdLst/>
                <a:ahLst/>
                <a:cxnLst/>
                <a:rect l="l" t="t" r="r" b="b"/>
                <a:pathLst>
                  <a:path w="2176" h="3001" extrusionOk="0">
                    <a:moveTo>
                      <a:pt x="73" y="0"/>
                    </a:moveTo>
                    <a:cubicBezTo>
                      <a:pt x="28" y="0"/>
                      <a:pt x="1" y="97"/>
                      <a:pt x="43" y="185"/>
                    </a:cubicBezTo>
                    <a:cubicBezTo>
                      <a:pt x="164" y="436"/>
                      <a:pt x="282" y="683"/>
                      <a:pt x="403" y="937"/>
                    </a:cubicBezTo>
                    <a:cubicBezTo>
                      <a:pt x="433" y="997"/>
                      <a:pt x="461" y="1060"/>
                      <a:pt x="497" y="1121"/>
                    </a:cubicBezTo>
                    <a:cubicBezTo>
                      <a:pt x="527" y="1179"/>
                      <a:pt x="566" y="1234"/>
                      <a:pt x="610" y="1286"/>
                    </a:cubicBezTo>
                    <a:cubicBezTo>
                      <a:pt x="676" y="1366"/>
                      <a:pt x="755" y="1426"/>
                      <a:pt x="824" y="1503"/>
                    </a:cubicBezTo>
                    <a:cubicBezTo>
                      <a:pt x="885" y="1572"/>
                      <a:pt x="934" y="1652"/>
                      <a:pt x="984" y="1726"/>
                    </a:cubicBezTo>
                    <a:cubicBezTo>
                      <a:pt x="1113" y="1913"/>
                      <a:pt x="1256" y="2087"/>
                      <a:pt x="1402" y="2260"/>
                    </a:cubicBezTo>
                    <a:cubicBezTo>
                      <a:pt x="1460" y="2332"/>
                      <a:pt x="1520" y="2403"/>
                      <a:pt x="1589" y="2464"/>
                    </a:cubicBezTo>
                    <a:cubicBezTo>
                      <a:pt x="1630" y="2497"/>
                      <a:pt x="1677" y="2527"/>
                      <a:pt x="1710" y="2566"/>
                    </a:cubicBezTo>
                    <a:cubicBezTo>
                      <a:pt x="1754" y="2615"/>
                      <a:pt x="1782" y="2673"/>
                      <a:pt x="1829" y="2720"/>
                    </a:cubicBezTo>
                    <a:cubicBezTo>
                      <a:pt x="1875" y="2772"/>
                      <a:pt x="1933" y="2816"/>
                      <a:pt x="1994" y="2857"/>
                    </a:cubicBezTo>
                    <a:cubicBezTo>
                      <a:pt x="2013" y="2871"/>
                      <a:pt x="2038" y="2890"/>
                      <a:pt x="2057" y="2904"/>
                    </a:cubicBezTo>
                    <a:cubicBezTo>
                      <a:pt x="2093" y="2940"/>
                      <a:pt x="2137" y="2967"/>
                      <a:pt x="2175" y="3000"/>
                    </a:cubicBezTo>
                    <a:cubicBezTo>
                      <a:pt x="2101" y="2824"/>
                      <a:pt x="2024" y="2651"/>
                      <a:pt x="1947" y="2478"/>
                    </a:cubicBezTo>
                    <a:cubicBezTo>
                      <a:pt x="1908" y="2376"/>
                      <a:pt x="1862" y="2277"/>
                      <a:pt x="1820" y="2175"/>
                    </a:cubicBezTo>
                    <a:cubicBezTo>
                      <a:pt x="1809" y="2147"/>
                      <a:pt x="1798" y="2114"/>
                      <a:pt x="1782" y="2087"/>
                    </a:cubicBezTo>
                    <a:cubicBezTo>
                      <a:pt x="1771" y="2065"/>
                      <a:pt x="1754" y="2043"/>
                      <a:pt x="1738" y="2026"/>
                    </a:cubicBezTo>
                    <a:cubicBezTo>
                      <a:pt x="1713" y="2001"/>
                      <a:pt x="1683" y="1985"/>
                      <a:pt x="1658" y="1957"/>
                    </a:cubicBezTo>
                    <a:cubicBezTo>
                      <a:pt x="1639" y="1935"/>
                      <a:pt x="1625" y="1908"/>
                      <a:pt x="1608" y="1880"/>
                    </a:cubicBezTo>
                    <a:cubicBezTo>
                      <a:pt x="1562" y="1798"/>
                      <a:pt x="1515" y="1721"/>
                      <a:pt x="1465" y="1641"/>
                    </a:cubicBezTo>
                    <a:cubicBezTo>
                      <a:pt x="1402" y="1534"/>
                      <a:pt x="1333" y="1426"/>
                      <a:pt x="1259" y="1325"/>
                    </a:cubicBezTo>
                    <a:cubicBezTo>
                      <a:pt x="1201" y="1242"/>
                      <a:pt x="1141" y="1159"/>
                      <a:pt x="1075" y="1080"/>
                    </a:cubicBezTo>
                    <a:cubicBezTo>
                      <a:pt x="898" y="862"/>
                      <a:pt x="703" y="667"/>
                      <a:pt x="497" y="483"/>
                    </a:cubicBezTo>
                    <a:lnTo>
                      <a:pt x="414" y="408"/>
                    </a:lnTo>
                    <a:cubicBezTo>
                      <a:pt x="351" y="359"/>
                      <a:pt x="290" y="304"/>
                      <a:pt x="238" y="240"/>
                    </a:cubicBezTo>
                    <a:cubicBezTo>
                      <a:pt x="200" y="196"/>
                      <a:pt x="167" y="147"/>
                      <a:pt x="145" y="89"/>
                    </a:cubicBezTo>
                    <a:cubicBezTo>
                      <a:pt x="131" y="56"/>
                      <a:pt x="123" y="34"/>
                      <a:pt x="109" y="20"/>
                    </a:cubicBezTo>
                    <a:cubicBezTo>
                      <a:pt x="96" y="7"/>
                      <a:pt x="84" y="0"/>
                      <a:pt x="7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9" name="Google Shape;3745;p95">
                <a:extLst>
                  <a:ext uri="{FF2B5EF4-FFF2-40B4-BE49-F238E27FC236}">
                    <a16:creationId xmlns:a16="http://schemas.microsoft.com/office/drawing/2014/main" id="{6C1EA316-EA8B-4E3A-8ABF-E84FDE69BE46}"/>
                  </a:ext>
                </a:extLst>
              </p:cNvPr>
              <p:cNvSpPr/>
              <p:nvPr/>
            </p:nvSpPr>
            <p:spPr>
              <a:xfrm>
                <a:off x="4551963" y="3292325"/>
                <a:ext cx="59375" cy="39425"/>
              </a:xfrm>
              <a:custGeom>
                <a:avLst/>
                <a:gdLst/>
                <a:ahLst/>
                <a:cxnLst/>
                <a:rect l="l" t="t" r="r" b="b"/>
                <a:pathLst>
                  <a:path w="2375" h="1577" extrusionOk="0">
                    <a:moveTo>
                      <a:pt x="34" y="0"/>
                    </a:moveTo>
                    <a:cubicBezTo>
                      <a:pt x="15" y="0"/>
                      <a:pt x="0" y="9"/>
                      <a:pt x="0" y="33"/>
                    </a:cubicBezTo>
                    <a:cubicBezTo>
                      <a:pt x="0" y="44"/>
                      <a:pt x="6" y="58"/>
                      <a:pt x="11" y="72"/>
                    </a:cubicBezTo>
                    <a:cubicBezTo>
                      <a:pt x="22" y="96"/>
                      <a:pt x="39" y="119"/>
                      <a:pt x="61" y="138"/>
                    </a:cubicBezTo>
                    <a:cubicBezTo>
                      <a:pt x="94" y="171"/>
                      <a:pt x="129" y="209"/>
                      <a:pt x="162" y="245"/>
                    </a:cubicBezTo>
                    <a:cubicBezTo>
                      <a:pt x="215" y="295"/>
                      <a:pt x="267" y="347"/>
                      <a:pt x="314" y="402"/>
                    </a:cubicBezTo>
                    <a:cubicBezTo>
                      <a:pt x="355" y="443"/>
                      <a:pt x="394" y="484"/>
                      <a:pt x="435" y="523"/>
                    </a:cubicBezTo>
                    <a:cubicBezTo>
                      <a:pt x="531" y="611"/>
                      <a:pt x="639" y="694"/>
                      <a:pt x="749" y="771"/>
                    </a:cubicBezTo>
                    <a:cubicBezTo>
                      <a:pt x="779" y="790"/>
                      <a:pt x="809" y="812"/>
                      <a:pt x="837" y="837"/>
                    </a:cubicBezTo>
                    <a:cubicBezTo>
                      <a:pt x="881" y="867"/>
                      <a:pt x="922" y="897"/>
                      <a:pt x="974" y="914"/>
                    </a:cubicBezTo>
                    <a:cubicBezTo>
                      <a:pt x="1029" y="936"/>
                      <a:pt x="1093" y="944"/>
                      <a:pt x="1148" y="969"/>
                    </a:cubicBezTo>
                    <a:cubicBezTo>
                      <a:pt x="1197" y="996"/>
                      <a:pt x="1238" y="1043"/>
                      <a:pt x="1288" y="1076"/>
                    </a:cubicBezTo>
                    <a:cubicBezTo>
                      <a:pt x="1390" y="1148"/>
                      <a:pt x="1522" y="1167"/>
                      <a:pt x="1635" y="1216"/>
                    </a:cubicBezTo>
                    <a:cubicBezTo>
                      <a:pt x="1739" y="1263"/>
                      <a:pt x="1830" y="1335"/>
                      <a:pt x="1935" y="1387"/>
                    </a:cubicBezTo>
                    <a:cubicBezTo>
                      <a:pt x="2075" y="1448"/>
                      <a:pt x="2248" y="1472"/>
                      <a:pt x="2375" y="1577"/>
                    </a:cubicBezTo>
                    <a:cubicBezTo>
                      <a:pt x="2323" y="1489"/>
                      <a:pt x="2273" y="1404"/>
                      <a:pt x="2199" y="1335"/>
                    </a:cubicBezTo>
                    <a:cubicBezTo>
                      <a:pt x="2152" y="1291"/>
                      <a:pt x="2100" y="1255"/>
                      <a:pt x="2050" y="1208"/>
                    </a:cubicBezTo>
                    <a:cubicBezTo>
                      <a:pt x="2006" y="1164"/>
                      <a:pt x="1973" y="1112"/>
                      <a:pt x="1932" y="1062"/>
                    </a:cubicBezTo>
                    <a:cubicBezTo>
                      <a:pt x="1880" y="1002"/>
                      <a:pt x="1822" y="950"/>
                      <a:pt x="1758" y="897"/>
                    </a:cubicBezTo>
                    <a:cubicBezTo>
                      <a:pt x="1665" y="815"/>
                      <a:pt x="1569" y="732"/>
                      <a:pt x="1459" y="674"/>
                    </a:cubicBezTo>
                    <a:cubicBezTo>
                      <a:pt x="1409" y="647"/>
                      <a:pt x="1357" y="628"/>
                      <a:pt x="1302" y="606"/>
                    </a:cubicBezTo>
                    <a:cubicBezTo>
                      <a:pt x="1277" y="595"/>
                      <a:pt x="1252" y="589"/>
                      <a:pt x="1230" y="578"/>
                    </a:cubicBezTo>
                    <a:cubicBezTo>
                      <a:pt x="1120" y="537"/>
                      <a:pt x="1013" y="484"/>
                      <a:pt x="905" y="438"/>
                    </a:cubicBezTo>
                    <a:cubicBezTo>
                      <a:pt x="892" y="429"/>
                      <a:pt x="878" y="424"/>
                      <a:pt x="864" y="421"/>
                    </a:cubicBezTo>
                    <a:cubicBezTo>
                      <a:pt x="765" y="374"/>
                      <a:pt x="666" y="328"/>
                      <a:pt x="570" y="284"/>
                    </a:cubicBezTo>
                    <a:cubicBezTo>
                      <a:pt x="504" y="251"/>
                      <a:pt x="438" y="223"/>
                      <a:pt x="377" y="193"/>
                    </a:cubicBezTo>
                    <a:cubicBezTo>
                      <a:pt x="344" y="179"/>
                      <a:pt x="311" y="163"/>
                      <a:pt x="281" y="149"/>
                    </a:cubicBezTo>
                    <a:cubicBezTo>
                      <a:pt x="217" y="119"/>
                      <a:pt x="157" y="80"/>
                      <a:pt x="105" y="30"/>
                    </a:cubicBezTo>
                    <a:cubicBezTo>
                      <a:pt x="96" y="28"/>
                      <a:pt x="94" y="19"/>
                      <a:pt x="88" y="17"/>
                    </a:cubicBezTo>
                    <a:cubicBezTo>
                      <a:pt x="71" y="7"/>
                      <a:pt x="51" y="0"/>
                      <a:pt x="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0" name="Google Shape;3746;p95">
                <a:extLst>
                  <a:ext uri="{FF2B5EF4-FFF2-40B4-BE49-F238E27FC236}">
                    <a16:creationId xmlns:a16="http://schemas.microsoft.com/office/drawing/2014/main" id="{A3308751-19BD-4652-96E9-659ABF7F284F}"/>
                  </a:ext>
                </a:extLst>
              </p:cNvPr>
              <p:cNvSpPr/>
              <p:nvPr/>
            </p:nvSpPr>
            <p:spPr>
              <a:xfrm>
                <a:off x="4493088" y="3241750"/>
                <a:ext cx="141000" cy="99100"/>
              </a:xfrm>
              <a:custGeom>
                <a:avLst/>
                <a:gdLst/>
                <a:ahLst/>
                <a:cxnLst/>
                <a:rect l="l" t="t" r="r" b="b"/>
                <a:pathLst>
                  <a:path w="5640" h="3964" extrusionOk="0">
                    <a:moveTo>
                      <a:pt x="5555" y="1"/>
                    </a:moveTo>
                    <a:cubicBezTo>
                      <a:pt x="5554" y="1"/>
                      <a:pt x="5553" y="1"/>
                      <a:pt x="5553" y="1"/>
                    </a:cubicBezTo>
                    <a:cubicBezTo>
                      <a:pt x="5316" y="9"/>
                      <a:pt x="5071" y="166"/>
                      <a:pt x="4867" y="279"/>
                    </a:cubicBezTo>
                    <a:cubicBezTo>
                      <a:pt x="4631" y="413"/>
                      <a:pt x="4408" y="562"/>
                      <a:pt x="4179" y="711"/>
                    </a:cubicBezTo>
                    <a:cubicBezTo>
                      <a:pt x="3681" y="1035"/>
                      <a:pt x="3186" y="1360"/>
                      <a:pt x="2696" y="1696"/>
                    </a:cubicBezTo>
                    <a:cubicBezTo>
                      <a:pt x="2234" y="2018"/>
                      <a:pt x="1758" y="2337"/>
                      <a:pt x="1340" y="2711"/>
                    </a:cubicBezTo>
                    <a:cubicBezTo>
                      <a:pt x="891" y="3110"/>
                      <a:pt x="517" y="3575"/>
                      <a:pt x="22" y="3916"/>
                    </a:cubicBezTo>
                    <a:cubicBezTo>
                      <a:pt x="0" y="3931"/>
                      <a:pt x="10" y="3963"/>
                      <a:pt x="30" y="3963"/>
                    </a:cubicBezTo>
                    <a:cubicBezTo>
                      <a:pt x="33" y="3963"/>
                      <a:pt x="37" y="3962"/>
                      <a:pt x="41" y="3960"/>
                    </a:cubicBezTo>
                    <a:cubicBezTo>
                      <a:pt x="280" y="3820"/>
                      <a:pt x="503" y="3663"/>
                      <a:pt x="710" y="3479"/>
                    </a:cubicBezTo>
                    <a:cubicBezTo>
                      <a:pt x="919" y="3289"/>
                      <a:pt x="1109" y="3080"/>
                      <a:pt x="1318" y="2887"/>
                    </a:cubicBezTo>
                    <a:cubicBezTo>
                      <a:pt x="1747" y="2491"/>
                      <a:pt x="2242" y="2158"/>
                      <a:pt x="2724" y="1831"/>
                    </a:cubicBezTo>
                    <a:cubicBezTo>
                      <a:pt x="3216" y="1498"/>
                      <a:pt x="3723" y="1195"/>
                      <a:pt x="4224" y="881"/>
                    </a:cubicBezTo>
                    <a:cubicBezTo>
                      <a:pt x="4444" y="741"/>
                      <a:pt x="4664" y="601"/>
                      <a:pt x="4892" y="471"/>
                    </a:cubicBezTo>
                    <a:cubicBezTo>
                      <a:pt x="5013" y="402"/>
                      <a:pt x="5137" y="342"/>
                      <a:pt x="5261" y="284"/>
                    </a:cubicBezTo>
                    <a:cubicBezTo>
                      <a:pt x="5374" y="232"/>
                      <a:pt x="5495" y="196"/>
                      <a:pt x="5594" y="125"/>
                    </a:cubicBezTo>
                    <a:cubicBezTo>
                      <a:pt x="5640" y="92"/>
                      <a:pt x="5609" y="1"/>
                      <a:pt x="555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1" name="Google Shape;3747;p95">
                <a:extLst>
                  <a:ext uri="{FF2B5EF4-FFF2-40B4-BE49-F238E27FC236}">
                    <a16:creationId xmlns:a16="http://schemas.microsoft.com/office/drawing/2014/main" id="{1996E6D9-9ACE-4E12-B76D-3BCE71B7769D}"/>
                  </a:ext>
                </a:extLst>
              </p:cNvPr>
              <p:cNvSpPr/>
              <p:nvPr/>
            </p:nvSpPr>
            <p:spPr>
              <a:xfrm>
                <a:off x="4334088" y="3361925"/>
                <a:ext cx="19650" cy="58900"/>
              </a:xfrm>
              <a:custGeom>
                <a:avLst/>
                <a:gdLst/>
                <a:ahLst/>
                <a:cxnLst/>
                <a:rect l="l" t="t" r="r" b="b"/>
                <a:pathLst>
                  <a:path w="786" h="2356" extrusionOk="0">
                    <a:moveTo>
                      <a:pt x="540" y="1"/>
                    </a:moveTo>
                    <a:lnTo>
                      <a:pt x="540" y="1"/>
                    </a:lnTo>
                    <a:cubicBezTo>
                      <a:pt x="465" y="100"/>
                      <a:pt x="388" y="191"/>
                      <a:pt x="314" y="287"/>
                    </a:cubicBezTo>
                    <a:cubicBezTo>
                      <a:pt x="265" y="350"/>
                      <a:pt x="215" y="411"/>
                      <a:pt x="177" y="482"/>
                    </a:cubicBezTo>
                    <a:cubicBezTo>
                      <a:pt x="163" y="515"/>
                      <a:pt x="149" y="546"/>
                      <a:pt x="135" y="581"/>
                    </a:cubicBezTo>
                    <a:cubicBezTo>
                      <a:pt x="119" y="628"/>
                      <a:pt x="105" y="681"/>
                      <a:pt x="94" y="727"/>
                    </a:cubicBezTo>
                    <a:cubicBezTo>
                      <a:pt x="94" y="736"/>
                      <a:pt x="91" y="738"/>
                      <a:pt x="91" y="747"/>
                    </a:cubicBezTo>
                    <a:cubicBezTo>
                      <a:pt x="0" y="1140"/>
                      <a:pt x="53" y="1484"/>
                      <a:pt x="287" y="1814"/>
                    </a:cubicBezTo>
                    <a:cubicBezTo>
                      <a:pt x="300" y="1834"/>
                      <a:pt x="311" y="1850"/>
                      <a:pt x="325" y="1867"/>
                    </a:cubicBezTo>
                    <a:cubicBezTo>
                      <a:pt x="430" y="2015"/>
                      <a:pt x="548" y="2158"/>
                      <a:pt x="669" y="2296"/>
                    </a:cubicBezTo>
                    <a:cubicBezTo>
                      <a:pt x="700" y="2331"/>
                      <a:pt x="738" y="2355"/>
                      <a:pt x="760" y="2355"/>
                    </a:cubicBezTo>
                    <a:cubicBezTo>
                      <a:pt x="780" y="2355"/>
                      <a:pt x="786" y="2336"/>
                      <a:pt x="760" y="2285"/>
                    </a:cubicBezTo>
                    <a:cubicBezTo>
                      <a:pt x="719" y="2197"/>
                      <a:pt x="683" y="2109"/>
                      <a:pt x="655" y="2010"/>
                    </a:cubicBezTo>
                    <a:cubicBezTo>
                      <a:pt x="650" y="1993"/>
                      <a:pt x="644" y="1974"/>
                      <a:pt x="642" y="1955"/>
                    </a:cubicBezTo>
                    <a:cubicBezTo>
                      <a:pt x="595" y="1792"/>
                      <a:pt x="578" y="1616"/>
                      <a:pt x="587" y="1443"/>
                    </a:cubicBezTo>
                    <a:lnTo>
                      <a:pt x="587" y="1418"/>
                    </a:lnTo>
                    <a:cubicBezTo>
                      <a:pt x="595" y="1261"/>
                      <a:pt x="622" y="1102"/>
                      <a:pt x="631" y="947"/>
                    </a:cubicBezTo>
                    <a:cubicBezTo>
                      <a:pt x="633" y="876"/>
                      <a:pt x="633" y="802"/>
                      <a:pt x="622" y="727"/>
                    </a:cubicBezTo>
                    <a:cubicBezTo>
                      <a:pt x="614" y="653"/>
                      <a:pt x="592" y="581"/>
                      <a:pt x="578" y="504"/>
                    </a:cubicBezTo>
                    <a:cubicBezTo>
                      <a:pt x="548" y="345"/>
                      <a:pt x="520" y="160"/>
                      <a:pt x="54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2" name="Google Shape;3748;p95">
                <a:extLst>
                  <a:ext uri="{FF2B5EF4-FFF2-40B4-BE49-F238E27FC236}">
                    <a16:creationId xmlns:a16="http://schemas.microsoft.com/office/drawing/2014/main" id="{DD006A29-31C3-4C8F-81C5-9B24930B9958}"/>
                  </a:ext>
                </a:extLst>
              </p:cNvPr>
              <p:cNvSpPr/>
              <p:nvPr/>
            </p:nvSpPr>
            <p:spPr>
              <a:xfrm>
                <a:off x="4252763" y="3456650"/>
                <a:ext cx="53000" cy="41375"/>
              </a:xfrm>
              <a:custGeom>
                <a:avLst/>
                <a:gdLst/>
                <a:ahLst/>
                <a:cxnLst/>
                <a:rect l="l" t="t" r="r" b="b"/>
                <a:pathLst>
                  <a:path w="2120" h="1655" extrusionOk="0">
                    <a:moveTo>
                      <a:pt x="1" y="1"/>
                    </a:moveTo>
                    <a:cubicBezTo>
                      <a:pt x="89" y="191"/>
                      <a:pt x="207" y="364"/>
                      <a:pt x="337" y="529"/>
                    </a:cubicBezTo>
                    <a:cubicBezTo>
                      <a:pt x="463" y="692"/>
                      <a:pt x="606" y="840"/>
                      <a:pt x="749" y="989"/>
                    </a:cubicBezTo>
                    <a:cubicBezTo>
                      <a:pt x="758" y="997"/>
                      <a:pt x="766" y="1008"/>
                      <a:pt x="774" y="1016"/>
                    </a:cubicBezTo>
                    <a:cubicBezTo>
                      <a:pt x="832" y="1077"/>
                      <a:pt x="895" y="1135"/>
                      <a:pt x="967" y="1187"/>
                    </a:cubicBezTo>
                    <a:cubicBezTo>
                      <a:pt x="1066" y="1258"/>
                      <a:pt x="1176" y="1308"/>
                      <a:pt x="1289" y="1355"/>
                    </a:cubicBezTo>
                    <a:cubicBezTo>
                      <a:pt x="1423" y="1415"/>
                      <a:pt x="1556" y="1470"/>
                      <a:pt x="1688" y="1528"/>
                    </a:cubicBezTo>
                    <a:cubicBezTo>
                      <a:pt x="1778" y="1567"/>
                      <a:pt x="1869" y="1608"/>
                      <a:pt x="1960" y="1644"/>
                    </a:cubicBezTo>
                    <a:cubicBezTo>
                      <a:pt x="1978" y="1651"/>
                      <a:pt x="1994" y="1654"/>
                      <a:pt x="2007" y="1654"/>
                    </a:cubicBezTo>
                    <a:cubicBezTo>
                      <a:pt x="2071" y="1654"/>
                      <a:pt x="2088" y="1582"/>
                      <a:pt x="2120" y="1525"/>
                    </a:cubicBezTo>
                    <a:cubicBezTo>
                      <a:pt x="2059" y="1473"/>
                      <a:pt x="2023" y="1404"/>
                      <a:pt x="1977" y="1338"/>
                    </a:cubicBezTo>
                    <a:cubicBezTo>
                      <a:pt x="1850" y="1157"/>
                      <a:pt x="1712" y="978"/>
                      <a:pt x="1542" y="832"/>
                    </a:cubicBezTo>
                    <a:cubicBezTo>
                      <a:pt x="1399" y="714"/>
                      <a:pt x="1239" y="617"/>
                      <a:pt x="1077" y="521"/>
                    </a:cubicBezTo>
                    <a:lnTo>
                      <a:pt x="1008" y="480"/>
                    </a:lnTo>
                    <a:cubicBezTo>
                      <a:pt x="953" y="447"/>
                      <a:pt x="898" y="416"/>
                      <a:pt x="843" y="392"/>
                    </a:cubicBezTo>
                    <a:cubicBezTo>
                      <a:pt x="700" y="328"/>
                      <a:pt x="543" y="295"/>
                      <a:pt x="394" y="246"/>
                    </a:cubicBezTo>
                    <a:cubicBezTo>
                      <a:pt x="249" y="194"/>
                      <a:pt x="100" y="122"/>
                      <a:pt x="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3" name="Google Shape;3749;p95">
                <a:extLst>
                  <a:ext uri="{FF2B5EF4-FFF2-40B4-BE49-F238E27FC236}">
                    <a16:creationId xmlns:a16="http://schemas.microsoft.com/office/drawing/2014/main" id="{3BFD3E05-B1FE-4CDC-AC9A-F9A7581F7621}"/>
                  </a:ext>
                </a:extLst>
              </p:cNvPr>
              <p:cNvSpPr/>
              <p:nvPr/>
            </p:nvSpPr>
            <p:spPr>
              <a:xfrm>
                <a:off x="4305613" y="3492900"/>
                <a:ext cx="52100" cy="48825"/>
              </a:xfrm>
              <a:custGeom>
                <a:avLst/>
                <a:gdLst/>
                <a:ahLst/>
                <a:cxnLst/>
                <a:rect l="l" t="t" r="r" b="b"/>
                <a:pathLst>
                  <a:path w="2084" h="1953" extrusionOk="0">
                    <a:moveTo>
                      <a:pt x="100" y="1"/>
                    </a:moveTo>
                    <a:cubicBezTo>
                      <a:pt x="98" y="1"/>
                      <a:pt x="96" y="1"/>
                      <a:pt x="94" y="1"/>
                    </a:cubicBezTo>
                    <a:cubicBezTo>
                      <a:pt x="47" y="4"/>
                      <a:pt x="22" y="37"/>
                      <a:pt x="0" y="73"/>
                    </a:cubicBezTo>
                    <a:cubicBezTo>
                      <a:pt x="8" y="78"/>
                      <a:pt x="14" y="84"/>
                      <a:pt x="22" y="92"/>
                    </a:cubicBezTo>
                    <a:cubicBezTo>
                      <a:pt x="94" y="147"/>
                      <a:pt x="179" y="183"/>
                      <a:pt x="256" y="235"/>
                    </a:cubicBezTo>
                    <a:cubicBezTo>
                      <a:pt x="350" y="298"/>
                      <a:pt x="432" y="373"/>
                      <a:pt x="506" y="452"/>
                    </a:cubicBezTo>
                    <a:cubicBezTo>
                      <a:pt x="556" y="505"/>
                      <a:pt x="603" y="560"/>
                      <a:pt x="652" y="609"/>
                    </a:cubicBezTo>
                    <a:cubicBezTo>
                      <a:pt x="699" y="664"/>
                      <a:pt x="749" y="717"/>
                      <a:pt x="795" y="772"/>
                    </a:cubicBezTo>
                    <a:cubicBezTo>
                      <a:pt x="889" y="879"/>
                      <a:pt x="985" y="981"/>
                      <a:pt x="1079" y="1088"/>
                    </a:cubicBezTo>
                    <a:cubicBezTo>
                      <a:pt x="1126" y="1140"/>
                      <a:pt x="1170" y="1187"/>
                      <a:pt x="1225" y="1228"/>
                    </a:cubicBezTo>
                    <a:cubicBezTo>
                      <a:pt x="1263" y="1253"/>
                      <a:pt x="1302" y="1275"/>
                      <a:pt x="1343" y="1292"/>
                    </a:cubicBezTo>
                    <a:cubicBezTo>
                      <a:pt x="1431" y="1330"/>
                      <a:pt x="1525" y="1349"/>
                      <a:pt x="1613" y="1388"/>
                    </a:cubicBezTo>
                    <a:cubicBezTo>
                      <a:pt x="1646" y="1402"/>
                      <a:pt x="1676" y="1415"/>
                      <a:pt x="1703" y="1432"/>
                    </a:cubicBezTo>
                    <a:cubicBezTo>
                      <a:pt x="1885" y="1542"/>
                      <a:pt x="1987" y="1748"/>
                      <a:pt x="2050" y="1952"/>
                    </a:cubicBezTo>
                    <a:cubicBezTo>
                      <a:pt x="2083" y="1740"/>
                      <a:pt x="2061" y="1523"/>
                      <a:pt x="1995" y="1319"/>
                    </a:cubicBezTo>
                    <a:cubicBezTo>
                      <a:pt x="1965" y="1226"/>
                      <a:pt x="1926" y="1132"/>
                      <a:pt x="1880" y="1047"/>
                    </a:cubicBezTo>
                    <a:cubicBezTo>
                      <a:pt x="1849" y="992"/>
                      <a:pt x="1814" y="937"/>
                      <a:pt x="1775" y="884"/>
                    </a:cubicBezTo>
                    <a:cubicBezTo>
                      <a:pt x="1635" y="689"/>
                      <a:pt x="1448" y="535"/>
                      <a:pt x="1236" y="422"/>
                    </a:cubicBezTo>
                    <a:cubicBezTo>
                      <a:pt x="1123" y="359"/>
                      <a:pt x="999" y="312"/>
                      <a:pt x="875" y="279"/>
                    </a:cubicBezTo>
                    <a:cubicBezTo>
                      <a:pt x="867" y="276"/>
                      <a:pt x="856" y="276"/>
                      <a:pt x="850" y="274"/>
                    </a:cubicBezTo>
                    <a:cubicBezTo>
                      <a:pt x="729" y="243"/>
                      <a:pt x="606" y="229"/>
                      <a:pt x="490" y="188"/>
                    </a:cubicBezTo>
                    <a:cubicBezTo>
                      <a:pt x="440" y="174"/>
                      <a:pt x="394" y="139"/>
                      <a:pt x="344" y="108"/>
                    </a:cubicBezTo>
                    <a:cubicBezTo>
                      <a:pt x="269" y="55"/>
                      <a:pt x="183" y="1"/>
                      <a:pt x="10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" name="Google Shape;3750;p95">
                <a:extLst>
                  <a:ext uri="{FF2B5EF4-FFF2-40B4-BE49-F238E27FC236}">
                    <a16:creationId xmlns:a16="http://schemas.microsoft.com/office/drawing/2014/main" id="{B84D14F6-C2CB-4EFF-92F1-54701F901C16}"/>
                  </a:ext>
                </a:extLst>
              </p:cNvPr>
              <p:cNvSpPr/>
              <p:nvPr/>
            </p:nvSpPr>
            <p:spPr>
              <a:xfrm>
                <a:off x="4311238" y="3480975"/>
                <a:ext cx="56925" cy="44575"/>
              </a:xfrm>
              <a:custGeom>
                <a:avLst/>
                <a:gdLst/>
                <a:ahLst/>
                <a:cxnLst/>
                <a:rect l="l" t="t" r="r" b="b"/>
                <a:pathLst>
                  <a:path w="2277" h="1783" extrusionOk="0">
                    <a:moveTo>
                      <a:pt x="136" y="1"/>
                    </a:moveTo>
                    <a:cubicBezTo>
                      <a:pt x="79" y="1"/>
                      <a:pt x="28" y="16"/>
                      <a:pt x="1" y="60"/>
                    </a:cubicBezTo>
                    <a:cubicBezTo>
                      <a:pt x="125" y="186"/>
                      <a:pt x="270" y="294"/>
                      <a:pt x="416" y="401"/>
                    </a:cubicBezTo>
                    <a:cubicBezTo>
                      <a:pt x="422" y="404"/>
                      <a:pt x="427" y="407"/>
                      <a:pt x="433" y="409"/>
                    </a:cubicBezTo>
                    <a:cubicBezTo>
                      <a:pt x="488" y="451"/>
                      <a:pt x="546" y="492"/>
                      <a:pt x="598" y="533"/>
                    </a:cubicBezTo>
                    <a:cubicBezTo>
                      <a:pt x="598" y="539"/>
                      <a:pt x="601" y="539"/>
                      <a:pt x="606" y="541"/>
                    </a:cubicBezTo>
                    <a:cubicBezTo>
                      <a:pt x="697" y="616"/>
                      <a:pt x="791" y="693"/>
                      <a:pt x="890" y="759"/>
                    </a:cubicBezTo>
                    <a:cubicBezTo>
                      <a:pt x="986" y="822"/>
                      <a:pt x="1093" y="885"/>
                      <a:pt x="1201" y="938"/>
                    </a:cubicBezTo>
                    <a:cubicBezTo>
                      <a:pt x="1272" y="971"/>
                      <a:pt x="1344" y="1001"/>
                      <a:pt x="1421" y="1028"/>
                    </a:cubicBezTo>
                    <a:cubicBezTo>
                      <a:pt x="1451" y="1039"/>
                      <a:pt x="1478" y="1050"/>
                      <a:pt x="1506" y="1061"/>
                    </a:cubicBezTo>
                    <a:cubicBezTo>
                      <a:pt x="1655" y="1111"/>
                      <a:pt x="1803" y="1161"/>
                      <a:pt x="1927" y="1254"/>
                    </a:cubicBezTo>
                    <a:cubicBezTo>
                      <a:pt x="2098" y="1383"/>
                      <a:pt x="2197" y="1584"/>
                      <a:pt x="2276" y="1782"/>
                    </a:cubicBezTo>
                    <a:cubicBezTo>
                      <a:pt x="2235" y="1493"/>
                      <a:pt x="2100" y="1229"/>
                      <a:pt x="1930" y="995"/>
                    </a:cubicBezTo>
                    <a:cubicBezTo>
                      <a:pt x="1880" y="927"/>
                      <a:pt x="1831" y="861"/>
                      <a:pt x="1778" y="795"/>
                    </a:cubicBezTo>
                    <a:cubicBezTo>
                      <a:pt x="1712" y="712"/>
                      <a:pt x="1641" y="629"/>
                      <a:pt x="1556" y="566"/>
                    </a:cubicBezTo>
                    <a:cubicBezTo>
                      <a:pt x="1478" y="506"/>
                      <a:pt x="1396" y="464"/>
                      <a:pt x="1313" y="423"/>
                    </a:cubicBezTo>
                    <a:cubicBezTo>
                      <a:pt x="1300" y="418"/>
                      <a:pt x="1289" y="415"/>
                      <a:pt x="1275" y="407"/>
                    </a:cubicBezTo>
                    <a:cubicBezTo>
                      <a:pt x="1181" y="365"/>
                      <a:pt x="1093" y="327"/>
                      <a:pt x="997" y="296"/>
                    </a:cubicBezTo>
                    <a:cubicBezTo>
                      <a:pt x="931" y="277"/>
                      <a:pt x="868" y="263"/>
                      <a:pt x="802" y="241"/>
                    </a:cubicBezTo>
                    <a:cubicBezTo>
                      <a:pt x="744" y="225"/>
                      <a:pt x="683" y="208"/>
                      <a:pt x="628" y="181"/>
                    </a:cubicBezTo>
                    <a:cubicBezTo>
                      <a:pt x="620" y="175"/>
                      <a:pt x="606" y="170"/>
                      <a:pt x="595" y="162"/>
                    </a:cubicBezTo>
                    <a:cubicBezTo>
                      <a:pt x="537" y="134"/>
                      <a:pt x="485" y="101"/>
                      <a:pt x="427" y="76"/>
                    </a:cubicBezTo>
                    <a:cubicBezTo>
                      <a:pt x="408" y="65"/>
                      <a:pt x="381" y="57"/>
                      <a:pt x="350" y="46"/>
                    </a:cubicBezTo>
                    <a:cubicBezTo>
                      <a:pt x="287" y="23"/>
                      <a:pt x="206" y="1"/>
                      <a:pt x="1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" name="Google Shape;3751;p95">
                <a:extLst>
                  <a:ext uri="{FF2B5EF4-FFF2-40B4-BE49-F238E27FC236}">
                    <a16:creationId xmlns:a16="http://schemas.microsoft.com/office/drawing/2014/main" id="{A0E8EA47-B93A-4618-8F75-CEB36602F042}"/>
                  </a:ext>
                </a:extLst>
              </p:cNvPr>
              <p:cNvSpPr/>
              <p:nvPr/>
            </p:nvSpPr>
            <p:spPr>
              <a:xfrm>
                <a:off x="4251113" y="3448475"/>
                <a:ext cx="59950" cy="37650"/>
              </a:xfrm>
              <a:custGeom>
                <a:avLst/>
                <a:gdLst/>
                <a:ahLst/>
                <a:cxnLst/>
                <a:rect l="l" t="t" r="r" b="b"/>
                <a:pathLst>
                  <a:path w="2398" h="1506" extrusionOk="0">
                    <a:moveTo>
                      <a:pt x="1" y="1"/>
                    </a:moveTo>
                    <a:cubicBezTo>
                      <a:pt x="221" y="83"/>
                      <a:pt x="444" y="168"/>
                      <a:pt x="636" y="300"/>
                    </a:cubicBezTo>
                    <a:cubicBezTo>
                      <a:pt x="667" y="325"/>
                      <a:pt x="703" y="347"/>
                      <a:pt x="733" y="372"/>
                    </a:cubicBezTo>
                    <a:cubicBezTo>
                      <a:pt x="741" y="380"/>
                      <a:pt x="749" y="386"/>
                      <a:pt x="758" y="394"/>
                    </a:cubicBezTo>
                    <a:cubicBezTo>
                      <a:pt x="868" y="482"/>
                      <a:pt x="961" y="592"/>
                      <a:pt x="1057" y="699"/>
                    </a:cubicBezTo>
                    <a:cubicBezTo>
                      <a:pt x="1126" y="779"/>
                      <a:pt x="1198" y="854"/>
                      <a:pt x="1280" y="920"/>
                    </a:cubicBezTo>
                    <a:cubicBezTo>
                      <a:pt x="1542" y="1129"/>
                      <a:pt x="1886" y="1222"/>
                      <a:pt x="2139" y="1442"/>
                    </a:cubicBezTo>
                    <a:cubicBezTo>
                      <a:pt x="2189" y="1486"/>
                      <a:pt x="2240" y="1505"/>
                      <a:pt x="2281" y="1505"/>
                    </a:cubicBezTo>
                    <a:cubicBezTo>
                      <a:pt x="2357" y="1505"/>
                      <a:pt x="2398" y="1436"/>
                      <a:pt x="2326" y="1321"/>
                    </a:cubicBezTo>
                    <a:cubicBezTo>
                      <a:pt x="2216" y="1153"/>
                      <a:pt x="2125" y="964"/>
                      <a:pt x="1993" y="812"/>
                    </a:cubicBezTo>
                    <a:cubicBezTo>
                      <a:pt x="1941" y="757"/>
                      <a:pt x="1886" y="710"/>
                      <a:pt x="1828" y="661"/>
                    </a:cubicBezTo>
                    <a:cubicBezTo>
                      <a:pt x="1800" y="636"/>
                      <a:pt x="1767" y="614"/>
                      <a:pt x="1740" y="592"/>
                    </a:cubicBezTo>
                    <a:cubicBezTo>
                      <a:pt x="1655" y="526"/>
                      <a:pt x="1572" y="463"/>
                      <a:pt x="1487" y="397"/>
                    </a:cubicBezTo>
                    <a:cubicBezTo>
                      <a:pt x="1388" y="320"/>
                      <a:pt x="1286" y="243"/>
                      <a:pt x="1173" y="188"/>
                    </a:cubicBezTo>
                    <a:cubicBezTo>
                      <a:pt x="1090" y="146"/>
                      <a:pt x="1002" y="119"/>
                      <a:pt x="909" y="97"/>
                    </a:cubicBezTo>
                    <a:cubicBezTo>
                      <a:pt x="857" y="83"/>
                      <a:pt x="810" y="72"/>
                      <a:pt x="760" y="67"/>
                    </a:cubicBezTo>
                    <a:cubicBezTo>
                      <a:pt x="672" y="53"/>
                      <a:pt x="581" y="39"/>
                      <a:pt x="493" y="28"/>
                    </a:cubicBezTo>
                    <a:cubicBezTo>
                      <a:pt x="331" y="12"/>
                      <a:pt x="166" y="1"/>
                      <a:pt x="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6" name="Google Shape;3752;p95">
                <a:extLst>
                  <a:ext uri="{FF2B5EF4-FFF2-40B4-BE49-F238E27FC236}">
                    <a16:creationId xmlns:a16="http://schemas.microsoft.com/office/drawing/2014/main" id="{473EB151-F9A4-410F-A081-E616D92B9D4B}"/>
                  </a:ext>
                </a:extLst>
              </p:cNvPr>
              <p:cNvSpPr/>
              <p:nvPr/>
            </p:nvSpPr>
            <p:spPr>
              <a:xfrm>
                <a:off x="4317413" y="3469050"/>
                <a:ext cx="67675" cy="23500"/>
              </a:xfrm>
              <a:custGeom>
                <a:avLst/>
                <a:gdLst/>
                <a:ahLst/>
                <a:cxnLst/>
                <a:rect l="l" t="t" r="r" b="b"/>
                <a:pathLst>
                  <a:path w="2707" h="940" extrusionOk="0">
                    <a:moveTo>
                      <a:pt x="105" y="1"/>
                    </a:moveTo>
                    <a:cubicBezTo>
                      <a:pt x="0" y="1"/>
                      <a:pt x="105" y="73"/>
                      <a:pt x="175" y="116"/>
                    </a:cubicBezTo>
                    <a:cubicBezTo>
                      <a:pt x="431" y="273"/>
                      <a:pt x="695" y="413"/>
                      <a:pt x="965" y="540"/>
                    </a:cubicBezTo>
                    <a:cubicBezTo>
                      <a:pt x="1218" y="663"/>
                      <a:pt x="1479" y="773"/>
                      <a:pt x="1743" y="873"/>
                    </a:cubicBezTo>
                    <a:cubicBezTo>
                      <a:pt x="1823" y="906"/>
                      <a:pt x="1903" y="933"/>
                      <a:pt x="1988" y="939"/>
                    </a:cubicBezTo>
                    <a:cubicBezTo>
                      <a:pt x="2000" y="939"/>
                      <a:pt x="2012" y="940"/>
                      <a:pt x="2024" y="940"/>
                    </a:cubicBezTo>
                    <a:cubicBezTo>
                      <a:pt x="2170" y="940"/>
                      <a:pt x="2310" y="878"/>
                      <a:pt x="2440" y="815"/>
                    </a:cubicBezTo>
                    <a:lnTo>
                      <a:pt x="2706" y="688"/>
                    </a:lnTo>
                    <a:cubicBezTo>
                      <a:pt x="2508" y="674"/>
                      <a:pt x="2305" y="658"/>
                      <a:pt x="2123" y="570"/>
                    </a:cubicBezTo>
                    <a:lnTo>
                      <a:pt x="2018" y="509"/>
                    </a:lnTo>
                    <a:cubicBezTo>
                      <a:pt x="1977" y="482"/>
                      <a:pt x="1939" y="454"/>
                      <a:pt x="1897" y="424"/>
                    </a:cubicBezTo>
                    <a:cubicBezTo>
                      <a:pt x="1842" y="383"/>
                      <a:pt x="1793" y="341"/>
                      <a:pt x="1732" y="306"/>
                    </a:cubicBezTo>
                    <a:cubicBezTo>
                      <a:pt x="1589" y="212"/>
                      <a:pt x="1424" y="154"/>
                      <a:pt x="1256" y="116"/>
                    </a:cubicBezTo>
                    <a:cubicBezTo>
                      <a:pt x="1022" y="66"/>
                      <a:pt x="772" y="55"/>
                      <a:pt x="527" y="47"/>
                    </a:cubicBezTo>
                    <a:cubicBezTo>
                      <a:pt x="392" y="44"/>
                      <a:pt x="271" y="17"/>
                      <a:pt x="142" y="3"/>
                    </a:cubicBezTo>
                    <a:cubicBezTo>
                      <a:pt x="127" y="2"/>
                      <a:pt x="115" y="1"/>
                      <a:pt x="10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7" name="Google Shape;3753;p95">
                <a:extLst>
                  <a:ext uri="{FF2B5EF4-FFF2-40B4-BE49-F238E27FC236}">
                    <a16:creationId xmlns:a16="http://schemas.microsoft.com/office/drawing/2014/main" id="{3A68BC72-B0CC-4621-9620-957FACC1FD63}"/>
                  </a:ext>
                </a:extLst>
              </p:cNvPr>
              <p:cNvSpPr/>
              <p:nvPr/>
            </p:nvSpPr>
            <p:spPr>
              <a:xfrm>
                <a:off x="4326113" y="3458150"/>
                <a:ext cx="62750" cy="29775"/>
              </a:xfrm>
              <a:custGeom>
                <a:avLst/>
                <a:gdLst/>
                <a:ahLst/>
                <a:cxnLst/>
                <a:rect l="l" t="t" r="r" b="b"/>
                <a:pathLst>
                  <a:path w="2510" h="1191" extrusionOk="0">
                    <a:moveTo>
                      <a:pt x="467" y="1"/>
                    </a:moveTo>
                    <a:cubicBezTo>
                      <a:pt x="427" y="1"/>
                      <a:pt x="386" y="4"/>
                      <a:pt x="344" y="10"/>
                    </a:cubicBezTo>
                    <a:cubicBezTo>
                      <a:pt x="331" y="11"/>
                      <a:pt x="314" y="12"/>
                      <a:pt x="296" y="12"/>
                    </a:cubicBezTo>
                    <a:cubicBezTo>
                      <a:pt x="268" y="12"/>
                      <a:pt x="236" y="11"/>
                      <a:pt x="202" y="11"/>
                    </a:cubicBezTo>
                    <a:cubicBezTo>
                      <a:pt x="116" y="11"/>
                      <a:pt x="25" y="19"/>
                      <a:pt x="0" y="76"/>
                    </a:cubicBezTo>
                    <a:cubicBezTo>
                      <a:pt x="154" y="205"/>
                      <a:pt x="369" y="230"/>
                      <a:pt x="551" y="312"/>
                    </a:cubicBezTo>
                    <a:cubicBezTo>
                      <a:pt x="680" y="373"/>
                      <a:pt x="793" y="464"/>
                      <a:pt x="908" y="552"/>
                    </a:cubicBezTo>
                    <a:cubicBezTo>
                      <a:pt x="939" y="577"/>
                      <a:pt x="966" y="599"/>
                      <a:pt x="996" y="621"/>
                    </a:cubicBezTo>
                    <a:cubicBezTo>
                      <a:pt x="1142" y="731"/>
                      <a:pt x="1299" y="832"/>
                      <a:pt x="1483" y="852"/>
                    </a:cubicBezTo>
                    <a:cubicBezTo>
                      <a:pt x="1505" y="855"/>
                      <a:pt x="1527" y="855"/>
                      <a:pt x="1552" y="855"/>
                    </a:cubicBezTo>
                    <a:cubicBezTo>
                      <a:pt x="1569" y="856"/>
                      <a:pt x="1586" y="856"/>
                      <a:pt x="1603" y="856"/>
                    </a:cubicBezTo>
                    <a:cubicBezTo>
                      <a:pt x="1641" y="856"/>
                      <a:pt x="1681" y="854"/>
                      <a:pt x="1720" y="854"/>
                    </a:cubicBezTo>
                    <a:cubicBezTo>
                      <a:pt x="1730" y="854"/>
                      <a:pt x="1740" y="854"/>
                      <a:pt x="1750" y="855"/>
                    </a:cubicBezTo>
                    <a:cubicBezTo>
                      <a:pt x="1775" y="855"/>
                      <a:pt x="1803" y="860"/>
                      <a:pt x="1827" y="863"/>
                    </a:cubicBezTo>
                    <a:cubicBezTo>
                      <a:pt x="2075" y="896"/>
                      <a:pt x="2301" y="1042"/>
                      <a:pt x="2510" y="1190"/>
                    </a:cubicBezTo>
                    <a:cubicBezTo>
                      <a:pt x="2491" y="1099"/>
                      <a:pt x="2435" y="1028"/>
                      <a:pt x="2380" y="948"/>
                    </a:cubicBezTo>
                    <a:cubicBezTo>
                      <a:pt x="2358" y="921"/>
                      <a:pt x="2342" y="893"/>
                      <a:pt x="2323" y="868"/>
                    </a:cubicBezTo>
                    <a:cubicBezTo>
                      <a:pt x="2215" y="725"/>
                      <a:pt x="2105" y="590"/>
                      <a:pt x="1957" y="480"/>
                    </a:cubicBezTo>
                    <a:cubicBezTo>
                      <a:pt x="1841" y="395"/>
                      <a:pt x="1709" y="323"/>
                      <a:pt x="1574" y="260"/>
                    </a:cubicBezTo>
                    <a:cubicBezTo>
                      <a:pt x="1514" y="233"/>
                      <a:pt x="1448" y="208"/>
                      <a:pt x="1387" y="186"/>
                    </a:cubicBezTo>
                    <a:cubicBezTo>
                      <a:pt x="1200" y="120"/>
                      <a:pt x="1007" y="79"/>
                      <a:pt x="815" y="43"/>
                    </a:cubicBezTo>
                    <a:cubicBezTo>
                      <a:pt x="762" y="37"/>
                      <a:pt x="716" y="26"/>
                      <a:pt x="666" y="21"/>
                    </a:cubicBezTo>
                    <a:cubicBezTo>
                      <a:pt x="600" y="9"/>
                      <a:pt x="535" y="1"/>
                      <a:pt x="4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8" name="Google Shape;3754;p95">
                <a:extLst>
                  <a:ext uri="{FF2B5EF4-FFF2-40B4-BE49-F238E27FC236}">
                    <a16:creationId xmlns:a16="http://schemas.microsoft.com/office/drawing/2014/main" id="{354CC34F-5389-478E-8440-CE45C59F7B2B}"/>
                  </a:ext>
                </a:extLst>
              </p:cNvPr>
              <p:cNvSpPr/>
              <p:nvPr/>
            </p:nvSpPr>
            <p:spPr>
              <a:xfrm>
                <a:off x="4333888" y="3442625"/>
                <a:ext cx="67650" cy="18950"/>
              </a:xfrm>
              <a:custGeom>
                <a:avLst/>
                <a:gdLst/>
                <a:ahLst/>
                <a:cxnLst/>
                <a:rect l="l" t="t" r="r" b="b"/>
                <a:pathLst>
                  <a:path w="2706" h="758" extrusionOk="0">
                    <a:moveTo>
                      <a:pt x="1148" y="1"/>
                    </a:moveTo>
                    <a:cubicBezTo>
                      <a:pt x="1005" y="1"/>
                      <a:pt x="867" y="39"/>
                      <a:pt x="729" y="75"/>
                    </a:cubicBezTo>
                    <a:cubicBezTo>
                      <a:pt x="572" y="116"/>
                      <a:pt x="413" y="166"/>
                      <a:pt x="256" y="204"/>
                    </a:cubicBezTo>
                    <a:cubicBezTo>
                      <a:pt x="160" y="226"/>
                      <a:pt x="74" y="246"/>
                      <a:pt x="0" y="317"/>
                    </a:cubicBezTo>
                    <a:cubicBezTo>
                      <a:pt x="63" y="350"/>
                      <a:pt x="129" y="361"/>
                      <a:pt x="198" y="361"/>
                    </a:cubicBezTo>
                    <a:cubicBezTo>
                      <a:pt x="218" y="361"/>
                      <a:pt x="242" y="358"/>
                      <a:pt x="262" y="358"/>
                    </a:cubicBezTo>
                    <a:cubicBezTo>
                      <a:pt x="308" y="356"/>
                      <a:pt x="358" y="342"/>
                      <a:pt x="410" y="334"/>
                    </a:cubicBezTo>
                    <a:cubicBezTo>
                      <a:pt x="432" y="331"/>
                      <a:pt x="453" y="329"/>
                      <a:pt x="474" y="329"/>
                    </a:cubicBezTo>
                    <a:cubicBezTo>
                      <a:pt x="495" y="329"/>
                      <a:pt x="515" y="331"/>
                      <a:pt x="534" y="334"/>
                    </a:cubicBezTo>
                    <a:cubicBezTo>
                      <a:pt x="606" y="334"/>
                      <a:pt x="680" y="345"/>
                      <a:pt x="749" y="361"/>
                    </a:cubicBezTo>
                    <a:cubicBezTo>
                      <a:pt x="914" y="405"/>
                      <a:pt x="1068" y="493"/>
                      <a:pt x="1225" y="570"/>
                    </a:cubicBezTo>
                    <a:cubicBezTo>
                      <a:pt x="1304" y="609"/>
                      <a:pt x="1382" y="647"/>
                      <a:pt x="1459" y="675"/>
                    </a:cubicBezTo>
                    <a:cubicBezTo>
                      <a:pt x="1511" y="691"/>
                      <a:pt x="1563" y="708"/>
                      <a:pt x="1618" y="719"/>
                    </a:cubicBezTo>
                    <a:cubicBezTo>
                      <a:pt x="1718" y="739"/>
                      <a:pt x="1820" y="751"/>
                      <a:pt x="1920" y="751"/>
                    </a:cubicBezTo>
                    <a:cubicBezTo>
                      <a:pt x="1956" y="751"/>
                      <a:pt x="1991" y="749"/>
                      <a:pt x="2025" y="746"/>
                    </a:cubicBezTo>
                    <a:cubicBezTo>
                      <a:pt x="2100" y="741"/>
                      <a:pt x="2177" y="727"/>
                      <a:pt x="2251" y="724"/>
                    </a:cubicBezTo>
                    <a:cubicBezTo>
                      <a:pt x="2277" y="722"/>
                      <a:pt x="2303" y="722"/>
                      <a:pt x="2329" y="722"/>
                    </a:cubicBezTo>
                    <a:cubicBezTo>
                      <a:pt x="2454" y="722"/>
                      <a:pt x="2580" y="741"/>
                      <a:pt x="2705" y="757"/>
                    </a:cubicBezTo>
                    <a:cubicBezTo>
                      <a:pt x="2521" y="573"/>
                      <a:pt x="2323" y="394"/>
                      <a:pt x="2089" y="273"/>
                    </a:cubicBezTo>
                    <a:cubicBezTo>
                      <a:pt x="2034" y="246"/>
                      <a:pt x="1976" y="221"/>
                      <a:pt x="1918" y="196"/>
                    </a:cubicBezTo>
                    <a:cubicBezTo>
                      <a:pt x="1800" y="152"/>
                      <a:pt x="1681" y="113"/>
                      <a:pt x="1560" y="80"/>
                    </a:cubicBezTo>
                    <a:cubicBezTo>
                      <a:pt x="1426" y="42"/>
                      <a:pt x="1288" y="1"/>
                      <a:pt x="114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9" name="Google Shape;3755;p95">
                <a:extLst>
                  <a:ext uri="{FF2B5EF4-FFF2-40B4-BE49-F238E27FC236}">
                    <a16:creationId xmlns:a16="http://schemas.microsoft.com/office/drawing/2014/main" id="{BD5458DA-6293-42E4-88DD-C44BC5FF2552}"/>
                  </a:ext>
                </a:extLst>
              </p:cNvPr>
              <p:cNvSpPr/>
              <p:nvPr/>
            </p:nvSpPr>
            <p:spPr>
              <a:xfrm>
                <a:off x="4275688" y="3413725"/>
                <a:ext cx="45775" cy="55700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2228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80" y="160"/>
                      <a:pt x="124" y="339"/>
                      <a:pt x="198" y="499"/>
                    </a:cubicBezTo>
                    <a:cubicBezTo>
                      <a:pt x="226" y="565"/>
                      <a:pt x="259" y="628"/>
                      <a:pt x="303" y="686"/>
                    </a:cubicBezTo>
                    <a:lnTo>
                      <a:pt x="303" y="689"/>
                    </a:lnTo>
                    <a:cubicBezTo>
                      <a:pt x="396" y="813"/>
                      <a:pt x="529" y="903"/>
                      <a:pt x="639" y="1014"/>
                    </a:cubicBezTo>
                    <a:cubicBezTo>
                      <a:pt x="765" y="1140"/>
                      <a:pt x="864" y="1289"/>
                      <a:pt x="972" y="1429"/>
                    </a:cubicBezTo>
                    <a:cubicBezTo>
                      <a:pt x="1079" y="1569"/>
                      <a:pt x="1194" y="1701"/>
                      <a:pt x="1316" y="1831"/>
                    </a:cubicBezTo>
                    <a:cubicBezTo>
                      <a:pt x="1442" y="1966"/>
                      <a:pt x="1574" y="2095"/>
                      <a:pt x="1703" y="2227"/>
                    </a:cubicBezTo>
                    <a:cubicBezTo>
                      <a:pt x="1830" y="2175"/>
                      <a:pt x="1753" y="2010"/>
                      <a:pt x="1734" y="1913"/>
                    </a:cubicBezTo>
                    <a:cubicBezTo>
                      <a:pt x="1712" y="1776"/>
                      <a:pt x="1670" y="1641"/>
                      <a:pt x="1618" y="1512"/>
                    </a:cubicBezTo>
                    <a:cubicBezTo>
                      <a:pt x="1538" y="1319"/>
                      <a:pt x="1428" y="1137"/>
                      <a:pt x="1293" y="975"/>
                    </a:cubicBezTo>
                    <a:cubicBezTo>
                      <a:pt x="1249" y="923"/>
                      <a:pt x="1203" y="876"/>
                      <a:pt x="1153" y="826"/>
                    </a:cubicBezTo>
                    <a:cubicBezTo>
                      <a:pt x="1082" y="758"/>
                      <a:pt x="999" y="692"/>
                      <a:pt x="919" y="628"/>
                    </a:cubicBezTo>
                    <a:cubicBezTo>
                      <a:pt x="905" y="617"/>
                      <a:pt x="889" y="604"/>
                      <a:pt x="875" y="593"/>
                    </a:cubicBezTo>
                    <a:cubicBezTo>
                      <a:pt x="861" y="582"/>
                      <a:pt x="850" y="573"/>
                      <a:pt x="837" y="562"/>
                    </a:cubicBezTo>
                    <a:cubicBezTo>
                      <a:pt x="573" y="356"/>
                      <a:pt x="297" y="160"/>
                      <a:pt x="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0" name="Google Shape;3756;p95">
                <a:extLst>
                  <a:ext uri="{FF2B5EF4-FFF2-40B4-BE49-F238E27FC236}">
                    <a16:creationId xmlns:a16="http://schemas.microsoft.com/office/drawing/2014/main" id="{D19E5E18-2C34-43E3-AFBE-64EA3C5A1A53}"/>
                  </a:ext>
                </a:extLst>
              </p:cNvPr>
              <p:cNvSpPr/>
              <p:nvPr/>
            </p:nvSpPr>
            <p:spPr>
              <a:xfrm>
                <a:off x="4292738" y="3395025"/>
                <a:ext cx="35925" cy="63375"/>
              </a:xfrm>
              <a:custGeom>
                <a:avLst/>
                <a:gdLst/>
                <a:ahLst/>
                <a:cxnLst/>
                <a:rect l="l" t="t" r="r" b="b"/>
                <a:pathLst>
                  <a:path w="1437" h="2535" extrusionOk="0">
                    <a:moveTo>
                      <a:pt x="163" y="0"/>
                    </a:moveTo>
                    <a:lnTo>
                      <a:pt x="163" y="0"/>
                    </a:lnTo>
                    <a:cubicBezTo>
                      <a:pt x="34" y="188"/>
                      <a:pt x="1" y="427"/>
                      <a:pt x="20" y="653"/>
                    </a:cubicBezTo>
                    <a:cubicBezTo>
                      <a:pt x="31" y="743"/>
                      <a:pt x="47" y="834"/>
                      <a:pt x="69" y="925"/>
                    </a:cubicBezTo>
                    <a:cubicBezTo>
                      <a:pt x="100" y="1052"/>
                      <a:pt x="144" y="1184"/>
                      <a:pt x="185" y="1310"/>
                    </a:cubicBezTo>
                    <a:cubicBezTo>
                      <a:pt x="190" y="1321"/>
                      <a:pt x="193" y="1327"/>
                      <a:pt x="196" y="1338"/>
                    </a:cubicBezTo>
                    <a:cubicBezTo>
                      <a:pt x="207" y="1376"/>
                      <a:pt x="223" y="1409"/>
                      <a:pt x="246" y="1440"/>
                    </a:cubicBezTo>
                    <a:cubicBezTo>
                      <a:pt x="273" y="1481"/>
                      <a:pt x="317" y="1508"/>
                      <a:pt x="358" y="1541"/>
                    </a:cubicBezTo>
                    <a:cubicBezTo>
                      <a:pt x="441" y="1602"/>
                      <a:pt x="526" y="1660"/>
                      <a:pt x="611" y="1723"/>
                    </a:cubicBezTo>
                    <a:lnTo>
                      <a:pt x="818" y="1866"/>
                    </a:lnTo>
                    <a:cubicBezTo>
                      <a:pt x="900" y="1929"/>
                      <a:pt x="988" y="1990"/>
                      <a:pt x="1049" y="2072"/>
                    </a:cubicBezTo>
                    <a:cubicBezTo>
                      <a:pt x="1086" y="2124"/>
                      <a:pt x="1237" y="2534"/>
                      <a:pt x="1348" y="2534"/>
                    </a:cubicBezTo>
                    <a:cubicBezTo>
                      <a:pt x="1362" y="2534"/>
                      <a:pt x="1375" y="2528"/>
                      <a:pt x="1387" y="2513"/>
                    </a:cubicBezTo>
                    <a:cubicBezTo>
                      <a:pt x="1437" y="2452"/>
                      <a:pt x="1332" y="2342"/>
                      <a:pt x="1319" y="2287"/>
                    </a:cubicBezTo>
                    <a:cubicBezTo>
                      <a:pt x="1283" y="2196"/>
                      <a:pt x="1291" y="2097"/>
                      <a:pt x="1283" y="2004"/>
                    </a:cubicBezTo>
                    <a:cubicBezTo>
                      <a:pt x="1272" y="1850"/>
                      <a:pt x="1222" y="1695"/>
                      <a:pt x="1140" y="1561"/>
                    </a:cubicBezTo>
                    <a:cubicBezTo>
                      <a:pt x="1099" y="1492"/>
                      <a:pt x="1049" y="1431"/>
                      <a:pt x="991" y="1374"/>
                    </a:cubicBezTo>
                    <a:cubicBezTo>
                      <a:pt x="933" y="1321"/>
                      <a:pt x="867" y="1272"/>
                      <a:pt x="801" y="1225"/>
                    </a:cubicBezTo>
                    <a:cubicBezTo>
                      <a:pt x="749" y="1189"/>
                      <a:pt x="700" y="1151"/>
                      <a:pt x="650" y="1118"/>
                    </a:cubicBezTo>
                    <a:cubicBezTo>
                      <a:pt x="529" y="1030"/>
                      <a:pt x="419" y="939"/>
                      <a:pt x="350" y="812"/>
                    </a:cubicBezTo>
                    <a:cubicBezTo>
                      <a:pt x="306" y="724"/>
                      <a:pt x="281" y="636"/>
                      <a:pt x="259" y="543"/>
                    </a:cubicBezTo>
                    <a:cubicBezTo>
                      <a:pt x="232" y="443"/>
                      <a:pt x="207" y="339"/>
                      <a:pt x="179" y="237"/>
                    </a:cubicBezTo>
                    <a:cubicBezTo>
                      <a:pt x="157" y="160"/>
                      <a:pt x="138" y="75"/>
                      <a:pt x="1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1" name="Google Shape;3757;p95">
                <a:extLst>
                  <a:ext uri="{FF2B5EF4-FFF2-40B4-BE49-F238E27FC236}">
                    <a16:creationId xmlns:a16="http://schemas.microsoft.com/office/drawing/2014/main" id="{6DC9EC3C-0EA5-4522-AD02-06A49E1DBC6E}"/>
                  </a:ext>
                </a:extLst>
              </p:cNvPr>
              <p:cNvSpPr/>
              <p:nvPr/>
            </p:nvSpPr>
            <p:spPr>
              <a:xfrm>
                <a:off x="4308838" y="3373150"/>
                <a:ext cx="2810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124" h="2990" extrusionOk="0">
                    <a:moveTo>
                      <a:pt x="89" y="0"/>
                    </a:moveTo>
                    <a:cubicBezTo>
                      <a:pt x="42" y="99"/>
                      <a:pt x="34" y="210"/>
                      <a:pt x="31" y="320"/>
                    </a:cubicBezTo>
                    <a:cubicBezTo>
                      <a:pt x="28" y="372"/>
                      <a:pt x="28" y="419"/>
                      <a:pt x="23" y="471"/>
                    </a:cubicBezTo>
                    <a:cubicBezTo>
                      <a:pt x="20" y="584"/>
                      <a:pt x="14" y="694"/>
                      <a:pt x="9" y="809"/>
                    </a:cubicBezTo>
                    <a:cubicBezTo>
                      <a:pt x="6" y="856"/>
                      <a:pt x="3" y="903"/>
                      <a:pt x="3" y="950"/>
                    </a:cubicBezTo>
                    <a:cubicBezTo>
                      <a:pt x="1" y="1112"/>
                      <a:pt x="1" y="1269"/>
                      <a:pt x="28" y="1429"/>
                    </a:cubicBezTo>
                    <a:cubicBezTo>
                      <a:pt x="56" y="1594"/>
                      <a:pt x="113" y="1756"/>
                      <a:pt x="196" y="1902"/>
                    </a:cubicBezTo>
                    <a:cubicBezTo>
                      <a:pt x="292" y="2081"/>
                      <a:pt x="422" y="2246"/>
                      <a:pt x="573" y="2389"/>
                    </a:cubicBezTo>
                    <a:cubicBezTo>
                      <a:pt x="653" y="2463"/>
                      <a:pt x="738" y="2532"/>
                      <a:pt x="801" y="2623"/>
                    </a:cubicBezTo>
                    <a:cubicBezTo>
                      <a:pt x="873" y="2733"/>
                      <a:pt x="898" y="2865"/>
                      <a:pt x="997" y="2956"/>
                    </a:cubicBezTo>
                    <a:cubicBezTo>
                      <a:pt x="1016" y="2973"/>
                      <a:pt x="1044" y="2990"/>
                      <a:pt x="1068" y="2990"/>
                    </a:cubicBezTo>
                    <a:cubicBezTo>
                      <a:pt x="1078" y="2990"/>
                      <a:pt x="1088" y="2987"/>
                      <a:pt x="1096" y="2980"/>
                    </a:cubicBezTo>
                    <a:cubicBezTo>
                      <a:pt x="1123" y="2956"/>
                      <a:pt x="1107" y="2912"/>
                      <a:pt x="1090" y="2876"/>
                    </a:cubicBezTo>
                    <a:lnTo>
                      <a:pt x="1008" y="2733"/>
                    </a:lnTo>
                    <a:cubicBezTo>
                      <a:pt x="873" y="2504"/>
                      <a:pt x="815" y="2243"/>
                      <a:pt x="768" y="1984"/>
                    </a:cubicBezTo>
                    <a:cubicBezTo>
                      <a:pt x="768" y="1968"/>
                      <a:pt x="765" y="1951"/>
                      <a:pt x="763" y="1935"/>
                    </a:cubicBezTo>
                    <a:cubicBezTo>
                      <a:pt x="710" y="1635"/>
                      <a:pt x="677" y="1332"/>
                      <a:pt x="556" y="1054"/>
                    </a:cubicBezTo>
                    <a:cubicBezTo>
                      <a:pt x="477" y="875"/>
                      <a:pt x="366" y="713"/>
                      <a:pt x="276" y="545"/>
                    </a:cubicBezTo>
                    <a:cubicBezTo>
                      <a:pt x="182" y="375"/>
                      <a:pt x="100" y="193"/>
                      <a:pt x="8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2" name="Google Shape;3758;p95">
                <a:extLst>
                  <a:ext uri="{FF2B5EF4-FFF2-40B4-BE49-F238E27FC236}">
                    <a16:creationId xmlns:a16="http://schemas.microsoft.com/office/drawing/2014/main" id="{C0E0E3E3-AE9D-4106-95CB-969F8BC67C13}"/>
                  </a:ext>
                </a:extLst>
              </p:cNvPr>
              <p:cNvSpPr/>
              <p:nvPr/>
            </p:nvSpPr>
            <p:spPr>
              <a:xfrm>
                <a:off x="4345288" y="3429625"/>
                <a:ext cx="63675" cy="15225"/>
              </a:xfrm>
              <a:custGeom>
                <a:avLst/>
                <a:gdLst/>
                <a:ahLst/>
                <a:cxnLst/>
                <a:rect l="l" t="t" r="r" b="b"/>
                <a:pathLst>
                  <a:path w="2547" h="609" extrusionOk="0">
                    <a:moveTo>
                      <a:pt x="771" y="0"/>
                    </a:moveTo>
                    <a:cubicBezTo>
                      <a:pt x="623" y="0"/>
                      <a:pt x="479" y="38"/>
                      <a:pt x="345" y="97"/>
                    </a:cubicBezTo>
                    <a:cubicBezTo>
                      <a:pt x="279" y="127"/>
                      <a:pt x="213" y="163"/>
                      <a:pt x="141" y="185"/>
                    </a:cubicBezTo>
                    <a:cubicBezTo>
                      <a:pt x="78" y="201"/>
                      <a:pt x="34" y="201"/>
                      <a:pt x="1" y="262"/>
                    </a:cubicBezTo>
                    <a:cubicBezTo>
                      <a:pt x="16" y="269"/>
                      <a:pt x="32" y="271"/>
                      <a:pt x="49" y="271"/>
                    </a:cubicBezTo>
                    <a:cubicBezTo>
                      <a:pt x="93" y="271"/>
                      <a:pt x="140" y="253"/>
                      <a:pt x="180" y="245"/>
                    </a:cubicBezTo>
                    <a:cubicBezTo>
                      <a:pt x="200" y="242"/>
                      <a:pt x="220" y="240"/>
                      <a:pt x="240" y="240"/>
                    </a:cubicBezTo>
                    <a:cubicBezTo>
                      <a:pt x="293" y="240"/>
                      <a:pt x="346" y="252"/>
                      <a:pt x="400" y="270"/>
                    </a:cubicBezTo>
                    <a:cubicBezTo>
                      <a:pt x="416" y="276"/>
                      <a:pt x="433" y="281"/>
                      <a:pt x="447" y="287"/>
                    </a:cubicBezTo>
                    <a:cubicBezTo>
                      <a:pt x="683" y="380"/>
                      <a:pt x="901" y="534"/>
                      <a:pt x="1148" y="587"/>
                    </a:cubicBezTo>
                    <a:cubicBezTo>
                      <a:pt x="1220" y="601"/>
                      <a:pt x="1289" y="608"/>
                      <a:pt x="1359" y="608"/>
                    </a:cubicBezTo>
                    <a:cubicBezTo>
                      <a:pt x="1421" y="608"/>
                      <a:pt x="1484" y="603"/>
                      <a:pt x="1547" y="592"/>
                    </a:cubicBezTo>
                    <a:cubicBezTo>
                      <a:pt x="1655" y="578"/>
                      <a:pt x="1762" y="551"/>
                      <a:pt x="1867" y="518"/>
                    </a:cubicBezTo>
                    <a:cubicBezTo>
                      <a:pt x="1941" y="493"/>
                      <a:pt x="2012" y="468"/>
                      <a:pt x="2084" y="441"/>
                    </a:cubicBezTo>
                    <a:cubicBezTo>
                      <a:pt x="2244" y="383"/>
                      <a:pt x="2400" y="322"/>
                      <a:pt x="2546" y="234"/>
                    </a:cubicBezTo>
                    <a:cubicBezTo>
                      <a:pt x="2299" y="226"/>
                      <a:pt x="2054" y="201"/>
                      <a:pt x="1803" y="168"/>
                    </a:cubicBezTo>
                    <a:cubicBezTo>
                      <a:pt x="1564" y="138"/>
                      <a:pt x="1327" y="100"/>
                      <a:pt x="1091" y="50"/>
                    </a:cubicBezTo>
                    <a:cubicBezTo>
                      <a:pt x="994" y="28"/>
                      <a:pt x="898" y="6"/>
                      <a:pt x="802" y="1"/>
                    </a:cubicBezTo>
                    <a:cubicBezTo>
                      <a:pt x="792" y="0"/>
                      <a:pt x="781" y="0"/>
                      <a:pt x="77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" name="Google Shape;3759;p95">
                <a:extLst>
                  <a:ext uri="{FF2B5EF4-FFF2-40B4-BE49-F238E27FC236}">
                    <a16:creationId xmlns:a16="http://schemas.microsoft.com/office/drawing/2014/main" id="{2472ABFB-0EE6-487A-8F56-2CB05FAE41E7}"/>
                  </a:ext>
                </a:extLst>
              </p:cNvPr>
              <p:cNvSpPr/>
              <p:nvPr/>
            </p:nvSpPr>
            <p:spPr>
              <a:xfrm>
                <a:off x="4320613" y="3365225"/>
                <a:ext cx="26900" cy="68550"/>
              </a:xfrm>
              <a:custGeom>
                <a:avLst/>
                <a:gdLst/>
                <a:ahLst/>
                <a:cxnLst/>
                <a:rect l="l" t="t" r="r" b="b"/>
                <a:pathLst>
                  <a:path w="1076" h="2742" extrusionOk="0">
                    <a:moveTo>
                      <a:pt x="0" y="1"/>
                    </a:moveTo>
                    <a:cubicBezTo>
                      <a:pt x="113" y="125"/>
                      <a:pt x="173" y="287"/>
                      <a:pt x="201" y="452"/>
                    </a:cubicBezTo>
                    <a:cubicBezTo>
                      <a:pt x="228" y="617"/>
                      <a:pt x="223" y="785"/>
                      <a:pt x="212" y="950"/>
                    </a:cubicBezTo>
                    <a:cubicBezTo>
                      <a:pt x="206" y="1063"/>
                      <a:pt x="195" y="1173"/>
                      <a:pt x="209" y="1283"/>
                    </a:cubicBezTo>
                    <a:cubicBezTo>
                      <a:pt x="223" y="1391"/>
                      <a:pt x="250" y="1490"/>
                      <a:pt x="281" y="1591"/>
                    </a:cubicBezTo>
                    <a:lnTo>
                      <a:pt x="281" y="1594"/>
                    </a:lnTo>
                    <a:cubicBezTo>
                      <a:pt x="344" y="1801"/>
                      <a:pt x="410" y="2010"/>
                      <a:pt x="542" y="2175"/>
                    </a:cubicBezTo>
                    <a:cubicBezTo>
                      <a:pt x="619" y="2271"/>
                      <a:pt x="716" y="2348"/>
                      <a:pt x="801" y="2433"/>
                    </a:cubicBezTo>
                    <a:cubicBezTo>
                      <a:pt x="881" y="2508"/>
                      <a:pt x="911" y="2651"/>
                      <a:pt x="991" y="2720"/>
                    </a:cubicBezTo>
                    <a:cubicBezTo>
                      <a:pt x="1007" y="2736"/>
                      <a:pt x="1024" y="2742"/>
                      <a:pt x="1035" y="2742"/>
                    </a:cubicBezTo>
                    <a:cubicBezTo>
                      <a:pt x="1076" y="2739"/>
                      <a:pt x="1065" y="2651"/>
                      <a:pt x="1051" y="2599"/>
                    </a:cubicBezTo>
                    <a:cubicBezTo>
                      <a:pt x="938" y="2323"/>
                      <a:pt x="897" y="2026"/>
                      <a:pt x="867" y="1729"/>
                    </a:cubicBezTo>
                    <a:cubicBezTo>
                      <a:pt x="845" y="1528"/>
                      <a:pt x="828" y="1330"/>
                      <a:pt x="804" y="1129"/>
                    </a:cubicBezTo>
                    <a:cubicBezTo>
                      <a:pt x="784" y="964"/>
                      <a:pt x="757" y="799"/>
                      <a:pt x="677" y="656"/>
                    </a:cubicBezTo>
                    <a:cubicBezTo>
                      <a:pt x="663" y="631"/>
                      <a:pt x="649" y="606"/>
                      <a:pt x="636" y="587"/>
                    </a:cubicBezTo>
                    <a:cubicBezTo>
                      <a:pt x="619" y="562"/>
                      <a:pt x="600" y="538"/>
                      <a:pt x="583" y="518"/>
                    </a:cubicBezTo>
                    <a:cubicBezTo>
                      <a:pt x="553" y="477"/>
                      <a:pt x="520" y="438"/>
                      <a:pt x="482" y="400"/>
                    </a:cubicBezTo>
                    <a:cubicBezTo>
                      <a:pt x="336" y="251"/>
                      <a:pt x="176" y="117"/>
                      <a:pt x="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" name="Google Shape;3760;p95">
                <a:extLst>
                  <a:ext uri="{FF2B5EF4-FFF2-40B4-BE49-F238E27FC236}">
                    <a16:creationId xmlns:a16="http://schemas.microsoft.com/office/drawing/2014/main" id="{AB2F3865-F8A6-4143-968D-5FA59AEF0BC7}"/>
                  </a:ext>
                </a:extLst>
              </p:cNvPr>
              <p:cNvSpPr/>
              <p:nvPr/>
            </p:nvSpPr>
            <p:spPr>
              <a:xfrm>
                <a:off x="4350738" y="3413600"/>
                <a:ext cx="63025" cy="15950"/>
              </a:xfrm>
              <a:custGeom>
                <a:avLst/>
                <a:gdLst/>
                <a:ahLst/>
                <a:cxnLst/>
                <a:rect l="l" t="t" r="r" b="b"/>
                <a:pathLst>
                  <a:path w="2521" h="638" extrusionOk="0">
                    <a:moveTo>
                      <a:pt x="1453" y="0"/>
                    </a:moveTo>
                    <a:cubicBezTo>
                      <a:pt x="1349" y="3"/>
                      <a:pt x="1247" y="14"/>
                      <a:pt x="1142" y="33"/>
                    </a:cubicBezTo>
                    <a:cubicBezTo>
                      <a:pt x="1137" y="33"/>
                      <a:pt x="1134" y="36"/>
                      <a:pt x="1129" y="36"/>
                    </a:cubicBezTo>
                    <a:cubicBezTo>
                      <a:pt x="985" y="69"/>
                      <a:pt x="845" y="119"/>
                      <a:pt x="708" y="171"/>
                    </a:cubicBezTo>
                    <a:cubicBezTo>
                      <a:pt x="685" y="179"/>
                      <a:pt x="663" y="188"/>
                      <a:pt x="641" y="196"/>
                    </a:cubicBezTo>
                    <a:cubicBezTo>
                      <a:pt x="518" y="243"/>
                      <a:pt x="391" y="289"/>
                      <a:pt x="267" y="336"/>
                    </a:cubicBezTo>
                    <a:cubicBezTo>
                      <a:pt x="251" y="344"/>
                      <a:pt x="226" y="353"/>
                      <a:pt x="204" y="361"/>
                    </a:cubicBezTo>
                    <a:cubicBezTo>
                      <a:pt x="146" y="380"/>
                      <a:pt x="83" y="408"/>
                      <a:pt x="44" y="454"/>
                    </a:cubicBezTo>
                    <a:cubicBezTo>
                      <a:pt x="1" y="498"/>
                      <a:pt x="4" y="525"/>
                      <a:pt x="56" y="525"/>
                    </a:cubicBezTo>
                    <a:cubicBezTo>
                      <a:pt x="63" y="525"/>
                      <a:pt x="71" y="524"/>
                      <a:pt x="80" y="523"/>
                    </a:cubicBezTo>
                    <a:cubicBezTo>
                      <a:pt x="91" y="518"/>
                      <a:pt x="99" y="518"/>
                      <a:pt x="108" y="515"/>
                    </a:cubicBezTo>
                    <a:cubicBezTo>
                      <a:pt x="143" y="504"/>
                      <a:pt x="174" y="487"/>
                      <a:pt x="209" y="476"/>
                    </a:cubicBezTo>
                    <a:cubicBezTo>
                      <a:pt x="229" y="474"/>
                      <a:pt x="251" y="468"/>
                      <a:pt x="270" y="468"/>
                    </a:cubicBezTo>
                    <a:cubicBezTo>
                      <a:pt x="336" y="468"/>
                      <a:pt x="402" y="476"/>
                      <a:pt x="463" y="498"/>
                    </a:cubicBezTo>
                    <a:lnTo>
                      <a:pt x="465" y="498"/>
                    </a:lnTo>
                    <a:cubicBezTo>
                      <a:pt x="586" y="534"/>
                      <a:pt x="705" y="600"/>
                      <a:pt x="829" y="625"/>
                    </a:cubicBezTo>
                    <a:cubicBezTo>
                      <a:pt x="875" y="634"/>
                      <a:pt x="923" y="637"/>
                      <a:pt x="972" y="637"/>
                    </a:cubicBezTo>
                    <a:cubicBezTo>
                      <a:pt x="1015" y="637"/>
                      <a:pt x="1060" y="634"/>
                      <a:pt x="1104" y="631"/>
                    </a:cubicBezTo>
                    <a:cubicBezTo>
                      <a:pt x="1140" y="631"/>
                      <a:pt x="1178" y="628"/>
                      <a:pt x="1217" y="625"/>
                    </a:cubicBezTo>
                    <a:cubicBezTo>
                      <a:pt x="1299" y="620"/>
                      <a:pt x="1379" y="609"/>
                      <a:pt x="1456" y="592"/>
                    </a:cubicBezTo>
                    <a:cubicBezTo>
                      <a:pt x="1550" y="570"/>
                      <a:pt x="1640" y="542"/>
                      <a:pt x="1728" y="509"/>
                    </a:cubicBezTo>
                    <a:cubicBezTo>
                      <a:pt x="1849" y="460"/>
                      <a:pt x="1971" y="405"/>
                      <a:pt x="2083" y="344"/>
                    </a:cubicBezTo>
                    <a:cubicBezTo>
                      <a:pt x="2221" y="270"/>
                      <a:pt x="2361" y="188"/>
                      <a:pt x="2521" y="171"/>
                    </a:cubicBezTo>
                    <a:cubicBezTo>
                      <a:pt x="2251" y="102"/>
                      <a:pt x="1973" y="31"/>
                      <a:pt x="1693" y="9"/>
                    </a:cubicBezTo>
                    <a:cubicBezTo>
                      <a:pt x="1616" y="3"/>
                      <a:pt x="1533" y="0"/>
                      <a:pt x="145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5" name="Google Shape;3761;p95">
                <a:extLst>
                  <a:ext uri="{FF2B5EF4-FFF2-40B4-BE49-F238E27FC236}">
                    <a16:creationId xmlns:a16="http://schemas.microsoft.com/office/drawing/2014/main" id="{4E4D8CE4-661E-4E61-A9CB-6A46885155B0}"/>
                  </a:ext>
                </a:extLst>
              </p:cNvPr>
              <p:cNvSpPr/>
              <p:nvPr/>
            </p:nvSpPr>
            <p:spPr>
              <a:xfrm>
                <a:off x="4357763" y="3392350"/>
                <a:ext cx="55325" cy="22675"/>
              </a:xfrm>
              <a:custGeom>
                <a:avLst/>
                <a:gdLst/>
                <a:ahLst/>
                <a:cxnLst/>
                <a:rect l="l" t="t" r="r" b="b"/>
                <a:pathLst>
                  <a:path w="2213" h="907" extrusionOk="0">
                    <a:moveTo>
                      <a:pt x="2212" y="0"/>
                    </a:moveTo>
                    <a:lnTo>
                      <a:pt x="2212" y="0"/>
                    </a:lnTo>
                    <a:cubicBezTo>
                      <a:pt x="2138" y="44"/>
                      <a:pt x="2061" y="74"/>
                      <a:pt x="1978" y="99"/>
                    </a:cubicBezTo>
                    <a:cubicBezTo>
                      <a:pt x="1932" y="110"/>
                      <a:pt x="1890" y="127"/>
                      <a:pt x="1849" y="140"/>
                    </a:cubicBezTo>
                    <a:cubicBezTo>
                      <a:pt x="1805" y="157"/>
                      <a:pt x="1761" y="176"/>
                      <a:pt x="1706" y="182"/>
                    </a:cubicBezTo>
                    <a:cubicBezTo>
                      <a:pt x="1516" y="209"/>
                      <a:pt x="1326" y="237"/>
                      <a:pt x="1139" y="259"/>
                    </a:cubicBezTo>
                    <a:cubicBezTo>
                      <a:pt x="1029" y="273"/>
                      <a:pt x="919" y="286"/>
                      <a:pt x="812" y="317"/>
                    </a:cubicBezTo>
                    <a:cubicBezTo>
                      <a:pt x="699" y="350"/>
                      <a:pt x="592" y="410"/>
                      <a:pt x="487" y="471"/>
                    </a:cubicBezTo>
                    <a:cubicBezTo>
                      <a:pt x="487" y="471"/>
                      <a:pt x="487" y="473"/>
                      <a:pt x="484" y="473"/>
                    </a:cubicBezTo>
                    <a:cubicBezTo>
                      <a:pt x="382" y="539"/>
                      <a:pt x="281" y="608"/>
                      <a:pt x="198" y="694"/>
                    </a:cubicBezTo>
                    <a:cubicBezTo>
                      <a:pt x="169" y="725"/>
                      <a:pt x="1" y="906"/>
                      <a:pt x="121" y="906"/>
                    </a:cubicBezTo>
                    <a:cubicBezTo>
                      <a:pt x="126" y="906"/>
                      <a:pt x="131" y="906"/>
                      <a:pt x="138" y="905"/>
                    </a:cubicBezTo>
                    <a:cubicBezTo>
                      <a:pt x="168" y="900"/>
                      <a:pt x="195" y="883"/>
                      <a:pt x="223" y="867"/>
                    </a:cubicBezTo>
                    <a:cubicBezTo>
                      <a:pt x="281" y="831"/>
                      <a:pt x="344" y="801"/>
                      <a:pt x="410" y="773"/>
                    </a:cubicBezTo>
                    <a:cubicBezTo>
                      <a:pt x="471" y="749"/>
                      <a:pt x="534" y="727"/>
                      <a:pt x="597" y="713"/>
                    </a:cubicBezTo>
                    <a:cubicBezTo>
                      <a:pt x="658" y="699"/>
                      <a:pt x="715" y="688"/>
                      <a:pt x="776" y="680"/>
                    </a:cubicBezTo>
                    <a:cubicBezTo>
                      <a:pt x="803" y="678"/>
                      <a:pt x="831" y="678"/>
                      <a:pt x="859" y="678"/>
                    </a:cubicBezTo>
                    <a:cubicBezTo>
                      <a:pt x="886" y="678"/>
                      <a:pt x="914" y="678"/>
                      <a:pt x="941" y="680"/>
                    </a:cubicBezTo>
                    <a:cubicBezTo>
                      <a:pt x="1027" y="686"/>
                      <a:pt x="1112" y="696"/>
                      <a:pt x="1197" y="696"/>
                    </a:cubicBezTo>
                    <a:cubicBezTo>
                      <a:pt x="1221" y="696"/>
                      <a:pt x="1245" y="695"/>
                      <a:pt x="1269" y="694"/>
                    </a:cubicBezTo>
                    <a:lnTo>
                      <a:pt x="1340" y="685"/>
                    </a:lnTo>
                    <a:cubicBezTo>
                      <a:pt x="1519" y="650"/>
                      <a:pt x="1676" y="570"/>
                      <a:pt x="1813" y="460"/>
                    </a:cubicBezTo>
                    <a:cubicBezTo>
                      <a:pt x="1967" y="336"/>
                      <a:pt x="2097" y="176"/>
                      <a:pt x="221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6" name="Google Shape;3762;p95">
                <a:extLst>
                  <a:ext uri="{FF2B5EF4-FFF2-40B4-BE49-F238E27FC236}">
                    <a16:creationId xmlns:a16="http://schemas.microsoft.com/office/drawing/2014/main" id="{9F080E27-92DD-4ABF-B10D-09AAC1BE3965}"/>
                  </a:ext>
                </a:extLst>
              </p:cNvPr>
              <p:cNvSpPr/>
              <p:nvPr/>
            </p:nvSpPr>
            <p:spPr>
              <a:xfrm>
                <a:off x="4352388" y="3352025"/>
                <a:ext cx="12675" cy="60975"/>
              </a:xfrm>
              <a:custGeom>
                <a:avLst/>
                <a:gdLst/>
                <a:ahLst/>
                <a:cxnLst/>
                <a:rect l="l" t="t" r="r" b="b"/>
                <a:pathLst>
                  <a:path w="507" h="2439" extrusionOk="0">
                    <a:moveTo>
                      <a:pt x="507" y="1"/>
                    </a:moveTo>
                    <a:lnTo>
                      <a:pt x="507" y="1"/>
                    </a:lnTo>
                    <a:cubicBezTo>
                      <a:pt x="421" y="138"/>
                      <a:pt x="339" y="279"/>
                      <a:pt x="267" y="422"/>
                    </a:cubicBezTo>
                    <a:cubicBezTo>
                      <a:pt x="218" y="523"/>
                      <a:pt x="171" y="623"/>
                      <a:pt x="124" y="724"/>
                    </a:cubicBezTo>
                    <a:cubicBezTo>
                      <a:pt x="108" y="763"/>
                      <a:pt x="94" y="804"/>
                      <a:pt x="77" y="843"/>
                    </a:cubicBezTo>
                    <a:cubicBezTo>
                      <a:pt x="22" y="977"/>
                      <a:pt x="28" y="1079"/>
                      <a:pt x="20" y="1217"/>
                    </a:cubicBezTo>
                    <a:cubicBezTo>
                      <a:pt x="20" y="1233"/>
                      <a:pt x="14" y="1253"/>
                      <a:pt x="14" y="1269"/>
                    </a:cubicBezTo>
                    <a:cubicBezTo>
                      <a:pt x="9" y="1379"/>
                      <a:pt x="0" y="1487"/>
                      <a:pt x="9" y="1597"/>
                    </a:cubicBezTo>
                    <a:cubicBezTo>
                      <a:pt x="25" y="1842"/>
                      <a:pt x="110" y="2084"/>
                      <a:pt x="204" y="2315"/>
                    </a:cubicBezTo>
                    <a:cubicBezTo>
                      <a:pt x="226" y="2367"/>
                      <a:pt x="248" y="2425"/>
                      <a:pt x="303" y="2439"/>
                    </a:cubicBezTo>
                    <a:cubicBezTo>
                      <a:pt x="328" y="2345"/>
                      <a:pt x="262" y="2257"/>
                      <a:pt x="256" y="2161"/>
                    </a:cubicBezTo>
                    <a:cubicBezTo>
                      <a:pt x="248" y="2073"/>
                      <a:pt x="295" y="1998"/>
                      <a:pt x="344" y="1921"/>
                    </a:cubicBezTo>
                    <a:cubicBezTo>
                      <a:pt x="386" y="1861"/>
                      <a:pt x="435" y="1797"/>
                      <a:pt x="460" y="1734"/>
                    </a:cubicBezTo>
                    <a:cubicBezTo>
                      <a:pt x="501" y="1624"/>
                      <a:pt x="487" y="1500"/>
                      <a:pt x="476" y="1379"/>
                    </a:cubicBezTo>
                    <a:cubicBezTo>
                      <a:pt x="468" y="1327"/>
                      <a:pt x="465" y="1280"/>
                      <a:pt x="463" y="1228"/>
                    </a:cubicBezTo>
                    <a:cubicBezTo>
                      <a:pt x="452" y="1090"/>
                      <a:pt x="446" y="950"/>
                      <a:pt x="441" y="812"/>
                    </a:cubicBezTo>
                    <a:cubicBezTo>
                      <a:pt x="438" y="766"/>
                      <a:pt x="438" y="724"/>
                      <a:pt x="438" y="680"/>
                    </a:cubicBezTo>
                    <a:cubicBezTo>
                      <a:pt x="438" y="455"/>
                      <a:pt x="449" y="224"/>
                      <a:pt x="5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7" name="Google Shape;3763;p95">
                <a:extLst>
                  <a:ext uri="{FF2B5EF4-FFF2-40B4-BE49-F238E27FC236}">
                    <a16:creationId xmlns:a16="http://schemas.microsoft.com/office/drawing/2014/main" id="{37155AFA-1A24-4A0A-8D76-DE1003D482AD}"/>
                  </a:ext>
                </a:extLst>
              </p:cNvPr>
              <p:cNvSpPr/>
              <p:nvPr/>
            </p:nvSpPr>
            <p:spPr>
              <a:xfrm>
                <a:off x="4370613" y="3384225"/>
                <a:ext cx="43975" cy="13675"/>
              </a:xfrm>
              <a:custGeom>
                <a:avLst/>
                <a:gdLst/>
                <a:ahLst/>
                <a:cxnLst/>
                <a:rect l="l" t="t" r="r" b="b"/>
                <a:pathLst>
                  <a:path w="1759" h="547" extrusionOk="0">
                    <a:moveTo>
                      <a:pt x="1759" y="0"/>
                    </a:moveTo>
                    <a:cubicBezTo>
                      <a:pt x="1588" y="0"/>
                      <a:pt x="1415" y="3"/>
                      <a:pt x="1247" y="17"/>
                    </a:cubicBezTo>
                    <a:cubicBezTo>
                      <a:pt x="1154" y="22"/>
                      <a:pt x="1065" y="33"/>
                      <a:pt x="972" y="39"/>
                    </a:cubicBezTo>
                    <a:cubicBezTo>
                      <a:pt x="931" y="44"/>
                      <a:pt x="889" y="50"/>
                      <a:pt x="848" y="55"/>
                    </a:cubicBezTo>
                    <a:cubicBezTo>
                      <a:pt x="826" y="61"/>
                      <a:pt x="804" y="66"/>
                      <a:pt x="782" y="72"/>
                    </a:cubicBezTo>
                    <a:cubicBezTo>
                      <a:pt x="722" y="91"/>
                      <a:pt x="666" y="124"/>
                      <a:pt x="606" y="155"/>
                    </a:cubicBezTo>
                    <a:cubicBezTo>
                      <a:pt x="523" y="204"/>
                      <a:pt x="441" y="248"/>
                      <a:pt x="364" y="292"/>
                    </a:cubicBezTo>
                    <a:lnTo>
                      <a:pt x="83" y="449"/>
                    </a:lnTo>
                    <a:cubicBezTo>
                      <a:pt x="56" y="463"/>
                      <a:pt x="1" y="504"/>
                      <a:pt x="36" y="537"/>
                    </a:cubicBezTo>
                    <a:cubicBezTo>
                      <a:pt x="43" y="544"/>
                      <a:pt x="53" y="546"/>
                      <a:pt x="65" y="546"/>
                    </a:cubicBezTo>
                    <a:cubicBezTo>
                      <a:pt x="101" y="546"/>
                      <a:pt x="153" y="521"/>
                      <a:pt x="174" y="515"/>
                    </a:cubicBezTo>
                    <a:cubicBezTo>
                      <a:pt x="248" y="485"/>
                      <a:pt x="325" y="454"/>
                      <a:pt x="400" y="435"/>
                    </a:cubicBezTo>
                    <a:cubicBezTo>
                      <a:pt x="449" y="421"/>
                      <a:pt x="496" y="410"/>
                      <a:pt x="548" y="405"/>
                    </a:cubicBezTo>
                    <a:cubicBezTo>
                      <a:pt x="655" y="391"/>
                      <a:pt x="757" y="394"/>
                      <a:pt x="865" y="380"/>
                    </a:cubicBezTo>
                    <a:cubicBezTo>
                      <a:pt x="975" y="369"/>
                      <a:pt x="1082" y="339"/>
                      <a:pt x="1184" y="300"/>
                    </a:cubicBezTo>
                    <a:cubicBezTo>
                      <a:pt x="1385" y="226"/>
                      <a:pt x="1575" y="110"/>
                      <a:pt x="175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8" name="Google Shape;3764;p95">
                <a:extLst>
                  <a:ext uri="{FF2B5EF4-FFF2-40B4-BE49-F238E27FC236}">
                    <a16:creationId xmlns:a16="http://schemas.microsoft.com/office/drawing/2014/main" id="{E10A46F8-714B-4698-8BB3-C90D4DFE5237}"/>
                  </a:ext>
                </a:extLst>
              </p:cNvPr>
              <p:cNvSpPr/>
              <p:nvPr/>
            </p:nvSpPr>
            <p:spPr>
              <a:xfrm>
                <a:off x="4367713" y="3352650"/>
                <a:ext cx="7875" cy="41950"/>
              </a:xfrm>
              <a:custGeom>
                <a:avLst/>
                <a:gdLst/>
                <a:ahLst/>
                <a:cxnLst/>
                <a:rect l="l" t="t" r="r" b="b"/>
                <a:pathLst>
                  <a:path w="315" h="1678" extrusionOk="0">
                    <a:moveTo>
                      <a:pt x="246" y="0"/>
                    </a:moveTo>
                    <a:cubicBezTo>
                      <a:pt x="111" y="270"/>
                      <a:pt x="1" y="562"/>
                      <a:pt x="4" y="864"/>
                    </a:cubicBezTo>
                    <a:cubicBezTo>
                      <a:pt x="4" y="983"/>
                      <a:pt x="20" y="1098"/>
                      <a:pt x="42" y="1214"/>
                    </a:cubicBezTo>
                    <a:cubicBezTo>
                      <a:pt x="45" y="1228"/>
                      <a:pt x="45" y="1236"/>
                      <a:pt x="48" y="1247"/>
                    </a:cubicBezTo>
                    <a:cubicBezTo>
                      <a:pt x="17" y="1285"/>
                      <a:pt x="67" y="1412"/>
                      <a:pt x="73" y="1453"/>
                    </a:cubicBezTo>
                    <a:cubicBezTo>
                      <a:pt x="81" y="1492"/>
                      <a:pt x="89" y="1533"/>
                      <a:pt x="100" y="1572"/>
                    </a:cubicBezTo>
                    <a:cubicBezTo>
                      <a:pt x="102" y="1574"/>
                      <a:pt x="141" y="1678"/>
                      <a:pt x="163" y="1678"/>
                    </a:cubicBezTo>
                    <a:cubicBezTo>
                      <a:pt x="166" y="1678"/>
                      <a:pt x="169" y="1675"/>
                      <a:pt x="172" y="1671"/>
                    </a:cubicBezTo>
                    <a:cubicBezTo>
                      <a:pt x="196" y="1607"/>
                      <a:pt x="188" y="1539"/>
                      <a:pt x="194" y="1475"/>
                    </a:cubicBezTo>
                    <a:cubicBezTo>
                      <a:pt x="194" y="1453"/>
                      <a:pt x="194" y="1434"/>
                      <a:pt x="196" y="1415"/>
                    </a:cubicBezTo>
                    <a:cubicBezTo>
                      <a:pt x="199" y="1382"/>
                      <a:pt x="210" y="1351"/>
                      <a:pt x="221" y="1318"/>
                    </a:cubicBezTo>
                    <a:cubicBezTo>
                      <a:pt x="229" y="1285"/>
                      <a:pt x="240" y="1247"/>
                      <a:pt x="251" y="1208"/>
                    </a:cubicBezTo>
                    <a:cubicBezTo>
                      <a:pt x="279" y="1098"/>
                      <a:pt x="298" y="994"/>
                      <a:pt x="306" y="878"/>
                    </a:cubicBezTo>
                    <a:cubicBezTo>
                      <a:pt x="315" y="779"/>
                      <a:pt x="306" y="680"/>
                      <a:pt x="293" y="584"/>
                    </a:cubicBezTo>
                    <a:lnTo>
                      <a:pt x="262" y="366"/>
                    </a:lnTo>
                    <a:cubicBezTo>
                      <a:pt x="246" y="245"/>
                      <a:pt x="232" y="121"/>
                      <a:pt x="24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9" name="Google Shape;3765;p95">
                <a:extLst>
                  <a:ext uri="{FF2B5EF4-FFF2-40B4-BE49-F238E27FC236}">
                    <a16:creationId xmlns:a16="http://schemas.microsoft.com/office/drawing/2014/main" id="{621526E2-7E37-4F53-B627-A384732EE65E}"/>
                  </a:ext>
                </a:extLst>
              </p:cNvPr>
              <p:cNvSpPr/>
              <p:nvPr/>
            </p:nvSpPr>
            <p:spPr>
              <a:xfrm>
                <a:off x="4372613" y="3363450"/>
                <a:ext cx="36125" cy="28225"/>
              </a:xfrm>
              <a:custGeom>
                <a:avLst/>
                <a:gdLst/>
                <a:ahLst/>
                <a:cxnLst/>
                <a:rect l="l" t="t" r="r" b="b"/>
                <a:pathLst>
                  <a:path w="1445" h="1129" extrusionOk="0">
                    <a:moveTo>
                      <a:pt x="1445" y="0"/>
                    </a:moveTo>
                    <a:lnTo>
                      <a:pt x="1445" y="0"/>
                    </a:lnTo>
                    <a:cubicBezTo>
                      <a:pt x="1239" y="75"/>
                      <a:pt x="1032" y="157"/>
                      <a:pt x="826" y="240"/>
                    </a:cubicBezTo>
                    <a:cubicBezTo>
                      <a:pt x="713" y="289"/>
                      <a:pt x="595" y="339"/>
                      <a:pt x="482" y="391"/>
                    </a:cubicBezTo>
                    <a:cubicBezTo>
                      <a:pt x="463" y="399"/>
                      <a:pt x="441" y="408"/>
                      <a:pt x="421" y="419"/>
                    </a:cubicBezTo>
                    <a:cubicBezTo>
                      <a:pt x="388" y="432"/>
                      <a:pt x="355" y="446"/>
                      <a:pt x="331" y="471"/>
                    </a:cubicBezTo>
                    <a:cubicBezTo>
                      <a:pt x="300" y="498"/>
                      <a:pt x="278" y="537"/>
                      <a:pt x="262" y="573"/>
                    </a:cubicBezTo>
                    <a:cubicBezTo>
                      <a:pt x="229" y="664"/>
                      <a:pt x="179" y="746"/>
                      <a:pt x="132" y="829"/>
                    </a:cubicBezTo>
                    <a:cubicBezTo>
                      <a:pt x="97" y="889"/>
                      <a:pt x="64" y="955"/>
                      <a:pt x="31" y="1021"/>
                    </a:cubicBezTo>
                    <a:cubicBezTo>
                      <a:pt x="14" y="1054"/>
                      <a:pt x="0" y="1104"/>
                      <a:pt x="31" y="1129"/>
                    </a:cubicBezTo>
                    <a:cubicBezTo>
                      <a:pt x="77" y="1076"/>
                      <a:pt x="141" y="1052"/>
                      <a:pt x="204" y="1021"/>
                    </a:cubicBezTo>
                    <a:cubicBezTo>
                      <a:pt x="207" y="1019"/>
                      <a:pt x="215" y="1019"/>
                      <a:pt x="218" y="1013"/>
                    </a:cubicBezTo>
                    <a:cubicBezTo>
                      <a:pt x="386" y="933"/>
                      <a:pt x="512" y="807"/>
                      <a:pt x="644" y="688"/>
                    </a:cubicBezTo>
                    <a:cubicBezTo>
                      <a:pt x="705" y="633"/>
                      <a:pt x="768" y="578"/>
                      <a:pt x="834" y="526"/>
                    </a:cubicBezTo>
                    <a:cubicBezTo>
                      <a:pt x="867" y="498"/>
                      <a:pt x="906" y="471"/>
                      <a:pt x="939" y="443"/>
                    </a:cubicBezTo>
                    <a:cubicBezTo>
                      <a:pt x="1115" y="306"/>
                      <a:pt x="1283" y="155"/>
                      <a:pt x="144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0" name="Google Shape;3766;p95">
                <a:extLst>
                  <a:ext uri="{FF2B5EF4-FFF2-40B4-BE49-F238E27FC236}">
                    <a16:creationId xmlns:a16="http://schemas.microsoft.com/office/drawing/2014/main" id="{B7D50F3D-35FF-49D3-9F53-759AED2756F2}"/>
                  </a:ext>
                </a:extLst>
              </p:cNvPr>
              <p:cNvSpPr/>
              <p:nvPr/>
            </p:nvSpPr>
            <p:spPr>
              <a:xfrm>
                <a:off x="4288413" y="3388775"/>
                <a:ext cx="87025" cy="153600"/>
              </a:xfrm>
              <a:custGeom>
                <a:avLst/>
                <a:gdLst/>
                <a:ahLst/>
                <a:cxnLst/>
                <a:rect l="l" t="t" r="r" b="b"/>
                <a:pathLst>
                  <a:path w="3481" h="6144" extrusionOk="0">
                    <a:moveTo>
                      <a:pt x="3430" y="1"/>
                    </a:moveTo>
                    <a:cubicBezTo>
                      <a:pt x="3418" y="1"/>
                      <a:pt x="3405" y="7"/>
                      <a:pt x="3399" y="22"/>
                    </a:cubicBezTo>
                    <a:cubicBezTo>
                      <a:pt x="3187" y="575"/>
                      <a:pt x="2705" y="971"/>
                      <a:pt x="2441" y="1502"/>
                    </a:cubicBezTo>
                    <a:cubicBezTo>
                      <a:pt x="2158" y="2067"/>
                      <a:pt x="1701" y="2493"/>
                      <a:pt x="1327" y="2994"/>
                    </a:cubicBezTo>
                    <a:cubicBezTo>
                      <a:pt x="988" y="3448"/>
                      <a:pt x="702" y="3929"/>
                      <a:pt x="482" y="4452"/>
                    </a:cubicBezTo>
                    <a:cubicBezTo>
                      <a:pt x="377" y="4705"/>
                      <a:pt x="284" y="4964"/>
                      <a:pt x="204" y="5225"/>
                    </a:cubicBezTo>
                    <a:cubicBezTo>
                      <a:pt x="130" y="5476"/>
                      <a:pt x="0" y="5801"/>
                      <a:pt x="33" y="6065"/>
                    </a:cubicBezTo>
                    <a:cubicBezTo>
                      <a:pt x="38" y="6116"/>
                      <a:pt x="78" y="6144"/>
                      <a:pt x="119" y="6144"/>
                    </a:cubicBezTo>
                    <a:cubicBezTo>
                      <a:pt x="150" y="6144"/>
                      <a:pt x="183" y="6127"/>
                      <a:pt x="201" y="6092"/>
                    </a:cubicBezTo>
                    <a:cubicBezTo>
                      <a:pt x="317" y="5858"/>
                      <a:pt x="328" y="5550"/>
                      <a:pt x="396" y="5294"/>
                    </a:cubicBezTo>
                    <a:cubicBezTo>
                      <a:pt x="479" y="5000"/>
                      <a:pt x="578" y="4711"/>
                      <a:pt x="696" y="4427"/>
                    </a:cubicBezTo>
                    <a:cubicBezTo>
                      <a:pt x="919" y="3891"/>
                      <a:pt x="1194" y="3357"/>
                      <a:pt x="1544" y="2892"/>
                    </a:cubicBezTo>
                    <a:cubicBezTo>
                      <a:pt x="1715" y="2664"/>
                      <a:pt x="1902" y="2457"/>
                      <a:pt x="2089" y="2243"/>
                    </a:cubicBezTo>
                    <a:cubicBezTo>
                      <a:pt x="2273" y="2028"/>
                      <a:pt x="2411" y="1800"/>
                      <a:pt x="2537" y="1546"/>
                    </a:cubicBezTo>
                    <a:cubicBezTo>
                      <a:pt x="2793" y="1015"/>
                      <a:pt x="3264" y="614"/>
                      <a:pt x="3467" y="55"/>
                    </a:cubicBezTo>
                    <a:cubicBezTo>
                      <a:pt x="3480" y="24"/>
                      <a:pt x="3455" y="1"/>
                      <a:pt x="343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1" name="Google Shape;3767;p95">
                <a:extLst>
                  <a:ext uri="{FF2B5EF4-FFF2-40B4-BE49-F238E27FC236}">
                    <a16:creationId xmlns:a16="http://schemas.microsoft.com/office/drawing/2014/main" id="{C95FF394-4CD9-440F-B9B4-D2A11F9480CA}"/>
                  </a:ext>
                </a:extLst>
              </p:cNvPr>
              <p:cNvSpPr/>
              <p:nvPr/>
            </p:nvSpPr>
            <p:spPr>
              <a:xfrm>
                <a:off x="4413463" y="3435750"/>
                <a:ext cx="126400" cy="146150"/>
              </a:xfrm>
              <a:custGeom>
                <a:avLst/>
                <a:gdLst/>
                <a:ahLst/>
                <a:cxnLst/>
                <a:rect l="l" t="t" r="r" b="b"/>
                <a:pathLst>
                  <a:path w="5056" h="5846" extrusionOk="0">
                    <a:moveTo>
                      <a:pt x="2103" y="2034"/>
                    </a:moveTo>
                    <a:cubicBezTo>
                      <a:pt x="2109" y="2034"/>
                      <a:pt x="2114" y="2034"/>
                      <a:pt x="2120" y="2037"/>
                    </a:cubicBezTo>
                    <a:cubicBezTo>
                      <a:pt x="2150" y="2053"/>
                      <a:pt x="2164" y="2100"/>
                      <a:pt x="2150" y="2133"/>
                    </a:cubicBezTo>
                    <a:cubicBezTo>
                      <a:pt x="2145" y="2153"/>
                      <a:pt x="2115" y="2203"/>
                      <a:pt x="2088" y="2203"/>
                    </a:cubicBezTo>
                    <a:cubicBezTo>
                      <a:pt x="2086" y="2203"/>
                      <a:pt x="2084" y="2203"/>
                      <a:pt x="2081" y="2202"/>
                    </a:cubicBezTo>
                    <a:cubicBezTo>
                      <a:pt x="2070" y="2199"/>
                      <a:pt x="2065" y="2188"/>
                      <a:pt x="2059" y="2183"/>
                    </a:cubicBezTo>
                    <a:cubicBezTo>
                      <a:pt x="2048" y="2144"/>
                      <a:pt x="2067" y="2081"/>
                      <a:pt x="2084" y="2050"/>
                    </a:cubicBezTo>
                    <a:cubicBezTo>
                      <a:pt x="2089" y="2045"/>
                      <a:pt x="2095" y="2034"/>
                      <a:pt x="2103" y="2034"/>
                    </a:cubicBezTo>
                    <a:close/>
                    <a:moveTo>
                      <a:pt x="1901" y="2657"/>
                    </a:moveTo>
                    <a:cubicBezTo>
                      <a:pt x="1916" y="2657"/>
                      <a:pt x="1932" y="2662"/>
                      <a:pt x="1944" y="2670"/>
                    </a:cubicBezTo>
                    <a:cubicBezTo>
                      <a:pt x="1993" y="2700"/>
                      <a:pt x="1966" y="2766"/>
                      <a:pt x="1916" y="2780"/>
                    </a:cubicBezTo>
                    <a:cubicBezTo>
                      <a:pt x="1910" y="2781"/>
                      <a:pt x="1904" y="2782"/>
                      <a:pt x="1897" y="2782"/>
                    </a:cubicBezTo>
                    <a:cubicBezTo>
                      <a:pt x="1859" y="2782"/>
                      <a:pt x="1816" y="2757"/>
                      <a:pt x="1792" y="2736"/>
                    </a:cubicBezTo>
                    <a:cubicBezTo>
                      <a:pt x="1790" y="2733"/>
                      <a:pt x="1787" y="2727"/>
                      <a:pt x="1787" y="2725"/>
                    </a:cubicBezTo>
                    <a:cubicBezTo>
                      <a:pt x="1781" y="2714"/>
                      <a:pt x="1792" y="2708"/>
                      <a:pt x="1801" y="2703"/>
                    </a:cubicBezTo>
                    <a:cubicBezTo>
                      <a:pt x="1820" y="2686"/>
                      <a:pt x="1845" y="2672"/>
                      <a:pt x="1869" y="2664"/>
                    </a:cubicBezTo>
                    <a:cubicBezTo>
                      <a:pt x="1878" y="2659"/>
                      <a:pt x="1890" y="2657"/>
                      <a:pt x="1901" y="2657"/>
                    </a:cubicBezTo>
                    <a:close/>
                    <a:moveTo>
                      <a:pt x="2510" y="2400"/>
                    </a:moveTo>
                    <a:cubicBezTo>
                      <a:pt x="2600" y="2400"/>
                      <a:pt x="2663" y="2523"/>
                      <a:pt x="2574" y="2639"/>
                    </a:cubicBezTo>
                    <a:cubicBezTo>
                      <a:pt x="2524" y="2697"/>
                      <a:pt x="2466" y="2752"/>
                      <a:pt x="2400" y="2791"/>
                    </a:cubicBezTo>
                    <a:cubicBezTo>
                      <a:pt x="2386" y="2800"/>
                      <a:pt x="2372" y="2808"/>
                      <a:pt x="2354" y="2808"/>
                    </a:cubicBezTo>
                    <a:cubicBezTo>
                      <a:pt x="2351" y="2808"/>
                      <a:pt x="2348" y="2808"/>
                      <a:pt x="2345" y="2807"/>
                    </a:cubicBezTo>
                    <a:cubicBezTo>
                      <a:pt x="2205" y="2793"/>
                      <a:pt x="2351" y="2532"/>
                      <a:pt x="2387" y="2477"/>
                    </a:cubicBezTo>
                    <a:cubicBezTo>
                      <a:pt x="2398" y="2460"/>
                      <a:pt x="2411" y="2447"/>
                      <a:pt x="2425" y="2436"/>
                    </a:cubicBezTo>
                    <a:cubicBezTo>
                      <a:pt x="2454" y="2410"/>
                      <a:pt x="2483" y="2400"/>
                      <a:pt x="2510" y="2400"/>
                    </a:cubicBezTo>
                    <a:close/>
                    <a:moveTo>
                      <a:pt x="2844" y="2855"/>
                    </a:moveTo>
                    <a:cubicBezTo>
                      <a:pt x="2860" y="2855"/>
                      <a:pt x="2875" y="2867"/>
                      <a:pt x="2879" y="2879"/>
                    </a:cubicBezTo>
                    <a:cubicBezTo>
                      <a:pt x="2896" y="2909"/>
                      <a:pt x="2896" y="2953"/>
                      <a:pt x="2890" y="2986"/>
                    </a:cubicBezTo>
                    <a:cubicBezTo>
                      <a:pt x="2874" y="3070"/>
                      <a:pt x="2807" y="3245"/>
                      <a:pt x="2695" y="3245"/>
                    </a:cubicBezTo>
                    <a:cubicBezTo>
                      <a:pt x="2693" y="3245"/>
                      <a:pt x="2691" y="3245"/>
                      <a:pt x="2689" y="3245"/>
                    </a:cubicBezTo>
                    <a:cubicBezTo>
                      <a:pt x="2560" y="3236"/>
                      <a:pt x="2662" y="3008"/>
                      <a:pt x="2703" y="2953"/>
                    </a:cubicBezTo>
                    <a:cubicBezTo>
                      <a:pt x="2733" y="2914"/>
                      <a:pt x="2777" y="2887"/>
                      <a:pt x="2819" y="2862"/>
                    </a:cubicBezTo>
                    <a:cubicBezTo>
                      <a:pt x="2824" y="2859"/>
                      <a:pt x="2827" y="2857"/>
                      <a:pt x="2835" y="2857"/>
                    </a:cubicBezTo>
                    <a:cubicBezTo>
                      <a:pt x="2838" y="2856"/>
                      <a:pt x="2841" y="2855"/>
                      <a:pt x="2844" y="2855"/>
                    </a:cubicBezTo>
                    <a:close/>
                    <a:moveTo>
                      <a:pt x="2011" y="3249"/>
                    </a:moveTo>
                    <a:cubicBezTo>
                      <a:pt x="2057" y="3249"/>
                      <a:pt x="2099" y="3258"/>
                      <a:pt x="2120" y="3289"/>
                    </a:cubicBezTo>
                    <a:cubicBezTo>
                      <a:pt x="2177" y="3380"/>
                      <a:pt x="2034" y="3424"/>
                      <a:pt x="1971" y="3426"/>
                    </a:cubicBezTo>
                    <a:cubicBezTo>
                      <a:pt x="1962" y="3427"/>
                      <a:pt x="1952" y="3428"/>
                      <a:pt x="1943" y="3428"/>
                    </a:cubicBezTo>
                    <a:cubicBezTo>
                      <a:pt x="1873" y="3428"/>
                      <a:pt x="1804" y="3401"/>
                      <a:pt x="1751" y="3357"/>
                    </a:cubicBezTo>
                    <a:lnTo>
                      <a:pt x="1740" y="3346"/>
                    </a:lnTo>
                    <a:cubicBezTo>
                      <a:pt x="1737" y="3341"/>
                      <a:pt x="1740" y="3333"/>
                      <a:pt x="1745" y="3330"/>
                    </a:cubicBezTo>
                    <a:cubicBezTo>
                      <a:pt x="1767" y="3291"/>
                      <a:pt x="1817" y="3278"/>
                      <a:pt x="1861" y="3269"/>
                    </a:cubicBezTo>
                    <a:cubicBezTo>
                      <a:pt x="1897" y="3262"/>
                      <a:pt x="1957" y="3249"/>
                      <a:pt x="2011" y="3249"/>
                    </a:cubicBezTo>
                    <a:close/>
                    <a:moveTo>
                      <a:pt x="3205" y="3344"/>
                    </a:moveTo>
                    <a:cubicBezTo>
                      <a:pt x="3223" y="3344"/>
                      <a:pt x="3240" y="3349"/>
                      <a:pt x="3251" y="3363"/>
                    </a:cubicBezTo>
                    <a:cubicBezTo>
                      <a:pt x="3267" y="3388"/>
                      <a:pt x="3262" y="3421"/>
                      <a:pt x="3251" y="3446"/>
                    </a:cubicBezTo>
                    <a:cubicBezTo>
                      <a:pt x="3196" y="3578"/>
                      <a:pt x="3116" y="3616"/>
                      <a:pt x="2987" y="3655"/>
                    </a:cubicBezTo>
                    <a:cubicBezTo>
                      <a:pt x="2974" y="3658"/>
                      <a:pt x="2959" y="3661"/>
                      <a:pt x="2945" y="3661"/>
                    </a:cubicBezTo>
                    <a:cubicBezTo>
                      <a:pt x="2926" y="3661"/>
                      <a:pt x="2908" y="3656"/>
                      <a:pt x="2896" y="3644"/>
                    </a:cubicBezTo>
                    <a:cubicBezTo>
                      <a:pt x="2876" y="3619"/>
                      <a:pt x="2887" y="3578"/>
                      <a:pt x="2904" y="3550"/>
                    </a:cubicBezTo>
                    <a:cubicBezTo>
                      <a:pt x="2959" y="3454"/>
                      <a:pt x="3055" y="3382"/>
                      <a:pt x="3163" y="3352"/>
                    </a:cubicBezTo>
                    <a:cubicBezTo>
                      <a:pt x="3176" y="3347"/>
                      <a:pt x="3191" y="3344"/>
                      <a:pt x="3205" y="3344"/>
                    </a:cubicBezTo>
                    <a:close/>
                    <a:moveTo>
                      <a:pt x="2272" y="3633"/>
                    </a:moveTo>
                    <a:cubicBezTo>
                      <a:pt x="2277" y="3633"/>
                      <a:pt x="2281" y="3633"/>
                      <a:pt x="2285" y="3633"/>
                    </a:cubicBezTo>
                    <a:cubicBezTo>
                      <a:pt x="2557" y="3644"/>
                      <a:pt x="2326" y="3850"/>
                      <a:pt x="2202" y="3889"/>
                    </a:cubicBezTo>
                    <a:cubicBezTo>
                      <a:pt x="2166" y="3899"/>
                      <a:pt x="2128" y="3905"/>
                      <a:pt x="2091" y="3905"/>
                    </a:cubicBezTo>
                    <a:cubicBezTo>
                      <a:pt x="2034" y="3905"/>
                      <a:pt x="1977" y="3892"/>
                      <a:pt x="1927" y="3864"/>
                    </a:cubicBezTo>
                    <a:cubicBezTo>
                      <a:pt x="1900" y="3847"/>
                      <a:pt x="1872" y="3814"/>
                      <a:pt x="1883" y="3784"/>
                    </a:cubicBezTo>
                    <a:cubicBezTo>
                      <a:pt x="1889" y="3767"/>
                      <a:pt x="1902" y="3756"/>
                      <a:pt x="1916" y="3745"/>
                    </a:cubicBezTo>
                    <a:cubicBezTo>
                      <a:pt x="2020" y="3674"/>
                      <a:pt x="2145" y="3633"/>
                      <a:pt x="2272" y="3633"/>
                    </a:cubicBezTo>
                    <a:close/>
                    <a:moveTo>
                      <a:pt x="3180" y="4045"/>
                    </a:moveTo>
                    <a:cubicBezTo>
                      <a:pt x="3193" y="4045"/>
                      <a:pt x="3206" y="4046"/>
                      <a:pt x="3218" y="4048"/>
                    </a:cubicBezTo>
                    <a:cubicBezTo>
                      <a:pt x="3226" y="4054"/>
                      <a:pt x="3237" y="4056"/>
                      <a:pt x="3245" y="4062"/>
                    </a:cubicBezTo>
                    <a:cubicBezTo>
                      <a:pt x="3281" y="4103"/>
                      <a:pt x="3212" y="4139"/>
                      <a:pt x="3182" y="4144"/>
                    </a:cubicBezTo>
                    <a:cubicBezTo>
                      <a:pt x="3173" y="4146"/>
                      <a:pt x="3165" y="4147"/>
                      <a:pt x="3157" y="4147"/>
                    </a:cubicBezTo>
                    <a:cubicBezTo>
                      <a:pt x="3129" y="4147"/>
                      <a:pt x="3104" y="4137"/>
                      <a:pt x="3080" y="4120"/>
                    </a:cubicBezTo>
                    <a:cubicBezTo>
                      <a:pt x="3069" y="4114"/>
                      <a:pt x="3061" y="4109"/>
                      <a:pt x="3061" y="4092"/>
                    </a:cubicBezTo>
                    <a:cubicBezTo>
                      <a:pt x="3066" y="4084"/>
                      <a:pt x="3080" y="4073"/>
                      <a:pt x="3088" y="4067"/>
                    </a:cubicBezTo>
                    <a:cubicBezTo>
                      <a:pt x="3116" y="4052"/>
                      <a:pt x="3148" y="4045"/>
                      <a:pt x="3180" y="4045"/>
                    </a:cubicBezTo>
                    <a:close/>
                    <a:moveTo>
                      <a:pt x="2332" y="4131"/>
                    </a:moveTo>
                    <a:cubicBezTo>
                      <a:pt x="2344" y="4131"/>
                      <a:pt x="2355" y="4134"/>
                      <a:pt x="2365" y="4142"/>
                    </a:cubicBezTo>
                    <a:cubicBezTo>
                      <a:pt x="2425" y="4186"/>
                      <a:pt x="2301" y="4233"/>
                      <a:pt x="2285" y="4246"/>
                    </a:cubicBezTo>
                    <a:cubicBezTo>
                      <a:pt x="2264" y="4259"/>
                      <a:pt x="2244" y="4274"/>
                      <a:pt x="2219" y="4274"/>
                    </a:cubicBezTo>
                    <a:cubicBezTo>
                      <a:pt x="2217" y="4274"/>
                      <a:pt x="2215" y="4274"/>
                      <a:pt x="2213" y="4274"/>
                    </a:cubicBezTo>
                    <a:cubicBezTo>
                      <a:pt x="2191" y="4268"/>
                      <a:pt x="2166" y="4246"/>
                      <a:pt x="2175" y="4219"/>
                    </a:cubicBezTo>
                    <a:cubicBezTo>
                      <a:pt x="2177" y="4205"/>
                      <a:pt x="2189" y="4197"/>
                      <a:pt x="2200" y="4191"/>
                    </a:cubicBezTo>
                    <a:cubicBezTo>
                      <a:pt x="2227" y="4169"/>
                      <a:pt x="2257" y="4153"/>
                      <a:pt x="2290" y="4142"/>
                    </a:cubicBezTo>
                    <a:cubicBezTo>
                      <a:pt x="2304" y="4136"/>
                      <a:pt x="2318" y="4131"/>
                      <a:pt x="2332" y="4131"/>
                    </a:cubicBezTo>
                    <a:close/>
                    <a:moveTo>
                      <a:pt x="2662" y="4318"/>
                    </a:moveTo>
                    <a:cubicBezTo>
                      <a:pt x="2711" y="4356"/>
                      <a:pt x="2695" y="4461"/>
                      <a:pt x="2629" y="4480"/>
                    </a:cubicBezTo>
                    <a:cubicBezTo>
                      <a:pt x="2626" y="4481"/>
                      <a:pt x="2623" y="4481"/>
                      <a:pt x="2620" y="4481"/>
                    </a:cubicBezTo>
                    <a:cubicBezTo>
                      <a:pt x="2585" y="4481"/>
                      <a:pt x="2558" y="4438"/>
                      <a:pt x="2571" y="4400"/>
                    </a:cubicBezTo>
                    <a:cubicBezTo>
                      <a:pt x="2585" y="4359"/>
                      <a:pt x="2626" y="4334"/>
                      <a:pt x="2662" y="4318"/>
                    </a:cubicBezTo>
                    <a:close/>
                    <a:moveTo>
                      <a:pt x="1847" y="0"/>
                    </a:moveTo>
                    <a:lnTo>
                      <a:pt x="1828" y="53"/>
                    </a:lnTo>
                    <a:cubicBezTo>
                      <a:pt x="1751" y="262"/>
                      <a:pt x="1831" y="490"/>
                      <a:pt x="1902" y="699"/>
                    </a:cubicBezTo>
                    <a:cubicBezTo>
                      <a:pt x="1968" y="895"/>
                      <a:pt x="2021" y="1131"/>
                      <a:pt x="1968" y="1343"/>
                    </a:cubicBezTo>
                    <a:cubicBezTo>
                      <a:pt x="1943" y="1447"/>
                      <a:pt x="1834" y="1553"/>
                      <a:pt x="1770" y="1553"/>
                    </a:cubicBezTo>
                    <a:cubicBezTo>
                      <a:pt x="1729" y="1553"/>
                      <a:pt x="1706" y="1511"/>
                      <a:pt x="1732" y="1401"/>
                    </a:cubicBezTo>
                    <a:cubicBezTo>
                      <a:pt x="1836" y="933"/>
                      <a:pt x="1748" y="424"/>
                      <a:pt x="1498" y="17"/>
                    </a:cubicBezTo>
                    <a:cubicBezTo>
                      <a:pt x="1415" y="28"/>
                      <a:pt x="1333" y="44"/>
                      <a:pt x="1253" y="58"/>
                    </a:cubicBezTo>
                    <a:cubicBezTo>
                      <a:pt x="1253" y="64"/>
                      <a:pt x="1256" y="66"/>
                      <a:pt x="1256" y="69"/>
                    </a:cubicBezTo>
                    <a:cubicBezTo>
                      <a:pt x="1311" y="311"/>
                      <a:pt x="1429" y="551"/>
                      <a:pt x="1418" y="798"/>
                    </a:cubicBezTo>
                    <a:cubicBezTo>
                      <a:pt x="1418" y="812"/>
                      <a:pt x="1415" y="826"/>
                      <a:pt x="1407" y="837"/>
                    </a:cubicBezTo>
                    <a:cubicBezTo>
                      <a:pt x="1401" y="845"/>
                      <a:pt x="1391" y="848"/>
                      <a:pt x="1381" y="848"/>
                    </a:cubicBezTo>
                    <a:cubicBezTo>
                      <a:pt x="1369" y="848"/>
                      <a:pt x="1357" y="843"/>
                      <a:pt x="1349" y="834"/>
                    </a:cubicBezTo>
                    <a:cubicBezTo>
                      <a:pt x="1333" y="815"/>
                      <a:pt x="1324" y="796"/>
                      <a:pt x="1322" y="774"/>
                    </a:cubicBezTo>
                    <a:cubicBezTo>
                      <a:pt x="1250" y="554"/>
                      <a:pt x="1154" y="328"/>
                      <a:pt x="1033" y="113"/>
                    </a:cubicBezTo>
                    <a:cubicBezTo>
                      <a:pt x="955" y="125"/>
                      <a:pt x="877" y="133"/>
                      <a:pt x="800" y="133"/>
                    </a:cubicBezTo>
                    <a:cubicBezTo>
                      <a:pt x="716" y="133"/>
                      <a:pt x="634" y="124"/>
                      <a:pt x="554" y="100"/>
                    </a:cubicBezTo>
                    <a:cubicBezTo>
                      <a:pt x="444" y="314"/>
                      <a:pt x="350" y="534"/>
                      <a:pt x="273" y="754"/>
                    </a:cubicBezTo>
                    <a:cubicBezTo>
                      <a:pt x="389" y="867"/>
                      <a:pt x="540" y="953"/>
                      <a:pt x="675" y="1049"/>
                    </a:cubicBezTo>
                    <a:cubicBezTo>
                      <a:pt x="920" y="1228"/>
                      <a:pt x="1190" y="1420"/>
                      <a:pt x="1322" y="1706"/>
                    </a:cubicBezTo>
                    <a:cubicBezTo>
                      <a:pt x="1312" y="1707"/>
                      <a:pt x="1303" y="1708"/>
                      <a:pt x="1294" y="1708"/>
                    </a:cubicBezTo>
                    <a:cubicBezTo>
                      <a:pt x="1113" y="1708"/>
                      <a:pt x="936" y="1559"/>
                      <a:pt x="829" y="1429"/>
                    </a:cubicBezTo>
                    <a:cubicBezTo>
                      <a:pt x="708" y="1283"/>
                      <a:pt x="584" y="1118"/>
                      <a:pt x="403" y="1071"/>
                    </a:cubicBezTo>
                    <a:cubicBezTo>
                      <a:pt x="334" y="1054"/>
                      <a:pt x="262" y="1054"/>
                      <a:pt x="196" y="1030"/>
                    </a:cubicBezTo>
                    <a:cubicBezTo>
                      <a:pt x="194" y="1030"/>
                      <a:pt x="191" y="1027"/>
                      <a:pt x="185" y="1027"/>
                    </a:cubicBezTo>
                    <a:cubicBezTo>
                      <a:pt x="141" y="1178"/>
                      <a:pt x="108" y="1332"/>
                      <a:pt x="81" y="1486"/>
                    </a:cubicBezTo>
                    <a:cubicBezTo>
                      <a:pt x="334" y="1778"/>
                      <a:pt x="606" y="2078"/>
                      <a:pt x="978" y="2185"/>
                    </a:cubicBezTo>
                    <a:cubicBezTo>
                      <a:pt x="1173" y="2240"/>
                      <a:pt x="1410" y="2254"/>
                      <a:pt x="1528" y="2425"/>
                    </a:cubicBezTo>
                    <a:cubicBezTo>
                      <a:pt x="1539" y="2438"/>
                      <a:pt x="1545" y="2452"/>
                      <a:pt x="1545" y="2471"/>
                    </a:cubicBezTo>
                    <a:cubicBezTo>
                      <a:pt x="1545" y="2504"/>
                      <a:pt x="1506" y="2532"/>
                      <a:pt x="1470" y="2532"/>
                    </a:cubicBezTo>
                    <a:cubicBezTo>
                      <a:pt x="1435" y="2532"/>
                      <a:pt x="1402" y="2513"/>
                      <a:pt x="1368" y="2493"/>
                    </a:cubicBezTo>
                    <a:cubicBezTo>
                      <a:pt x="1060" y="2309"/>
                      <a:pt x="727" y="2158"/>
                      <a:pt x="383" y="2048"/>
                    </a:cubicBezTo>
                    <a:cubicBezTo>
                      <a:pt x="304" y="2023"/>
                      <a:pt x="218" y="1998"/>
                      <a:pt x="136" y="1998"/>
                    </a:cubicBezTo>
                    <a:cubicBezTo>
                      <a:pt x="94" y="1998"/>
                      <a:pt x="53" y="2006"/>
                      <a:pt x="15" y="2009"/>
                    </a:cubicBezTo>
                    <a:cubicBezTo>
                      <a:pt x="6" y="2100"/>
                      <a:pt x="4" y="2191"/>
                      <a:pt x="1" y="2284"/>
                    </a:cubicBezTo>
                    <a:cubicBezTo>
                      <a:pt x="163" y="2433"/>
                      <a:pt x="273" y="2637"/>
                      <a:pt x="447" y="2774"/>
                    </a:cubicBezTo>
                    <a:cubicBezTo>
                      <a:pt x="727" y="2994"/>
                      <a:pt x="1115" y="2997"/>
                      <a:pt x="1446" y="3121"/>
                    </a:cubicBezTo>
                    <a:cubicBezTo>
                      <a:pt x="1498" y="3140"/>
                      <a:pt x="1556" y="3179"/>
                      <a:pt x="1545" y="3231"/>
                    </a:cubicBezTo>
                    <a:cubicBezTo>
                      <a:pt x="1539" y="3275"/>
                      <a:pt x="1487" y="3297"/>
                      <a:pt x="1443" y="3302"/>
                    </a:cubicBezTo>
                    <a:cubicBezTo>
                      <a:pt x="1404" y="3309"/>
                      <a:pt x="1366" y="3312"/>
                      <a:pt x="1328" y="3312"/>
                    </a:cubicBezTo>
                    <a:cubicBezTo>
                      <a:pt x="994" y="3312"/>
                      <a:pt x="690" y="3084"/>
                      <a:pt x="355" y="3084"/>
                    </a:cubicBezTo>
                    <a:cubicBezTo>
                      <a:pt x="312" y="3084"/>
                      <a:pt x="268" y="3088"/>
                      <a:pt x="224" y="3096"/>
                    </a:cubicBezTo>
                    <a:cubicBezTo>
                      <a:pt x="166" y="3107"/>
                      <a:pt x="111" y="3124"/>
                      <a:pt x="56" y="3135"/>
                    </a:cubicBezTo>
                    <a:cubicBezTo>
                      <a:pt x="75" y="3283"/>
                      <a:pt x="103" y="3426"/>
                      <a:pt x="138" y="3575"/>
                    </a:cubicBezTo>
                    <a:cubicBezTo>
                      <a:pt x="207" y="3627"/>
                      <a:pt x="276" y="3674"/>
                      <a:pt x="350" y="3715"/>
                    </a:cubicBezTo>
                    <a:cubicBezTo>
                      <a:pt x="444" y="3770"/>
                      <a:pt x="543" y="3823"/>
                      <a:pt x="650" y="3839"/>
                    </a:cubicBezTo>
                    <a:cubicBezTo>
                      <a:pt x="690" y="3845"/>
                      <a:pt x="730" y="3847"/>
                      <a:pt x="769" y="3847"/>
                    </a:cubicBezTo>
                    <a:cubicBezTo>
                      <a:pt x="819" y="3847"/>
                      <a:pt x="869" y="3844"/>
                      <a:pt x="920" y="3839"/>
                    </a:cubicBezTo>
                    <a:cubicBezTo>
                      <a:pt x="1080" y="3825"/>
                      <a:pt x="1242" y="3814"/>
                      <a:pt x="1407" y="3801"/>
                    </a:cubicBezTo>
                    <a:cubicBezTo>
                      <a:pt x="1425" y="3799"/>
                      <a:pt x="1443" y="3798"/>
                      <a:pt x="1461" y="3798"/>
                    </a:cubicBezTo>
                    <a:cubicBezTo>
                      <a:pt x="1521" y="3798"/>
                      <a:pt x="1580" y="3809"/>
                      <a:pt x="1613" y="3856"/>
                    </a:cubicBezTo>
                    <a:cubicBezTo>
                      <a:pt x="1552" y="3952"/>
                      <a:pt x="1432" y="3986"/>
                      <a:pt x="1319" y="3986"/>
                    </a:cubicBezTo>
                    <a:cubicBezTo>
                      <a:pt x="1306" y="3986"/>
                      <a:pt x="1293" y="3986"/>
                      <a:pt x="1280" y="3985"/>
                    </a:cubicBezTo>
                    <a:cubicBezTo>
                      <a:pt x="1157" y="3974"/>
                      <a:pt x="1036" y="3930"/>
                      <a:pt x="909" y="3922"/>
                    </a:cubicBezTo>
                    <a:cubicBezTo>
                      <a:pt x="894" y="3921"/>
                      <a:pt x="880" y="3920"/>
                      <a:pt x="866" y="3920"/>
                    </a:cubicBezTo>
                    <a:cubicBezTo>
                      <a:pt x="715" y="3920"/>
                      <a:pt x="571" y="3966"/>
                      <a:pt x="422" y="3966"/>
                    </a:cubicBezTo>
                    <a:cubicBezTo>
                      <a:pt x="415" y="3966"/>
                      <a:pt x="407" y="3966"/>
                      <a:pt x="400" y="3966"/>
                    </a:cubicBezTo>
                    <a:cubicBezTo>
                      <a:pt x="342" y="3966"/>
                      <a:pt x="290" y="3957"/>
                      <a:pt x="240" y="3944"/>
                    </a:cubicBezTo>
                    <a:lnTo>
                      <a:pt x="240" y="3944"/>
                    </a:lnTo>
                    <a:cubicBezTo>
                      <a:pt x="254" y="3985"/>
                      <a:pt x="265" y="4026"/>
                      <a:pt x="279" y="4062"/>
                    </a:cubicBezTo>
                    <a:cubicBezTo>
                      <a:pt x="287" y="4081"/>
                      <a:pt x="293" y="4098"/>
                      <a:pt x="295" y="4114"/>
                    </a:cubicBezTo>
                    <a:cubicBezTo>
                      <a:pt x="337" y="4139"/>
                      <a:pt x="375" y="4169"/>
                      <a:pt x="414" y="4200"/>
                    </a:cubicBezTo>
                    <a:cubicBezTo>
                      <a:pt x="612" y="4351"/>
                      <a:pt x="868" y="4417"/>
                      <a:pt x="1118" y="4428"/>
                    </a:cubicBezTo>
                    <a:cubicBezTo>
                      <a:pt x="1146" y="4429"/>
                      <a:pt x="1174" y="4430"/>
                      <a:pt x="1201" y="4430"/>
                    </a:cubicBezTo>
                    <a:cubicBezTo>
                      <a:pt x="1424" y="4430"/>
                      <a:pt x="1648" y="4392"/>
                      <a:pt x="1864" y="4351"/>
                    </a:cubicBezTo>
                    <a:cubicBezTo>
                      <a:pt x="1875" y="4349"/>
                      <a:pt x="1887" y="4348"/>
                      <a:pt x="1899" y="4348"/>
                    </a:cubicBezTo>
                    <a:cubicBezTo>
                      <a:pt x="1931" y="4348"/>
                      <a:pt x="1962" y="4356"/>
                      <a:pt x="1968" y="4387"/>
                    </a:cubicBezTo>
                    <a:cubicBezTo>
                      <a:pt x="1971" y="4403"/>
                      <a:pt x="1966" y="4425"/>
                      <a:pt x="1955" y="4442"/>
                    </a:cubicBezTo>
                    <a:cubicBezTo>
                      <a:pt x="1872" y="4576"/>
                      <a:pt x="1726" y="4659"/>
                      <a:pt x="1586" y="4736"/>
                    </a:cubicBezTo>
                    <a:cubicBezTo>
                      <a:pt x="1490" y="4788"/>
                      <a:pt x="1396" y="4841"/>
                      <a:pt x="1300" y="4896"/>
                    </a:cubicBezTo>
                    <a:cubicBezTo>
                      <a:pt x="1181" y="4962"/>
                      <a:pt x="1038" y="5039"/>
                      <a:pt x="895" y="5077"/>
                    </a:cubicBezTo>
                    <a:cubicBezTo>
                      <a:pt x="997" y="5190"/>
                      <a:pt x="1107" y="5295"/>
                      <a:pt x="1217" y="5391"/>
                    </a:cubicBezTo>
                    <a:cubicBezTo>
                      <a:pt x="1242" y="5391"/>
                      <a:pt x="1264" y="5391"/>
                      <a:pt x="1283" y="5388"/>
                    </a:cubicBezTo>
                    <a:cubicBezTo>
                      <a:pt x="1567" y="5374"/>
                      <a:pt x="1814" y="5267"/>
                      <a:pt x="2015" y="5072"/>
                    </a:cubicBezTo>
                    <a:cubicBezTo>
                      <a:pt x="2111" y="4975"/>
                      <a:pt x="2194" y="4868"/>
                      <a:pt x="2277" y="4758"/>
                    </a:cubicBezTo>
                    <a:cubicBezTo>
                      <a:pt x="2340" y="4805"/>
                      <a:pt x="2332" y="4898"/>
                      <a:pt x="2315" y="4975"/>
                    </a:cubicBezTo>
                    <a:cubicBezTo>
                      <a:pt x="2246" y="5281"/>
                      <a:pt x="2103" y="5581"/>
                      <a:pt x="1856" y="5768"/>
                    </a:cubicBezTo>
                    <a:cubicBezTo>
                      <a:pt x="1999" y="5817"/>
                      <a:pt x="2147" y="5846"/>
                      <a:pt x="2296" y="5846"/>
                    </a:cubicBezTo>
                    <a:cubicBezTo>
                      <a:pt x="2349" y="5846"/>
                      <a:pt x="2402" y="5842"/>
                      <a:pt x="2455" y="5834"/>
                    </a:cubicBezTo>
                    <a:cubicBezTo>
                      <a:pt x="2601" y="5815"/>
                      <a:pt x="2731" y="5760"/>
                      <a:pt x="2838" y="5672"/>
                    </a:cubicBezTo>
                    <a:cubicBezTo>
                      <a:pt x="2929" y="5600"/>
                      <a:pt x="3003" y="5507"/>
                      <a:pt x="3053" y="5394"/>
                    </a:cubicBezTo>
                    <a:cubicBezTo>
                      <a:pt x="3080" y="5328"/>
                      <a:pt x="3179" y="4676"/>
                      <a:pt x="3163" y="4676"/>
                    </a:cubicBezTo>
                    <a:cubicBezTo>
                      <a:pt x="3172" y="4675"/>
                      <a:pt x="3182" y="4674"/>
                      <a:pt x="3191" y="4674"/>
                    </a:cubicBezTo>
                    <a:cubicBezTo>
                      <a:pt x="3419" y="4674"/>
                      <a:pt x="3745" y="4941"/>
                      <a:pt x="3991" y="4981"/>
                    </a:cubicBezTo>
                    <a:cubicBezTo>
                      <a:pt x="4067" y="4995"/>
                      <a:pt x="4148" y="5004"/>
                      <a:pt x="4228" y="5004"/>
                    </a:cubicBezTo>
                    <a:cubicBezTo>
                      <a:pt x="4374" y="5004"/>
                      <a:pt x="4516" y="4972"/>
                      <a:pt x="4616" y="4874"/>
                    </a:cubicBezTo>
                    <a:cubicBezTo>
                      <a:pt x="4767" y="4722"/>
                      <a:pt x="4869" y="4458"/>
                      <a:pt x="4932" y="4260"/>
                    </a:cubicBezTo>
                    <a:cubicBezTo>
                      <a:pt x="4946" y="4222"/>
                      <a:pt x="4957" y="4183"/>
                      <a:pt x="4968" y="4144"/>
                    </a:cubicBezTo>
                    <a:lnTo>
                      <a:pt x="4968" y="4144"/>
                    </a:lnTo>
                    <a:cubicBezTo>
                      <a:pt x="4957" y="4153"/>
                      <a:pt x="4943" y="4158"/>
                      <a:pt x="4932" y="4166"/>
                    </a:cubicBezTo>
                    <a:cubicBezTo>
                      <a:pt x="4698" y="4288"/>
                      <a:pt x="4333" y="4455"/>
                      <a:pt x="4024" y="4455"/>
                    </a:cubicBezTo>
                    <a:cubicBezTo>
                      <a:pt x="3941" y="4455"/>
                      <a:pt x="3861" y="4443"/>
                      <a:pt x="3790" y="4414"/>
                    </a:cubicBezTo>
                    <a:cubicBezTo>
                      <a:pt x="3768" y="4403"/>
                      <a:pt x="3740" y="4389"/>
                      <a:pt x="3729" y="4362"/>
                    </a:cubicBezTo>
                    <a:cubicBezTo>
                      <a:pt x="3718" y="4332"/>
                      <a:pt x="3743" y="4296"/>
                      <a:pt x="3771" y="4274"/>
                    </a:cubicBezTo>
                    <a:cubicBezTo>
                      <a:pt x="3952" y="4117"/>
                      <a:pt x="4236" y="4153"/>
                      <a:pt x="4448" y="4087"/>
                    </a:cubicBezTo>
                    <a:cubicBezTo>
                      <a:pt x="4662" y="4021"/>
                      <a:pt x="4849" y="3902"/>
                      <a:pt x="5037" y="3781"/>
                    </a:cubicBezTo>
                    <a:cubicBezTo>
                      <a:pt x="5056" y="3575"/>
                      <a:pt x="5050" y="3360"/>
                      <a:pt x="5020" y="3148"/>
                    </a:cubicBezTo>
                    <a:cubicBezTo>
                      <a:pt x="4998" y="3176"/>
                      <a:pt x="4973" y="3201"/>
                      <a:pt x="4951" y="3223"/>
                    </a:cubicBezTo>
                    <a:cubicBezTo>
                      <a:pt x="4668" y="3490"/>
                      <a:pt x="4239" y="3627"/>
                      <a:pt x="3867" y="3712"/>
                    </a:cubicBezTo>
                    <a:cubicBezTo>
                      <a:pt x="3822" y="3724"/>
                      <a:pt x="3778" y="3737"/>
                      <a:pt x="3747" y="3737"/>
                    </a:cubicBezTo>
                    <a:cubicBezTo>
                      <a:pt x="3708" y="3737"/>
                      <a:pt x="3688" y="3717"/>
                      <a:pt x="3707" y="3649"/>
                    </a:cubicBezTo>
                    <a:cubicBezTo>
                      <a:pt x="3760" y="3495"/>
                      <a:pt x="4161" y="3319"/>
                      <a:pt x="4296" y="3250"/>
                    </a:cubicBezTo>
                    <a:cubicBezTo>
                      <a:pt x="4420" y="3187"/>
                      <a:pt x="4547" y="3126"/>
                      <a:pt x="4638" y="3022"/>
                    </a:cubicBezTo>
                    <a:cubicBezTo>
                      <a:pt x="4682" y="2967"/>
                      <a:pt x="4717" y="2898"/>
                      <a:pt x="4745" y="2829"/>
                    </a:cubicBezTo>
                    <a:cubicBezTo>
                      <a:pt x="4792" y="2714"/>
                      <a:pt x="4830" y="2598"/>
                      <a:pt x="4863" y="2477"/>
                    </a:cubicBezTo>
                    <a:cubicBezTo>
                      <a:pt x="4794" y="2271"/>
                      <a:pt x="4712" y="2067"/>
                      <a:pt x="4621" y="1880"/>
                    </a:cubicBezTo>
                    <a:lnTo>
                      <a:pt x="4621" y="1880"/>
                    </a:lnTo>
                    <a:cubicBezTo>
                      <a:pt x="4624" y="1951"/>
                      <a:pt x="4624" y="2026"/>
                      <a:pt x="4607" y="2094"/>
                    </a:cubicBezTo>
                    <a:cubicBezTo>
                      <a:pt x="4585" y="2177"/>
                      <a:pt x="4544" y="2251"/>
                      <a:pt x="4503" y="2323"/>
                    </a:cubicBezTo>
                    <a:cubicBezTo>
                      <a:pt x="4360" y="2573"/>
                      <a:pt x="4203" y="2832"/>
                      <a:pt x="3963" y="3003"/>
                    </a:cubicBezTo>
                    <a:cubicBezTo>
                      <a:pt x="3889" y="3056"/>
                      <a:pt x="3823" y="3080"/>
                      <a:pt x="3771" y="3080"/>
                    </a:cubicBezTo>
                    <a:cubicBezTo>
                      <a:pt x="3650" y="3080"/>
                      <a:pt x="3603" y="2950"/>
                      <a:pt x="3691" y="2752"/>
                    </a:cubicBezTo>
                    <a:cubicBezTo>
                      <a:pt x="3771" y="2582"/>
                      <a:pt x="3864" y="2416"/>
                      <a:pt x="3974" y="2257"/>
                    </a:cubicBezTo>
                    <a:cubicBezTo>
                      <a:pt x="4098" y="2081"/>
                      <a:pt x="4241" y="1913"/>
                      <a:pt x="4291" y="1704"/>
                    </a:cubicBezTo>
                    <a:cubicBezTo>
                      <a:pt x="4321" y="1580"/>
                      <a:pt x="4310" y="1453"/>
                      <a:pt x="4299" y="1324"/>
                    </a:cubicBezTo>
                    <a:cubicBezTo>
                      <a:pt x="4142" y="1101"/>
                      <a:pt x="3952" y="903"/>
                      <a:pt x="3740" y="727"/>
                    </a:cubicBezTo>
                    <a:lnTo>
                      <a:pt x="3740" y="727"/>
                    </a:lnTo>
                    <a:cubicBezTo>
                      <a:pt x="3743" y="741"/>
                      <a:pt x="3743" y="757"/>
                      <a:pt x="3746" y="771"/>
                    </a:cubicBezTo>
                    <a:cubicBezTo>
                      <a:pt x="3760" y="906"/>
                      <a:pt x="3716" y="1035"/>
                      <a:pt x="3691" y="1167"/>
                    </a:cubicBezTo>
                    <a:cubicBezTo>
                      <a:pt x="3650" y="1376"/>
                      <a:pt x="3652" y="1594"/>
                      <a:pt x="3606" y="1803"/>
                    </a:cubicBezTo>
                    <a:cubicBezTo>
                      <a:pt x="3553" y="2012"/>
                      <a:pt x="3443" y="2205"/>
                      <a:pt x="3322" y="2383"/>
                    </a:cubicBezTo>
                    <a:cubicBezTo>
                      <a:pt x="3288" y="2439"/>
                      <a:pt x="3138" y="2638"/>
                      <a:pt x="3071" y="2638"/>
                    </a:cubicBezTo>
                    <a:cubicBezTo>
                      <a:pt x="3042" y="2638"/>
                      <a:pt x="3029" y="2601"/>
                      <a:pt x="3047" y="2499"/>
                    </a:cubicBezTo>
                    <a:cubicBezTo>
                      <a:pt x="3141" y="1998"/>
                      <a:pt x="3474" y="1541"/>
                      <a:pt x="3424" y="1041"/>
                    </a:cubicBezTo>
                    <a:cubicBezTo>
                      <a:pt x="3397" y="774"/>
                      <a:pt x="3259" y="537"/>
                      <a:pt x="3102" y="314"/>
                    </a:cubicBezTo>
                    <a:cubicBezTo>
                      <a:pt x="2987" y="256"/>
                      <a:pt x="2865" y="207"/>
                      <a:pt x="2744" y="166"/>
                    </a:cubicBezTo>
                    <a:lnTo>
                      <a:pt x="2744" y="166"/>
                    </a:lnTo>
                    <a:cubicBezTo>
                      <a:pt x="2750" y="259"/>
                      <a:pt x="2736" y="353"/>
                      <a:pt x="2725" y="443"/>
                    </a:cubicBezTo>
                    <a:cubicBezTo>
                      <a:pt x="2700" y="710"/>
                      <a:pt x="2717" y="975"/>
                      <a:pt x="2711" y="1239"/>
                    </a:cubicBezTo>
                    <a:cubicBezTo>
                      <a:pt x="2709" y="1434"/>
                      <a:pt x="2731" y="1817"/>
                      <a:pt x="2640" y="1990"/>
                    </a:cubicBezTo>
                    <a:cubicBezTo>
                      <a:pt x="2614" y="2037"/>
                      <a:pt x="2563" y="2083"/>
                      <a:pt x="2509" y="2083"/>
                    </a:cubicBezTo>
                    <a:cubicBezTo>
                      <a:pt x="2480" y="2083"/>
                      <a:pt x="2451" y="2070"/>
                      <a:pt x="2425" y="2039"/>
                    </a:cubicBezTo>
                    <a:cubicBezTo>
                      <a:pt x="2365" y="1968"/>
                      <a:pt x="2453" y="1778"/>
                      <a:pt x="2466" y="1695"/>
                    </a:cubicBezTo>
                    <a:cubicBezTo>
                      <a:pt x="2521" y="1434"/>
                      <a:pt x="2538" y="1167"/>
                      <a:pt x="2521" y="903"/>
                    </a:cubicBezTo>
                    <a:cubicBezTo>
                      <a:pt x="2502" y="614"/>
                      <a:pt x="2439" y="325"/>
                      <a:pt x="2337" y="53"/>
                    </a:cubicBezTo>
                    <a:cubicBezTo>
                      <a:pt x="2175" y="22"/>
                      <a:pt x="2012" y="3"/>
                      <a:pt x="184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81" name="Google Shape;3768;p95">
              <a:extLst>
                <a:ext uri="{FF2B5EF4-FFF2-40B4-BE49-F238E27FC236}">
                  <a16:creationId xmlns:a16="http://schemas.microsoft.com/office/drawing/2014/main" id="{4DC26CF5-6CB9-453B-A19C-4546F375C45B}"/>
                </a:ext>
              </a:extLst>
            </p:cNvPr>
            <p:cNvSpPr/>
            <p:nvPr/>
          </p:nvSpPr>
          <p:spPr>
            <a:xfrm>
              <a:off x="3876875" y="2854850"/>
              <a:ext cx="1251900" cy="1251900"/>
            </a:xfrm>
            <a:prstGeom prst="frame">
              <a:avLst>
                <a:gd name="adj1" fmla="val 6165"/>
              </a:avLst>
            </a:prstGeom>
            <a:solidFill>
              <a:schemeClr val="accent6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 advTm="3000">
        <p15:prstTrans prst="airplane"/>
      </p:transition>
    </mc:Choice>
    <mc:Fallback xmlns="">
      <p:transition spd="slow" advTm="3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89D5A4-482D-68F7-2B01-ED8A8CCA54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C63CC83-A9E8-39EA-C598-737401648FFB}"/>
              </a:ext>
            </a:extLst>
          </p:cNvPr>
          <p:cNvSpPr/>
          <p:nvPr/>
        </p:nvSpPr>
        <p:spPr>
          <a:xfrm>
            <a:off x="4663246" y="537386"/>
            <a:ext cx="1823914" cy="553998"/>
          </a:xfrm>
          <a:prstGeom prst="rect">
            <a:avLst/>
          </a:prstGeom>
          <a:ln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i="1" u="sng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Câu</a:t>
            </a:r>
            <a:r>
              <a:rPr lang="en-US" sz="3000" b="1" i="1" u="sng" dirty="0">
                <a:solidFill>
                  <a:srgbClr val="0000FF"/>
                </a:solidFill>
                <a:latin typeface="Times New Roman" panose="02020603050405020304" pitchFamily="18" charset="0"/>
              </a:rPr>
              <a:t> 5</a:t>
            </a:r>
            <a:endParaRPr kumimoji="0" lang="en-US" sz="3000" b="0" i="1" u="sng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ED6EB4C-9C1A-6B14-7FA1-6CFE13FA5561}"/>
                  </a:ext>
                </a:extLst>
              </p:cNvPr>
              <p:cNvSpPr txBox="1"/>
              <p:nvPr/>
            </p:nvSpPr>
            <p:spPr>
              <a:xfrm>
                <a:off x="802640" y="1537156"/>
                <a:ext cx="10288917" cy="30144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Để </a:t>
                </a:r>
                <a:r>
                  <a:rPr kumimoji="0" lang="en-US" sz="28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chọn</a:t>
                </a:r>
                <a:r>
                  <a:rPr kumimoji="0" lang="en-US" sz="28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5 </a:t>
                </a:r>
                <a:r>
                  <a:rPr kumimoji="0" lang="en-US" sz="28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học</a:t>
                </a:r>
                <a:r>
                  <a:rPr kumimoji="0" lang="en-US" sz="28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sinh</a:t>
                </a:r>
                <a:r>
                  <a:rPr kumimoji="0" lang="en-US" sz="28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đi</a:t>
                </a:r>
                <a:r>
                  <a:rPr kumimoji="0" lang="en-US" sz="28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lao</a:t>
                </a:r>
                <a:r>
                  <a:rPr kumimoji="0" lang="en-US" sz="28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động</a:t>
                </a:r>
                <a:r>
                  <a:rPr kumimoji="0" lang="en-US" sz="28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trong</a:t>
                </a:r>
                <a:r>
                  <a:rPr kumimoji="0" lang="en-US" sz="28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đó</a:t>
                </a:r>
                <a:r>
                  <a:rPr kumimoji="0" lang="en-US" sz="28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kumimoji="0" lang="en-US" sz="28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đúng</a:t>
                </a:r>
                <a:r>
                  <a:rPr kumimoji="0" lang="en-US" sz="28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2 </a:t>
                </a:r>
                <a:r>
                  <a:rPr kumimoji="0" lang="en-US" sz="28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bạn</a:t>
                </a:r>
                <a:r>
                  <a:rPr kumimoji="0" lang="en-US" sz="28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nam</a:t>
                </a:r>
                <a:r>
                  <a:rPr kumimoji="0" lang="en-US" sz="28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kumimoji="0" lang="en-US" sz="28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3 </a:t>
                </a:r>
                <a:r>
                  <a:rPr kumimoji="0" lang="en-US" sz="28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bạn</a:t>
                </a:r>
                <a:r>
                  <a:rPr kumimoji="0" lang="en-US" sz="28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nữ</a:t>
                </a:r>
                <a:r>
                  <a:rPr kumimoji="0" lang="en-US" sz="28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, ta </a:t>
                </a:r>
                <a:r>
                  <a:rPr kumimoji="0" lang="en-US" sz="28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thực</a:t>
                </a:r>
                <a:r>
                  <a:rPr kumimoji="0" lang="en-US" sz="28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hiện</a:t>
                </a:r>
                <a:r>
                  <a:rPr lang="en-US" sz="2800" kern="1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liên</a:t>
                </a:r>
                <a:r>
                  <a:rPr lang="en-US" sz="2800" kern="1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tiếp</a:t>
                </a:r>
                <a:r>
                  <a:rPr lang="en-US" sz="2800" kern="1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kumimoji="0" lang="en-US" sz="28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hành</a:t>
                </a:r>
                <a:r>
                  <a:rPr kumimoji="0" lang="en-US" sz="28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động</a:t>
                </a:r>
                <a:r>
                  <a:rPr kumimoji="0" lang="en-US" sz="28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sau</a:t>
                </a:r>
                <a:r>
                  <a:rPr kumimoji="0" lang="en-US" sz="28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: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+ </a:t>
                </a:r>
                <a:r>
                  <a:rPr kumimoji="0" lang="en-US" sz="28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Chọn</a:t>
                </a:r>
                <a:r>
                  <a:rPr kumimoji="0" lang="en-US" sz="28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ra</a:t>
                </a:r>
                <a:r>
                  <a:rPr kumimoji="0" lang="en-US" sz="28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2 </a:t>
                </a:r>
                <a:r>
                  <a:rPr kumimoji="0" lang="en-US" sz="28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bạn</a:t>
                </a:r>
                <a:r>
                  <a:rPr kumimoji="0" lang="en-US" sz="28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nam</a:t>
                </a:r>
                <a:r>
                  <a:rPr kumimoji="0" lang="en-US" sz="28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trong</a:t>
                </a:r>
                <a:r>
                  <a:rPr kumimoji="0" lang="en-US" sz="28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6 </a:t>
                </a:r>
                <a:r>
                  <a:rPr kumimoji="0" lang="en-US" sz="28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bạn</a:t>
                </a:r>
                <a:r>
                  <a:rPr kumimoji="0" lang="en-US" sz="28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nam</a:t>
                </a:r>
                <a:r>
                  <a:rPr kumimoji="0" lang="en-US" sz="28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kumimoji="0" lang="en-US" sz="28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0" lang="en-US" sz="28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kumimoji="0" lang="en-US" sz="28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  <m:sub>
                        <m:r>
                          <a:rPr kumimoji="0" lang="en-US" sz="2800" b="0" i="1" u="none" strike="noStrike" kern="1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</m:sub>
                      <m:sup>
                        <m:r>
                          <a:rPr kumimoji="0" lang="en-US" sz="28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kumimoji="0" lang="en-US" sz="28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cách </a:t>
                </a:r>
                <a:r>
                  <a:rPr kumimoji="0" lang="en-US" sz="28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chọn</a:t>
                </a:r>
                <a:endParaRPr kumimoji="0" lang="en-US" sz="2800" b="0" i="0" u="none" strike="noStrike" kern="1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ptos" panose="020B0004020202020204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+ </a:t>
                </a:r>
                <a:r>
                  <a:rPr kumimoji="0" lang="en-US" sz="28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Chọn</a:t>
                </a:r>
                <a:r>
                  <a:rPr kumimoji="0" lang="en-US" sz="28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ra</a:t>
                </a:r>
                <a:r>
                  <a:rPr kumimoji="0" lang="en-US" sz="28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3 </a:t>
                </a:r>
                <a:r>
                  <a:rPr kumimoji="0" lang="en-US" sz="28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bạn</a:t>
                </a:r>
                <a:r>
                  <a:rPr kumimoji="0" lang="en-US" sz="28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nữ</a:t>
                </a:r>
                <a:r>
                  <a:rPr kumimoji="0" lang="en-US" sz="28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trong</a:t>
                </a:r>
                <a:r>
                  <a:rPr kumimoji="0" lang="en-US" sz="28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9 </a:t>
                </a:r>
                <a:r>
                  <a:rPr kumimoji="0" lang="en-US" sz="28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bạn</a:t>
                </a:r>
                <a:r>
                  <a:rPr kumimoji="0" lang="en-US" sz="28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nữ</a:t>
                </a:r>
                <a:r>
                  <a:rPr kumimoji="0" lang="en-US" sz="28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kumimoji="0" lang="en-US" sz="28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0" lang="en-US" sz="28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kumimoji="0" lang="en-US" sz="28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  <m:sub>
                        <m:r>
                          <a:rPr kumimoji="0" lang="en-US" sz="2800" b="0" i="1" u="none" strike="noStrike" kern="1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rPr>
                          <m:t>9</m:t>
                        </m:r>
                      </m:sub>
                      <m:sup>
                        <m:r>
                          <a:rPr kumimoji="0" lang="en-US" sz="2800" b="0" i="1" u="none" strike="noStrike" kern="1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bSup>
                  </m:oMath>
                </a14:m>
                <a:r>
                  <a:rPr kumimoji="0" lang="en-US" sz="28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cách</a:t>
                </a:r>
                <a:r>
                  <a:rPr kumimoji="0" lang="en-US" sz="28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chọn</a:t>
                </a:r>
                <a:r>
                  <a:rPr kumimoji="0" lang="en-US" sz="28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Theo </a:t>
                </a:r>
                <a:r>
                  <a:rPr kumimoji="0" lang="en-US" sz="28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quy</a:t>
                </a:r>
                <a:r>
                  <a:rPr kumimoji="0" lang="en-US" sz="28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tắc</a:t>
                </a:r>
                <a:r>
                  <a:rPr kumimoji="0" lang="en-US" sz="28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nhân</a:t>
                </a:r>
                <a:r>
                  <a:rPr kumimoji="0" lang="en-US" sz="28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kumimoji="0" lang="en-US" sz="28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kumimoji="0" lang="en-US" sz="28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cách</a:t>
                </a:r>
                <a:r>
                  <a:rPr lang="en-US" sz="2800" kern="1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chọn</a:t>
                </a:r>
                <a:r>
                  <a:rPr kumimoji="0" lang="en-US" sz="28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5 </a:t>
                </a:r>
                <a:r>
                  <a:rPr kumimoji="0" lang="en-US" sz="28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học</a:t>
                </a:r>
                <a:r>
                  <a:rPr kumimoji="0" lang="en-US" sz="28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sinh</a:t>
                </a:r>
                <a:r>
                  <a:rPr kumimoji="0" lang="en-US" sz="28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đi</a:t>
                </a:r>
                <a:r>
                  <a:rPr kumimoji="0" lang="en-US" sz="28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lao</a:t>
                </a:r>
                <a:r>
                  <a:rPr kumimoji="0" lang="en-US" sz="28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động</a:t>
                </a:r>
                <a:r>
                  <a:rPr kumimoji="0" lang="en-US" sz="28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trong</a:t>
                </a:r>
                <a:r>
                  <a:rPr kumimoji="0" lang="en-US" sz="28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đó</a:t>
                </a:r>
                <a:r>
                  <a:rPr kumimoji="0" lang="en-US" sz="28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kumimoji="0" lang="en-US" sz="28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đúng</a:t>
                </a:r>
                <a:r>
                  <a:rPr kumimoji="0" lang="en-US" sz="28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2 </a:t>
                </a:r>
                <a:r>
                  <a:rPr kumimoji="0" lang="en-US" sz="28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bạn</a:t>
                </a:r>
                <a:r>
                  <a:rPr kumimoji="0" lang="en-US" sz="28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nam</a:t>
                </a:r>
                <a:r>
                  <a:rPr kumimoji="0" lang="en-US" sz="28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kern="1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:</a:t>
                </a:r>
                <a:r>
                  <a:rPr kumimoji="0" lang="en-US" sz="28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0" lang="en-US" sz="2800" b="0" i="1" u="none" strike="noStrike" kern="1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kumimoji="0" lang="en-US" sz="28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  <m:sub>
                        <m:r>
                          <a:rPr kumimoji="0" lang="en-US" sz="2800" b="0" i="1" u="none" strike="noStrike" kern="1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</m:sub>
                      <m:sup>
                        <m:r>
                          <a:rPr kumimoji="0" lang="en-US" sz="28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bSup>
                    <m:r>
                      <a:rPr kumimoji="0" lang="en-US" sz="2800" b="0" i="1" u="none" strike="noStrike" kern="100" cap="none" spc="0" normalizeH="0" baseline="0" noProof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rPr>
                      <m:t>.</m:t>
                    </m:r>
                    <m:sSubSup>
                      <m:sSubSupPr>
                        <m:ctrlPr>
                          <a:rPr lang="en-US" sz="2800" i="1" kern="10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sz="2800" i="1" kern="10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2800" i="1" kern="10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rPr>
                          <m:t>9</m:t>
                        </m:r>
                      </m:sub>
                      <m:sup>
                        <m:r>
                          <a:rPr lang="en-US" sz="2800" i="1" kern="10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bSup>
                  </m:oMath>
                </a14:m>
                <a:r>
                  <a:rPr kumimoji="0" lang="en-US" sz="28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(</a:t>
                </a:r>
                <a:r>
                  <a:rPr kumimoji="0" lang="en-US" sz="28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cách</a:t>
                </a:r>
                <a:r>
                  <a:rPr kumimoji="0" lang="en-US" sz="28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).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ED6EB4C-9C1A-6B14-7FA1-6CFE13FA55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640" y="1537156"/>
                <a:ext cx="10288917" cy="3014415"/>
              </a:xfrm>
              <a:prstGeom prst="rect">
                <a:avLst/>
              </a:prstGeom>
              <a:blipFill>
                <a:blip r:embed="rId2"/>
                <a:stretch>
                  <a:fillRect l="-1245" t="-2020" b="-46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3EF1715E-44BA-4080-A01A-0C356E7485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243" y="73264"/>
            <a:ext cx="762066" cy="1018120"/>
          </a:xfrm>
          <a:prstGeom prst="rect">
            <a:avLst/>
          </a:prstGeom>
        </p:spPr>
      </p:pic>
      <p:grpSp>
        <p:nvGrpSpPr>
          <p:cNvPr id="3" name="Google Shape;2087;p66">
            <a:extLst>
              <a:ext uri="{FF2B5EF4-FFF2-40B4-BE49-F238E27FC236}">
                <a16:creationId xmlns:a16="http://schemas.microsoft.com/office/drawing/2014/main" id="{59B722A5-89EE-68C7-FCB3-8D3432266F89}"/>
              </a:ext>
            </a:extLst>
          </p:cNvPr>
          <p:cNvGrpSpPr/>
          <p:nvPr/>
        </p:nvGrpSpPr>
        <p:grpSpPr>
          <a:xfrm>
            <a:off x="10765971" y="73264"/>
            <a:ext cx="1284514" cy="873793"/>
            <a:chOff x="7920249" y="95888"/>
            <a:chExt cx="1223761" cy="878233"/>
          </a:xfrm>
        </p:grpSpPr>
        <p:sp>
          <p:nvSpPr>
            <p:cNvPr id="4" name="Google Shape;2088;p66">
              <a:extLst>
                <a:ext uri="{FF2B5EF4-FFF2-40B4-BE49-F238E27FC236}">
                  <a16:creationId xmlns:a16="http://schemas.microsoft.com/office/drawing/2014/main" id="{574D9D2C-FA9A-859D-DD10-4306216944BD}"/>
                </a:ext>
              </a:extLst>
            </p:cNvPr>
            <p:cNvSpPr/>
            <p:nvPr/>
          </p:nvSpPr>
          <p:spPr>
            <a:xfrm>
              <a:off x="8980189" y="350791"/>
              <a:ext cx="111364" cy="539487"/>
            </a:xfrm>
            <a:custGeom>
              <a:avLst/>
              <a:gdLst/>
              <a:ahLst/>
              <a:cxnLst/>
              <a:rect l="l" t="t" r="r" b="b"/>
              <a:pathLst>
                <a:path w="983" h="4762" extrusionOk="0">
                  <a:moveTo>
                    <a:pt x="1" y="1"/>
                  </a:moveTo>
                  <a:lnTo>
                    <a:pt x="1" y="4761"/>
                  </a:lnTo>
                  <a:lnTo>
                    <a:pt x="983" y="4761"/>
                  </a:lnTo>
                  <a:lnTo>
                    <a:pt x="983" y="1"/>
                  </a:lnTo>
                  <a:close/>
                </a:path>
              </a:pathLst>
            </a:custGeom>
            <a:solidFill>
              <a:srgbClr val="7A7C7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" name="Google Shape;2089;p66">
              <a:extLst>
                <a:ext uri="{FF2B5EF4-FFF2-40B4-BE49-F238E27FC236}">
                  <a16:creationId xmlns:a16="http://schemas.microsoft.com/office/drawing/2014/main" id="{D9868DC4-4408-9AD4-9A09-C8477A5AF64B}"/>
                </a:ext>
              </a:extLst>
            </p:cNvPr>
            <p:cNvSpPr/>
            <p:nvPr/>
          </p:nvSpPr>
          <p:spPr>
            <a:xfrm>
              <a:off x="8999562" y="370504"/>
              <a:ext cx="73072" cy="395382"/>
            </a:xfrm>
            <a:custGeom>
              <a:avLst/>
              <a:gdLst/>
              <a:ahLst/>
              <a:cxnLst/>
              <a:rect l="l" t="t" r="r" b="b"/>
              <a:pathLst>
                <a:path w="645" h="3490" extrusionOk="0">
                  <a:moveTo>
                    <a:pt x="0" y="0"/>
                  </a:moveTo>
                  <a:lnTo>
                    <a:pt x="0" y="3489"/>
                  </a:lnTo>
                  <a:lnTo>
                    <a:pt x="644" y="3489"/>
                  </a:lnTo>
                  <a:lnTo>
                    <a:pt x="644" y="0"/>
                  </a:ln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" name="Google Shape;2090;p66">
              <a:extLst>
                <a:ext uri="{FF2B5EF4-FFF2-40B4-BE49-F238E27FC236}">
                  <a16:creationId xmlns:a16="http://schemas.microsoft.com/office/drawing/2014/main" id="{CA439072-624C-49B9-35D2-11F178AE941F}"/>
                </a:ext>
              </a:extLst>
            </p:cNvPr>
            <p:cNvSpPr/>
            <p:nvPr/>
          </p:nvSpPr>
          <p:spPr>
            <a:xfrm>
              <a:off x="9012704" y="813129"/>
              <a:ext cx="47015" cy="35346"/>
            </a:xfrm>
            <a:custGeom>
              <a:avLst/>
              <a:gdLst/>
              <a:ahLst/>
              <a:cxnLst/>
              <a:rect l="l" t="t" r="r" b="b"/>
              <a:pathLst>
                <a:path w="415" h="312" extrusionOk="0">
                  <a:moveTo>
                    <a:pt x="208" y="1"/>
                  </a:moveTo>
                  <a:cubicBezTo>
                    <a:pt x="176" y="1"/>
                    <a:pt x="141" y="11"/>
                    <a:pt x="107" y="34"/>
                  </a:cubicBezTo>
                  <a:cubicBezTo>
                    <a:pt x="96" y="42"/>
                    <a:pt x="88" y="48"/>
                    <a:pt x="85" y="56"/>
                  </a:cubicBezTo>
                  <a:cubicBezTo>
                    <a:pt x="1" y="179"/>
                    <a:pt x="89" y="312"/>
                    <a:pt x="207" y="312"/>
                  </a:cubicBezTo>
                  <a:cubicBezTo>
                    <a:pt x="239" y="312"/>
                    <a:pt x="274" y="302"/>
                    <a:pt x="308" y="279"/>
                  </a:cubicBezTo>
                  <a:cubicBezTo>
                    <a:pt x="316" y="270"/>
                    <a:pt x="327" y="265"/>
                    <a:pt x="330" y="257"/>
                  </a:cubicBezTo>
                  <a:cubicBezTo>
                    <a:pt x="414" y="134"/>
                    <a:pt x="326" y="1"/>
                    <a:pt x="208" y="1"/>
                  </a:cubicBez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" name="Google Shape;2091;p66">
              <a:extLst>
                <a:ext uri="{FF2B5EF4-FFF2-40B4-BE49-F238E27FC236}">
                  <a16:creationId xmlns:a16="http://schemas.microsoft.com/office/drawing/2014/main" id="{B8F0BD53-0420-829A-7069-6810EBD7333E}"/>
                </a:ext>
              </a:extLst>
            </p:cNvPr>
            <p:cNvSpPr/>
            <p:nvPr/>
          </p:nvSpPr>
          <p:spPr>
            <a:xfrm>
              <a:off x="7920255" y="890510"/>
              <a:ext cx="1223756" cy="83612"/>
            </a:xfrm>
            <a:custGeom>
              <a:avLst/>
              <a:gdLst/>
              <a:ahLst/>
              <a:cxnLst/>
              <a:rect l="l" t="t" r="r" b="b"/>
              <a:pathLst>
                <a:path w="8950" h="738" extrusionOk="0">
                  <a:moveTo>
                    <a:pt x="1" y="0"/>
                  </a:moveTo>
                  <a:lnTo>
                    <a:pt x="1" y="738"/>
                  </a:lnTo>
                  <a:lnTo>
                    <a:pt x="8949" y="738"/>
                  </a:lnTo>
                  <a:lnTo>
                    <a:pt x="8949" y="0"/>
                  </a:lnTo>
                  <a:close/>
                </a:path>
              </a:pathLst>
            </a:custGeom>
            <a:solidFill>
              <a:srgbClr val="9979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" name="Google Shape;2092;p66">
              <a:extLst>
                <a:ext uri="{FF2B5EF4-FFF2-40B4-BE49-F238E27FC236}">
                  <a16:creationId xmlns:a16="http://schemas.microsoft.com/office/drawing/2014/main" id="{9C4BCFEC-871F-F054-3297-F2AE6CC7BF0E}"/>
                </a:ext>
              </a:extLst>
            </p:cNvPr>
            <p:cNvSpPr/>
            <p:nvPr/>
          </p:nvSpPr>
          <p:spPr>
            <a:xfrm>
              <a:off x="8216729" y="521746"/>
              <a:ext cx="154414" cy="22205"/>
            </a:xfrm>
            <a:custGeom>
              <a:avLst/>
              <a:gdLst/>
              <a:ahLst/>
              <a:cxnLst/>
              <a:rect l="l" t="t" r="r" b="b"/>
              <a:pathLst>
                <a:path w="1363" h="196" extrusionOk="0">
                  <a:moveTo>
                    <a:pt x="781" y="0"/>
                  </a:moveTo>
                  <a:cubicBezTo>
                    <a:pt x="706" y="0"/>
                    <a:pt x="631" y="4"/>
                    <a:pt x="559" y="8"/>
                  </a:cubicBezTo>
                  <a:cubicBezTo>
                    <a:pt x="466" y="16"/>
                    <a:pt x="372" y="30"/>
                    <a:pt x="276" y="44"/>
                  </a:cubicBezTo>
                  <a:cubicBezTo>
                    <a:pt x="193" y="58"/>
                    <a:pt x="111" y="74"/>
                    <a:pt x="28" y="88"/>
                  </a:cubicBezTo>
                  <a:cubicBezTo>
                    <a:pt x="1" y="91"/>
                    <a:pt x="1" y="102"/>
                    <a:pt x="20" y="118"/>
                  </a:cubicBezTo>
                  <a:cubicBezTo>
                    <a:pt x="30" y="130"/>
                    <a:pt x="44" y="133"/>
                    <a:pt x="59" y="133"/>
                  </a:cubicBezTo>
                  <a:cubicBezTo>
                    <a:pt x="67" y="133"/>
                    <a:pt x="75" y="132"/>
                    <a:pt x="83" y="132"/>
                  </a:cubicBezTo>
                  <a:cubicBezTo>
                    <a:pt x="102" y="132"/>
                    <a:pt x="119" y="137"/>
                    <a:pt x="135" y="140"/>
                  </a:cubicBezTo>
                  <a:cubicBezTo>
                    <a:pt x="212" y="151"/>
                    <a:pt x="287" y="162"/>
                    <a:pt x="358" y="171"/>
                  </a:cubicBezTo>
                  <a:cubicBezTo>
                    <a:pt x="367" y="171"/>
                    <a:pt x="378" y="171"/>
                    <a:pt x="383" y="173"/>
                  </a:cubicBezTo>
                  <a:cubicBezTo>
                    <a:pt x="449" y="182"/>
                    <a:pt x="518" y="195"/>
                    <a:pt x="584" y="195"/>
                  </a:cubicBezTo>
                  <a:cubicBezTo>
                    <a:pt x="642" y="195"/>
                    <a:pt x="708" y="184"/>
                    <a:pt x="766" y="173"/>
                  </a:cubicBezTo>
                  <a:cubicBezTo>
                    <a:pt x="832" y="162"/>
                    <a:pt x="895" y="154"/>
                    <a:pt x="964" y="140"/>
                  </a:cubicBezTo>
                  <a:cubicBezTo>
                    <a:pt x="1002" y="132"/>
                    <a:pt x="1038" y="124"/>
                    <a:pt x="1071" y="115"/>
                  </a:cubicBezTo>
                  <a:cubicBezTo>
                    <a:pt x="1123" y="102"/>
                    <a:pt x="1170" y="88"/>
                    <a:pt x="1222" y="71"/>
                  </a:cubicBezTo>
                  <a:cubicBezTo>
                    <a:pt x="1247" y="63"/>
                    <a:pt x="1275" y="55"/>
                    <a:pt x="1299" y="44"/>
                  </a:cubicBezTo>
                  <a:cubicBezTo>
                    <a:pt x="1316" y="36"/>
                    <a:pt x="1346" y="19"/>
                    <a:pt x="1363" y="19"/>
                  </a:cubicBezTo>
                  <a:cubicBezTo>
                    <a:pt x="1280" y="16"/>
                    <a:pt x="1195" y="14"/>
                    <a:pt x="1112" y="8"/>
                  </a:cubicBezTo>
                  <a:cubicBezTo>
                    <a:pt x="1049" y="5"/>
                    <a:pt x="991" y="5"/>
                    <a:pt x="931" y="3"/>
                  </a:cubicBezTo>
                  <a:lnTo>
                    <a:pt x="876" y="3"/>
                  </a:lnTo>
                  <a:cubicBezTo>
                    <a:pt x="844" y="1"/>
                    <a:pt x="813" y="0"/>
                    <a:pt x="781" y="0"/>
                  </a:cubicBezTo>
                  <a:close/>
                </a:path>
              </a:pathLst>
            </a:custGeom>
            <a:solidFill>
              <a:srgbClr val="97AF8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2093;p66">
              <a:extLst>
                <a:ext uri="{FF2B5EF4-FFF2-40B4-BE49-F238E27FC236}">
                  <a16:creationId xmlns:a16="http://schemas.microsoft.com/office/drawing/2014/main" id="{C250429C-79FD-0814-BB06-47447C2B9012}"/>
                </a:ext>
              </a:extLst>
            </p:cNvPr>
            <p:cNvSpPr/>
            <p:nvPr/>
          </p:nvSpPr>
          <p:spPr>
            <a:xfrm>
              <a:off x="8211404" y="424090"/>
              <a:ext cx="193386" cy="101734"/>
            </a:xfrm>
            <a:custGeom>
              <a:avLst/>
              <a:gdLst/>
              <a:ahLst/>
              <a:cxnLst/>
              <a:rect l="l" t="t" r="r" b="b"/>
              <a:pathLst>
                <a:path w="1707" h="898" extrusionOk="0">
                  <a:moveTo>
                    <a:pt x="1707" y="1"/>
                  </a:moveTo>
                  <a:cubicBezTo>
                    <a:pt x="1556" y="42"/>
                    <a:pt x="1388" y="86"/>
                    <a:pt x="1242" y="160"/>
                  </a:cubicBezTo>
                  <a:cubicBezTo>
                    <a:pt x="1184" y="190"/>
                    <a:pt x="1129" y="224"/>
                    <a:pt x="1071" y="257"/>
                  </a:cubicBezTo>
                  <a:cubicBezTo>
                    <a:pt x="1060" y="262"/>
                    <a:pt x="1052" y="265"/>
                    <a:pt x="1044" y="273"/>
                  </a:cubicBezTo>
                  <a:cubicBezTo>
                    <a:pt x="975" y="312"/>
                    <a:pt x="898" y="345"/>
                    <a:pt x="832" y="386"/>
                  </a:cubicBezTo>
                  <a:cubicBezTo>
                    <a:pt x="818" y="397"/>
                    <a:pt x="804" y="402"/>
                    <a:pt x="791" y="413"/>
                  </a:cubicBezTo>
                  <a:cubicBezTo>
                    <a:pt x="727" y="457"/>
                    <a:pt x="667" y="512"/>
                    <a:pt x="598" y="554"/>
                  </a:cubicBezTo>
                  <a:cubicBezTo>
                    <a:pt x="540" y="592"/>
                    <a:pt x="480" y="620"/>
                    <a:pt x="419" y="656"/>
                  </a:cubicBezTo>
                  <a:cubicBezTo>
                    <a:pt x="364" y="689"/>
                    <a:pt x="315" y="730"/>
                    <a:pt x="259" y="768"/>
                  </a:cubicBezTo>
                  <a:cubicBezTo>
                    <a:pt x="193" y="810"/>
                    <a:pt x="127" y="843"/>
                    <a:pt x="48" y="851"/>
                  </a:cubicBezTo>
                  <a:cubicBezTo>
                    <a:pt x="28" y="851"/>
                    <a:pt x="1" y="856"/>
                    <a:pt x="1" y="876"/>
                  </a:cubicBezTo>
                  <a:cubicBezTo>
                    <a:pt x="4" y="892"/>
                    <a:pt x="31" y="898"/>
                    <a:pt x="53" y="898"/>
                  </a:cubicBezTo>
                  <a:cubicBezTo>
                    <a:pt x="182" y="892"/>
                    <a:pt x="315" y="856"/>
                    <a:pt x="427" y="796"/>
                  </a:cubicBezTo>
                  <a:cubicBezTo>
                    <a:pt x="557" y="727"/>
                    <a:pt x="694" y="650"/>
                    <a:pt x="832" y="601"/>
                  </a:cubicBezTo>
                  <a:cubicBezTo>
                    <a:pt x="868" y="587"/>
                    <a:pt x="909" y="578"/>
                    <a:pt x="942" y="562"/>
                  </a:cubicBezTo>
                  <a:cubicBezTo>
                    <a:pt x="1008" y="532"/>
                    <a:pt x="1074" y="485"/>
                    <a:pt x="1135" y="441"/>
                  </a:cubicBezTo>
                  <a:cubicBezTo>
                    <a:pt x="1190" y="402"/>
                    <a:pt x="1242" y="361"/>
                    <a:pt x="1294" y="320"/>
                  </a:cubicBezTo>
                  <a:cubicBezTo>
                    <a:pt x="1368" y="262"/>
                    <a:pt x="1451" y="210"/>
                    <a:pt x="1531" y="160"/>
                  </a:cubicBezTo>
                  <a:cubicBezTo>
                    <a:pt x="1534" y="160"/>
                    <a:pt x="1534" y="155"/>
                    <a:pt x="1534" y="155"/>
                  </a:cubicBezTo>
                  <a:cubicBezTo>
                    <a:pt x="1556" y="141"/>
                    <a:pt x="1572" y="127"/>
                    <a:pt x="1589" y="113"/>
                  </a:cubicBezTo>
                  <a:cubicBezTo>
                    <a:pt x="1600" y="102"/>
                    <a:pt x="1613" y="94"/>
                    <a:pt x="1624" y="83"/>
                  </a:cubicBezTo>
                  <a:cubicBezTo>
                    <a:pt x="1644" y="67"/>
                    <a:pt x="1685" y="9"/>
                    <a:pt x="1707" y="1"/>
                  </a:cubicBezTo>
                  <a:close/>
                </a:path>
              </a:pathLst>
            </a:custGeom>
            <a:solidFill>
              <a:srgbClr val="97AF8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2094;p66">
              <a:extLst>
                <a:ext uri="{FF2B5EF4-FFF2-40B4-BE49-F238E27FC236}">
                  <a16:creationId xmlns:a16="http://schemas.microsoft.com/office/drawing/2014/main" id="{D7F95BF6-DC05-311A-2232-24E549164071}"/>
                </a:ext>
              </a:extLst>
            </p:cNvPr>
            <p:cNvSpPr/>
            <p:nvPr/>
          </p:nvSpPr>
          <p:spPr>
            <a:xfrm>
              <a:off x="8204947" y="346486"/>
              <a:ext cx="171521" cy="169822"/>
            </a:xfrm>
            <a:custGeom>
              <a:avLst/>
              <a:gdLst/>
              <a:ahLst/>
              <a:cxnLst/>
              <a:rect l="l" t="t" r="r" b="b"/>
              <a:pathLst>
                <a:path w="1514" h="1499" extrusionOk="0">
                  <a:moveTo>
                    <a:pt x="1513" y="0"/>
                  </a:moveTo>
                  <a:lnTo>
                    <a:pt x="1513" y="0"/>
                  </a:lnTo>
                  <a:cubicBezTo>
                    <a:pt x="1486" y="14"/>
                    <a:pt x="1453" y="36"/>
                    <a:pt x="1425" y="55"/>
                  </a:cubicBezTo>
                  <a:cubicBezTo>
                    <a:pt x="1398" y="78"/>
                    <a:pt x="1368" y="100"/>
                    <a:pt x="1343" y="119"/>
                  </a:cubicBezTo>
                  <a:cubicBezTo>
                    <a:pt x="1310" y="138"/>
                    <a:pt x="1280" y="163"/>
                    <a:pt x="1247" y="188"/>
                  </a:cubicBezTo>
                  <a:cubicBezTo>
                    <a:pt x="1189" y="232"/>
                    <a:pt x="1134" y="276"/>
                    <a:pt x="1081" y="325"/>
                  </a:cubicBezTo>
                  <a:cubicBezTo>
                    <a:pt x="1054" y="353"/>
                    <a:pt x="1026" y="375"/>
                    <a:pt x="999" y="399"/>
                  </a:cubicBezTo>
                  <a:cubicBezTo>
                    <a:pt x="996" y="402"/>
                    <a:pt x="993" y="408"/>
                    <a:pt x="985" y="410"/>
                  </a:cubicBezTo>
                  <a:lnTo>
                    <a:pt x="982" y="413"/>
                  </a:lnTo>
                  <a:cubicBezTo>
                    <a:pt x="938" y="452"/>
                    <a:pt x="894" y="493"/>
                    <a:pt x="853" y="532"/>
                  </a:cubicBezTo>
                  <a:cubicBezTo>
                    <a:pt x="776" y="603"/>
                    <a:pt x="704" y="677"/>
                    <a:pt x="638" y="757"/>
                  </a:cubicBezTo>
                  <a:cubicBezTo>
                    <a:pt x="564" y="842"/>
                    <a:pt x="490" y="933"/>
                    <a:pt x="418" y="1027"/>
                  </a:cubicBezTo>
                  <a:lnTo>
                    <a:pt x="418" y="1030"/>
                  </a:lnTo>
                  <a:cubicBezTo>
                    <a:pt x="366" y="1096"/>
                    <a:pt x="308" y="1156"/>
                    <a:pt x="250" y="1214"/>
                  </a:cubicBezTo>
                  <a:cubicBezTo>
                    <a:pt x="171" y="1294"/>
                    <a:pt x="91" y="1371"/>
                    <a:pt x="17" y="1453"/>
                  </a:cubicBezTo>
                  <a:cubicBezTo>
                    <a:pt x="8" y="1459"/>
                    <a:pt x="3" y="1473"/>
                    <a:pt x="3" y="1481"/>
                  </a:cubicBezTo>
                  <a:cubicBezTo>
                    <a:pt x="0" y="1484"/>
                    <a:pt x="3" y="1492"/>
                    <a:pt x="8" y="1497"/>
                  </a:cubicBezTo>
                  <a:cubicBezTo>
                    <a:pt x="12" y="1498"/>
                    <a:pt x="15" y="1499"/>
                    <a:pt x="18" y="1499"/>
                  </a:cubicBezTo>
                  <a:cubicBezTo>
                    <a:pt x="25" y="1499"/>
                    <a:pt x="32" y="1497"/>
                    <a:pt x="36" y="1495"/>
                  </a:cubicBezTo>
                  <a:cubicBezTo>
                    <a:pt x="124" y="1453"/>
                    <a:pt x="198" y="1412"/>
                    <a:pt x="270" y="1352"/>
                  </a:cubicBezTo>
                  <a:cubicBezTo>
                    <a:pt x="308" y="1324"/>
                    <a:pt x="344" y="1294"/>
                    <a:pt x="380" y="1266"/>
                  </a:cubicBezTo>
                  <a:cubicBezTo>
                    <a:pt x="399" y="1252"/>
                    <a:pt x="418" y="1239"/>
                    <a:pt x="440" y="1228"/>
                  </a:cubicBezTo>
                  <a:cubicBezTo>
                    <a:pt x="454" y="1222"/>
                    <a:pt x="468" y="1211"/>
                    <a:pt x="476" y="1206"/>
                  </a:cubicBezTo>
                  <a:cubicBezTo>
                    <a:pt x="638" y="1082"/>
                    <a:pt x="798" y="953"/>
                    <a:pt x="938" y="807"/>
                  </a:cubicBezTo>
                  <a:lnTo>
                    <a:pt x="944" y="798"/>
                  </a:lnTo>
                  <a:cubicBezTo>
                    <a:pt x="985" y="754"/>
                    <a:pt x="1021" y="702"/>
                    <a:pt x="1054" y="655"/>
                  </a:cubicBezTo>
                  <a:cubicBezTo>
                    <a:pt x="1090" y="603"/>
                    <a:pt x="1123" y="554"/>
                    <a:pt x="1161" y="507"/>
                  </a:cubicBezTo>
                  <a:cubicBezTo>
                    <a:pt x="1183" y="479"/>
                    <a:pt x="1205" y="452"/>
                    <a:pt x="1227" y="424"/>
                  </a:cubicBezTo>
                  <a:cubicBezTo>
                    <a:pt x="1266" y="375"/>
                    <a:pt x="1307" y="328"/>
                    <a:pt x="1340" y="278"/>
                  </a:cubicBezTo>
                  <a:cubicBezTo>
                    <a:pt x="1403" y="190"/>
                    <a:pt x="1456" y="94"/>
                    <a:pt x="1513" y="0"/>
                  </a:cubicBezTo>
                  <a:close/>
                </a:path>
              </a:pathLst>
            </a:custGeom>
            <a:solidFill>
              <a:srgbClr val="97AF8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2095;p66">
              <a:extLst>
                <a:ext uri="{FF2B5EF4-FFF2-40B4-BE49-F238E27FC236}">
                  <a16:creationId xmlns:a16="http://schemas.microsoft.com/office/drawing/2014/main" id="{4F7CB99A-7ADC-9EA1-06A7-64BECA54CC80}"/>
                </a:ext>
              </a:extLst>
            </p:cNvPr>
            <p:cNvSpPr/>
            <p:nvPr/>
          </p:nvSpPr>
          <p:spPr>
            <a:xfrm>
              <a:off x="8199282" y="286669"/>
              <a:ext cx="152828" cy="213665"/>
            </a:xfrm>
            <a:custGeom>
              <a:avLst/>
              <a:gdLst/>
              <a:ahLst/>
              <a:cxnLst/>
              <a:rect l="l" t="t" r="r" b="b"/>
              <a:pathLst>
                <a:path w="1349" h="1886" extrusionOk="0">
                  <a:moveTo>
                    <a:pt x="1349" y="0"/>
                  </a:moveTo>
                  <a:cubicBezTo>
                    <a:pt x="1332" y="30"/>
                    <a:pt x="1291" y="61"/>
                    <a:pt x="1266" y="88"/>
                  </a:cubicBezTo>
                  <a:cubicBezTo>
                    <a:pt x="1049" y="328"/>
                    <a:pt x="837" y="553"/>
                    <a:pt x="647" y="812"/>
                  </a:cubicBezTo>
                  <a:cubicBezTo>
                    <a:pt x="587" y="897"/>
                    <a:pt x="523" y="982"/>
                    <a:pt x="466" y="1073"/>
                  </a:cubicBezTo>
                  <a:cubicBezTo>
                    <a:pt x="427" y="1128"/>
                    <a:pt x="394" y="1183"/>
                    <a:pt x="355" y="1238"/>
                  </a:cubicBezTo>
                  <a:cubicBezTo>
                    <a:pt x="314" y="1299"/>
                    <a:pt x="273" y="1357"/>
                    <a:pt x="232" y="1417"/>
                  </a:cubicBezTo>
                  <a:cubicBezTo>
                    <a:pt x="207" y="1453"/>
                    <a:pt x="179" y="1492"/>
                    <a:pt x="155" y="1530"/>
                  </a:cubicBezTo>
                  <a:cubicBezTo>
                    <a:pt x="155" y="1533"/>
                    <a:pt x="152" y="1533"/>
                    <a:pt x="152" y="1533"/>
                  </a:cubicBezTo>
                  <a:cubicBezTo>
                    <a:pt x="97" y="1624"/>
                    <a:pt x="45" y="1725"/>
                    <a:pt x="9" y="1822"/>
                  </a:cubicBezTo>
                  <a:cubicBezTo>
                    <a:pt x="3" y="1833"/>
                    <a:pt x="0" y="1844"/>
                    <a:pt x="0" y="1852"/>
                  </a:cubicBezTo>
                  <a:lnTo>
                    <a:pt x="0" y="1858"/>
                  </a:lnTo>
                  <a:cubicBezTo>
                    <a:pt x="0" y="1869"/>
                    <a:pt x="9" y="1877"/>
                    <a:pt x="14" y="1882"/>
                  </a:cubicBezTo>
                  <a:cubicBezTo>
                    <a:pt x="17" y="1885"/>
                    <a:pt x="17" y="1885"/>
                    <a:pt x="23" y="1885"/>
                  </a:cubicBezTo>
                  <a:cubicBezTo>
                    <a:pt x="39" y="1874"/>
                    <a:pt x="53" y="1858"/>
                    <a:pt x="61" y="1841"/>
                  </a:cubicBezTo>
                  <a:cubicBezTo>
                    <a:pt x="83" y="1794"/>
                    <a:pt x="111" y="1750"/>
                    <a:pt x="141" y="1712"/>
                  </a:cubicBezTo>
                  <a:cubicBezTo>
                    <a:pt x="171" y="1676"/>
                    <a:pt x="204" y="1637"/>
                    <a:pt x="237" y="1599"/>
                  </a:cubicBezTo>
                  <a:lnTo>
                    <a:pt x="413" y="1403"/>
                  </a:lnTo>
                  <a:cubicBezTo>
                    <a:pt x="532" y="1271"/>
                    <a:pt x="647" y="1139"/>
                    <a:pt x="765" y="1007"/>
                  </a:cubicBezTo>
                  <a:cubicBezTo>
                    <a:pt x="812" y="952"/>
                    <a:pt x="862" y="897"/>
                    <a:pt x="906" y="842"/>
                  </a:cubicBezTo>
                  <a:cubicBezTo>
                    <a:pt x="933" y="804"/>
                    <a:pt x="961" y="768"/>
                    <a:pt x="986" y="729"/>
                  </a:cubicBezTo>
                  <a:cubicBezTo>
                    <a:pt x="1046" y="633"/>
                    <a:pt x="1101" y="528"/>
                    <a:pt x="1153" y="427"/>
                  </a:cubicBezTo>
                  <a:cubicBezTo>
                    <a:pt x="1181" y="372"/>
                    <a:pt x="1209" y="317"/>
                    <a:pt x="1233" y="262"/>
                  </a:cubicBezTo>
                  <a:cubicBezTo>
                    <a:pt x="1275" y="173"/>
                    <a:pt x="1316" y="88"/>
                    <a:pt x="1349" y="0"/>
                  </a:cubicBezTo>
                  <a:close/>
                </a:path>
              </a:pathLst>
            </a:custGeom>
            <a:solidFill>
              <a:srgbClr val="97AF8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2096;p66">
              <a:extLst>
                <a:ext uri="{FF2B5EF4-FFF2-40B4-BE49-F238E27FC236}">
                  <a16:creationId xmlns:a16="http://schemas.microsoft.com/office/drawing/2014/main" id="{47567658-7CD5-45FD-3595-AB67C8A0FA74}"/>
                </a:ext>
              </a:extLst>
            </p:cNvPr>
            <p:cNvSpPr/>
            <p:nvPr/>
          </p:nvSpPr>
          <p:spPr>
            <a:xfrm>
              <a:off x="8178664" y="254834"/>
              <a:ext cx="135495" cy="221709"/>
            </a:xfrm>
            <a:custGeom>
              <a:avLst/>
              <a:gdLst/>
              <a:ahLst/>
              <a:cxnLst/>
              <a:rect l="l" t="t" r="r" b="b"/>
              <a:pathLst>
                <a:path w="1196" h="1957" extrusionOk="0">
                  <a:moveTo>
                    <a:pt x="1190" y="0"/>
                  </a:moveTo>
                  <a:lnTo>
                    <a:pt x="1190" y="0"/>
                  </a:lnTo>
                  <a:cubicBezTo>
                    <a:pt x="1121" y="80"/>
                    <a:pt x="1063" y="166"/>
                    <a:pt x="1005" y="254"/>
                  </a:cubicBezTo>
                  <a:lnTo>
                    <a:pt x="934" y="355"/>
                  </a:lnTo>
                  <a:cubicBezTo>
                    <a:pt x="868" y="449"/>
                    <a:pt x="804" y="543"/>
                    <a:pt x="744" y="633"/>
                  </a:cubicBezTo>
                  <a:cubicBezTo>
                    <a:pt x="727" y="661"/>
                    <a:pt x="705" y="694"/>
                    <a:pt x="689" y="721"/>
                  </a:cubicBezTo>
                  <a:cubicBezTo>
                    <a:pt x="653" y="776"/>
                    <a:pt x="620" y="834"/>
                    <a:pt x="584" y="889"/>
                  </a:cubicBezTo>
                  <a:cubicBezTo>
                    <a:pt x="502" y="1030"/>
                    <a:pt x="419" y="1167"/>
                    <a:pt x="337" y="1308"/>
                  </a:cubicBezTo>
                  <a:cubicBezTo>
                    <a:pt x="315" y="1346"/>
                    <a:pt x="293" y="1387"/>
                    <a:pt x="268" y="1426"/>
                  </a:cubicBezTo>
                  <a:cubicBezTo>
                    <a:pt x="254" y="1451"/>
                    <a:pt x="240" y="1470"/>
                    <a:pt x="227" y="1495"/>
                  </a:cubicBezTo>
                  <a:cubicBezTo>
                    <a:pt x="207" y="1528"/>
                    <a:pt x="185" y="1563"/>
                    <a:pt x="169" y="1596"/>
                  </a:cubicBezTo>
                  <a:cubicBezTo>
                    <a:pt x="122" y="1684"/>
                    <a:pt x="72" y="1770"/>
                    <a:pt x="31" y="1858"/>
                  </a:cubicBezTo>
                  <a:cubicBezTo>
                    <a:pt x="12" y="1891"/>
                    <a:pt x="1" y="1935"/>
                    <a:pt x="31" y="1957"/>
                  </a:cubicBezTo>
                  <a:cubicBezTo>
                    <a:pt x="72" y="1907"/>
                    <a:pt x="116" y="1855"/>
                    <a:pt x="166" y="1814"/>
                  </a:cubicBezTo>
                  <a:cubicBezTo>
                    <a:pt x="199" y="1784"/>
                    <a:pt x="238" y="1753"/>
                    <a:pt x="273" y="1723"/>
                  </a:cubicBezTo>
                  <a:cubicBezTo>
                    <a:pt x="276" y="1718"/>
                    <a:pt x="279" y="1718"/>
                    <a:pt x="279" y="1715"/>
                  </a:cubicBezTo>
                  <a:cubicBezTo>
                    <a:pt x="323" y="1671"/>
                    <a:pt x="359" y="1618"/>
                    <a:pt x="392" y="1566"/>
                  </a:cubicBezTo>
                  <a:cubicBezTo>
                    <a:pt x="441" y="1495"/>
                    <a:pt x="488" y="1423"/>
                    <a:pt x="540" y="1349"/>
                  </a:cubicBezTo>
                  <a:cubicBezTo>
                    <a:pt x="579" y="1297"/>
                    <a:pt x="617" y="1236"/>
                    <a:pt x="653" y="1181"/>
                  </a:cubicBezTo>
                  <a:cubicBezTo>
                    <a:pt x="681" y="1142"/>
                    <a:pt x="705" y="1107"/>
                    <a:pt x="733" y="1065"/>
                  </a:cubicBezTo>
                  <a:cubicBezTo>
                    <a:pt x="777" y="999"/>
                    <a:pt x="824" y="933"/>
                    <a:pt x="865" y="864"/>
                  </a:cubicBezTo>
                  <a:cubicBezTo>
                    <a:pt x="865" y="864"/>
                    <a:pt x="865" y="862"/>
                    <a:pt x="868" y="862"/>
                  </a:cubicBezTo>
                  <a:cubicBezTo>
                    <a:pt x="928" y="752"/>
                    <a:pt x="980" y="639"/>
                    <a:pt x="1025" y="521"/>
                  </a:cubicBezTo>
                  <a:cubicBezTo>
                    <a:pt x="1030" y="510"/>
                    <a:pt x="1033" y="504"/>
                    <a:pt x="1036" y="493"/>
                  </a:cubicBezTo>
                  <a:cubicBezTo>
                    <a:pt x="1066" y="413"/>
                    <a:pt x="1093" y="339"/>
                    <a:pt x="1118" y="259"/>
                  </a:cubicBezTo>
                  <a:lnTo>
                    <a:pt x="1159" y="124"/>
                  </a:lnTo>
                  <a:cubicBezTo>
                    <a:pt x="1170" y="89"/>
                    <a:pt x="1195" y="39"/>
                    <a:pt x="1190" y="0"/>
                  </a:cubicBezTo>
                  <a:close/>
                </a:path>
              </a:pathLst>
            </a:custGeom>
            <a:solidFill>
              <a:srgbClr val="97AF8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2097;p66">
              <a:extLst>
                <a:ext uri="{FF2B5EF4-FFF2-40B4-BE49-F238E27FC236}">
                  <a16:creationId xmlns:a16="http://schemas.microsoft.com/office/drawing/2014/main" id="{C8BD256A-1B50-6BB2-CD12-D9C7D03417F3}"/>
                </a:ext>
              </a:extLst>
            </p:cNvPr>
            <p:cNvSpPr/>
            <p:nvPr/>
          </p:nvSpPr>
          <p:spPr>
            <a:xfrm>
              <a:off x="8164729" y="224586"/>
              <a:ext cx="103887" cy="229865"/>
            </a:xfrm>
            <a:custGeom>
              <a:avLst/>
              <a:gdLst/>
              <a:ahLst/>
              <a:cxnLst/>
              <a:rect l="l" t="t" r="r" b="b"/>
              <a:pathLst>
                <a:path w="917" h="2029" extrusionOk="0">
                  <a:moveTo>
                    <a:pt x="911" y="1"/>
                  </a:moveTo>
                  <a:lnTo>
                    <a:pt x="911" y="1"/>
                  </a:lnTo>
                  <a:cubicBezTo>
                    <a:pt x="870" y="42"/>
                    <a:pt x="842" y="116"/>
                    <a:pt x="815" y="168"/>
                  </a:cubicBezTo>
                  <a:cubicBezTo>
                    <a:pt x="779" y="234"/>
                    <a:pt x="746" y="303"/>
                    <a:pt x="710" y="369"/>
                  </a:cubicBezTo>
                  <a:cubicBezTo>
                    <a:pt x="647" y="499"/>
                    <a:pt x="583" y="633"/>
                    <a:pt x="528" y="771"/>
                  </a:cubicBezTo>
                  <a:cubicBezTo>
                    <a:pt x="515" y="810"/>
                    <a:pt x="498" y="843"/>
                    <a:pt x="484" y="881"/>
                  </a:cubicBezTo>
                  <a:cubicBezTo>
                    <a:pt x="468" y="925"/>
                    <a:pt x="449" y="966"/>
                    <a:pt x="429" y="1010"/>
                  </a:cubicBezTo>
                  <a:cubicBezTo>
                    <a:pt x="402" y="1071"/>
                    <a:pt x="374" y="1131"/>
                    <a:pt x="344" y="1189"/>
                  </a:cubicBezTo>
                  <a:cubicBezTo>
                    <a:pt x="330" y="1214"/>
                    <a:pt x="319" y="1239"/>
                    <a:pt x="308" y="1264"/>
                  </a:cubicBezTo>
                  <a:cubicBezTo>
                    <a:pt x="261" y="1368"/>
                    <a:pt x="215" y="1478"/>
                    <a:pt x="173" y="1588"/>
                  </a:cubicBezTo>
                  <a:cubicBezTo>
                    <a:pt x="160" y="1624"/>
                    <a:pt x="151" y="1654"/>
                    <a:pt x="138" y="1690"/>
                  </a:cubicBezTo>
                  <a:cubicBezTo>
                    <a:pt x="116" y="1748"/>
                    <a:pt x="91" y="1806"/>
                    <a:pt x="72" y="1863"/>
                  </a:cubicBezTo>
                  <a:cubicBezTo>
                    <a:pt x="41" y="1916"/>
                    <a:pt x="11" y="1976"/>
                    <a:pt x="0" y="2029"/>
                  </a:cubicBezTo>
                  <a:lnTo>
                    <a:pt x="6" y="2029"/>
                  </a:lnTo>
                  <a:cubicBezTo>
                    <a:pt x="17" y="2029"/>
                    <a:pt x="28" y="2029"/>
                    <a:pt x="39" y="2026"/>
                  </a:cubicBezTo>
                  <a:cubicBezTo>
                    <a:pt x="47" y="2023"/>
                    <a:pt x="55" y="2015"/>
                    <a:pt x="61" y="2009"/>
                  </a:cubicBezTo>
                  <a:cubicBezTo>
                    <a:pt x="74" y="1996"/>
                    <a:pt x="85" y="1974"/>
                    <a:pt x="91" y="1957"/>
                  </a:cubicBezTo>
                  <a:cubicBezTo>
                    <a:pt x="124" y="1891"/>
                    <a:pt x="154" y="1828"/>
                    <a:pt x="206" y="1775"/>
                  </a:cubicBezTo>
                  <a:cubicBezTo>
                    <a:pt x="223" y="1759"/>
                    <a:pt x="239" y="1745"/>
                    <a:pt x="259" y="1726"/>
                  </a:cubicBezTo>
                  <a:cubicBezTo>
                    <a:pt x="270" y="1709"/>
                    <a:pt x="281" y="1693"/>
                    <a:pt x="292" y="1671"/>
                  </a:cubicBezTo>
                  <a:cubicBezTo>
                    <a:pt x="294" y="1668"/>
                    <a:pt x="294" y="1665"/>
                    <a:pt x="297" y="1657"/>
                  </a:cubicBezTo>
                  <a:cubicBezTo>
                    <a:pt x="366" y="1528"/>
                    <a:pt x="432" y="1393"/>
                    <a:pt x="495" y="1264"/>
                  </a:cubicBezTo>
                  <a:cubicBezTo>
                    <a:pt x="498" y="1258"/>
                    <a:pt x="498" y="1253"/>
                    <a:pt x="501" y="1250"/>
                  </a:cubicBezTo>
                  <a:cubicBezTo>
                    <a:pt x="512" y="1225"/>
                    <a:pt x="526" y="1203"/>
                    <a:pt x="542" y="1184"/>
                  </a:cubicBezTo>
                  <a:cubicBezTo>
                    <a:pt x="556" y="1167"/>
                    <a:pt x="567" y="1148"/>
                    <a:pt x="581" y="1131"/>
                  </a:cubicBezTo>
                  <a:cubicBezTo>
                    <a:pt x="586" y="1120"/>
                    <a:pt x="594" y="1107"/>
                    <a:pt x="605" y="1098"/>
                  </a:cubicBezTo>
                  <a:cubicBezTo>
                    <a:pt x="638" y="1035"/>
                    <a:pt x="669" y="969"/>
                    <a:pt x="693" y="906"/>
                  </a:cubicBezTo>
                  <a:cubicBezTo>
                    <a:pt x="699" y="898"/>
                    <a:pt x="702" y="887"/>
                    <a:pt x="704" y="881"/>
                  </a:cubicBezTo>
                  <a:cubicBezTo>
                    <a:pt x="735" y="796"/>
                    <a:pt x="762" y="708"/>
                    <a:pt x="784" y="620"/>
                  </a:cubicBezTo>
                  <a:cubicBezTo>
                    <a:pt x="801" y="551"/>
                    <a:pt x="815" y="479"/>
                    <a:pt x="831" y="405"/>
                  </a:cubicBezTo>
                  <a:cubicBezTo>
                    <a:pt x="848" y="328"/>
                    <a:pt x="861" y="245"/>
                    <a:pt x="881" y="166"/>
                  </a:cubicBezTo>
                  <a:cubicBezTo>
                    <a:pt x="889" y="116"/>
                    <a:pt x="916" y="53"/>
                    <a:pt x="911" y="1"/>
                  </a:cubicBezTo>
                  <a:close/>
                </a:path>
              </a:pathLst>
            </a:custGeom>
            <a:solidFill>
              <a:srgbClr val="97AF8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2098;p66">
              <a:extLst>
                <a:ext uri="{FF2B5EF4-FFF2-40B4-BE49-F238E27FC236}">
                  <a16:creationId xmlns:a16="http://schemas.microsoft.com/office/drawing/2014/main" id="{9EA1D79D-246A-A64F-0E70-D7B40798CF7B}"/>
                </a:ext>
              </a:extLst>
            </p:cNvPr>
            <p:cNvSpPr/>
            <p:nvPr/>
          </p:nvSpPr>
          <p:spPr>
            <a:xfrm>
              <a:off x="8146603" y="193431"/>
              <a:ext cx="68087" cy="239495"/>
            </a:xfrm>
            <a:custGeom>
              <a:avLst/>
              <a:gdLst/>
              <a:ahLst/>
              <a:cxnLst/>
              <a:rect l="l" t="t" r="r" b="b"/>
              <a:pathLst>
                <a:path w="601" h="2114" extrusionOk="0">
                  <a:moveTo>
                    <a:pt x="600" y="0"/>
                  </a:moveTo>
                  <a:lnTo>
                    <a:pt x="600" y="0"/>
                  </a:lnTo>
                  <a:cubicBezTo>
                    <a:pt x="545" y="55"/>
                    <a:pt x="504" y="165"/>
                    <a:pt x="482" y="245"/>
                  </a:cubicBezTo>
                  <a:cubicBezTo>
                    <a:pt x="482" y="251"/>
                    <a:pt x="479" y="259"/>
                    <a:pt x="479" y="262"/>
                  </a:cubicBezTo>
                  <a:cubicBezTo>
                    <a:pt x="468" y="306"/>
                    <a:pt x="465" y="355"/>
                    <a:pt x="452" y="399"/>
                  </a:cubicBezTo>
                  <a:lnTo>
                    <a:pt x="452" y="402"/>
                  </a:lnTo>
                  <a:cubicBezTo>
                    <a:pt x="441" y="441"/>
                    <a:pt x="424" y="471"/>
                    <a:pt x="410" y="509"/>
                  </a:cubicBezTo>
                  <a:cubicBezTo>
                    <a:pt x="408" y="520"/>
                    <a:pt x="399" y="534"/>
                    <a:pt x="397" y="548"/>
                  </a:cubicBezTo>
                  <a:cubicBezTo>
                    <a:pt x="383" y="584"/>
                    <a:pt x="377" y="622"/>
                    <a:pt x="366" y="664"/>
                  </a:cubicBezTo>
                  <a:cubicBezTo>
                    <a:pt x="353" y="727"/>
                    <a:pt x="336" y="787"/>
                    <a:pt x="322" y="851"/>
                  </a:cubicBezTo>
                  <a:cubicBezTo>
                    <a:pt x="314" y="878"/>
                    <a:pt x="309" y="906"/>
                    <a:pt x="300" y="930"/>
                  </a:cubicBezTo>
                  <a:cubicBezTo>
                    <a:pt x="248" y="1142"/>
                    <a:pt x="193" y="1357"/>
                    <a:pt x="133" y="1566"/>
                  </a:cubicBezTo>
                  <a:cubicBezTo>
                    <a:pt x="116" y="1624"/>
                    <a:pt x="97" y="1679"/>
                    <a:pt x="80" y="1737"/>
                  </a:cubicBezTo>
                  <a:cubicBezTo>
                    <a:pt x="64" y="1789"/>
                    <a:pt x="47" y="1844"/>
                    <a:pt x="42" y="1899"/>
                  </a:cubicBezTo>
                  <a:cubicBezTo>
                    <a:pt x="39" y="1962"/>
                    <a:pt x="53" y="2026"/>
                    <a:pt x="20" y="2078"/>
                  </a:cubicBezTo>
                  <a:cubicBezTo>
                    <a:pt x="9" y="2081"/>
                    <a:pt x="0" y="2092"/>
                    <a:pt x="6" y="2097"/>
                  </a:cubicBezTo>
                  <a:lnTo>
                    <a:pt x="6" y="2103"/>
                  </a:lnTo>
                  <a:cubicBezTo>
                    <a:pt x="9" y="2108"/>
                    <a:pt x="11" y="2114"/>
                    <a:pt x="20" y="2114"/>
                  </a:cubicBezTo>
                  <a:lnTo>
                    <a:pt x="22" y="2114"/>
                  </a:lnTo>
                  <a:cubicBezTo>
                    <a:pt x="25" y="2114"/>
                    <a:pt x="28" y="2108"/>
                    <a:pt x="36" y="2108"/>
                  </a:cubicBezTo>
                  <a:cubicBezTo>
                    <a:pt x="42" y="2105"/>
                    <a:pt x="53" y="2097"/>
                    <a:pt x="55" y="2092"/>
                  </a:cubicBezTo>
                  <a:cubicBezTo>
                    <a:pt x="102" y="2026"/>
                    <a:pt x="144" y="1960"/>
                    <a:pt x="179" y="1891"/>
                  </a:cubicBezTo>
                  <a:cubicBezTo>
                    <a:pt x="256" y="1753"/>
                    <a:pt x="314" y="1607"/>
                    <a:pt x="364" y="1459"/>
                  </a:cubicBezTo>
                  <a:cubicBezTo>
                    <a:pt x="383" y="1393"/>
                    <a:pt x="405" y="1324"/>
                    <a:pt x="421" y="1255"/>
                  </a:cubicBezTo>
                  <a:cubicBezTo>
                    <a:pt x="432" y="1222"/>
                    <a:pt x="438" y="1184"/>
                    <a:pt x="446" y="1151"/>
                  </a:cubicBezTo>
                  <a:cubicBezTo>
                    <a:pt x="474" y="1027"/>
                    <a:pt x="493" y="897"/>
                    <a:pt x="515" y="771"/>
                  </a:cubicBezTo>
                  <a:lnTo>
                    <a:pt x="545" y="523"/>
                  </a:lnTo>
                  <a:cubicBezTo>
                    <a:pt x="551" y="468"/>
                    <a:pt x="559" y="413"/>
                    <a:pt x="562" y="361"/>
                  </a:cubicBezTo>
                  <a:cubicBezTo>
                    <a:pt x="576" y="243"/>
                    <a:pt x="589" y="121"/>
                    <a:pt x="600" y="0"/>
                  </a:cubicBezTo>
                  <a:close/>
                </a:path>
              </a:pathLst>
            </a:custGeom>
            <a:solidFill>
              <a:srgbClr val="97AF8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2099;p66">
              <a:extLst>
                <a:ext uri="{FF2B5EF4-FFF2-40B4-BE49-F238E27FC236}">
                  <a16:creationId xmlns:a16="http://schemas.microsoft.com/office/drawing/2014/main" id="{1AFA0570-561D-2F0A-E9B6-6DECA317C342}"/>
                </a:ext>
              </a:extLst>
            </p:cNvPr>
            <p:cNvSpPr/>
            <p:nvPr/>
          </p:nvSpPr>
          <p:spPr>
            <a:xfrm>
              <a:off x="8129156" y="170320"/>
              <a:ext cx="36933" cy="243007"/>
            </a:xfrm>
            <a:custGeom>
              <a:avLst/>
              <a:gdLst/>
              <a:ahLst/>
              <a:cxnLst/>
              <a:rect l="l" t="t" r="r" b="b"/>
              <a:pathLst>
                <a:path w="326" h="2145" extrusionOk="0">
                  <a:moveTo>
                    <a:pt x="317" y="1"/>
                  </a:moveTo>
                  <a:cubicBezTo>
                    <a:pt x="292" y="15"/>
                    <a:pt x="284" y="67"/>
                    <a:pt x="273" y="94"/>
                  </a:cubicBezTo>
                  <a:cubicBezTo>
                    <a:pt x="256" y="136"/>
                    <a:pt x="237" y="174"/>
                    <a:pt x="220" y="215"/>
                  </a:cubicBezTo>
                  <a:cubicBezTo>
                    <a:pt x="209" y="243"/>
                    <a:pt x="196" y="268"/>
                    <a:pt x="193" y="298"/>
                  </a:cubicBezTo>
                  <a:cubicBezTo>
                    <a:pt x="190" y="309"/>
                    <a:pt x="190" y="323"/>
                    <a:pt x="190" y="331"/>
                  </a:cubicBezTo>
                  <a:cubicBezTo>
                    <a:pt x="190" y="342"/>
                    <a:pt x="187" y="353"/>
                    <a:pt x="187" y="364"/>
                  </a:cubicBezTo>
                  <a:cubicBezTo>
                    <a:pt x="179" y="392"/>
                    <a:pt x="163" y="419"/>
                    <a:pt x="152" y="447"/>
                  </a:cubicBezTo>
                  <a:lnTo>
                    <a:pt x="141" y="477"/>
                  </a:lnTo>
                  <a:cubicBezTo>
                    <a:pt x="138" y="493"/>
                    <a:pt x="135" y="510"/>
                    <a:pt x="135" y="529"/>
                  </a:cubicBezTo>
                  <a:cubicBezTo>
                    <a:pt x="127" y="584"/>
                    <a:pt x="124" y="634"/>
                    <a:pt x="124" y="689"/>
                  </a:cubicBezTo>
                  <a:cubicBezTo>
                    <a:pt x="119" y="796"/>
                    <a:pt x="113" y="906"/>
                    <a:pt x="108" y="1013"/>
                  </a:cubicBezTo>
                  <a:cubicBezTo>
                    <a:pt x="102" y="1093"/>
                    <a:pt x="99" y="1170"/>
                    <a:pt x="94" y="1250"/>
                  </a:cubicBezTo>
                  <a:cubicBezTo>
                    <a:pt x="86" y="1363"/>
                    <a:pt x="80" y="1478"/>
                    <a:pt x="66" y="1588"/>
                  </a:cubicBezTo>
                  <a:cubicBezTo>
                    <a:pt x="53" y="1721"/>
                    <a:pt x="36" y="1855"/>
                    <a:pt x="11" y="1990"/>
                  </a:cubicBezTo>
                  <a:cubicBezTo>
                    <a:pt x="6" y="2007"/>
                    <a:pt x="3" y="2020"/>
                    <a:pt x="3" y="2037"/>
                  </a:cubicBezTo>
                  <a:cubicBezTo>
                    <a:pt x="0" y="2070"/>
                    <a:pt x="0" y="2103"/>
                    <a:pt x="14" y="2133"/>
                  </a:cubicBezTo>
                  <a:cubicBezTo>
                    <a:pt x="14" y="2139"/>
                    <a:pt x="17" y="2142"/>
                    <a:pt x="17" y="2144"/>
                  </a:cubicBezTo>
                  <a:cubicBezTo>
                    <a:pt x="91" y="1974"/>
                    <a:pt x="149" y="1798"/>
                    <a:pt x="193" y="1619"/>
                  </a:cubicBezTo>
                  <a:cubicBezTo>
                    <a:pt x="237" y="1437"/>
                    <a:pt x="273" y="1250"/>
                    <a:pt x="289" y="1066"/>
                  </a:cubicBezTo>
                  <a:cubicBezTo>
                    <a:pt x="289" y="1052"/>
                    <a:pt x="292" y="1033"/>
                    <a:pt x="292" y="1019"/>
                  </a:cubicBezTo>
                  <a:cubicBezTo>
                    <a:pt x="306" y="862"/>
                    <a:pt x="306" y="702"/>
                    <a:pt x="311" y="543"/>
                  </a:cubicBezTo>
                  <a:cubicBezTo>
                    <a:pt x="311" y="532"/>
                    <a:pt x="311" y="518"/>
                    <a:pt x="306" y="507"/>
                  </a:cubicBezTo>
                  <a:cubicBezTo>
                    <a:pt x="300" y="339"/>
                    <a:pt x="325" y="169"/>
                    <a:pt x="317" y="1"/>
                  </a:cubicBezTo>
                  <a:close/>
                </a:path>
              </a:pathLst>
            </a:custGeom>
            <a:solidFill>
              <a:srgbClr val="97AF8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2100;p66">
              <a:extLst>
                <a:ext uri="{FF2B5EF4-FFF2-40B4-BE49-F238E27FC236}">
                  <a16:creationId xmlns:a16="http://schemas.microsoft.com/office/drawing/2014/main" id="{15C0D02E-9732-0D19-4805-2218B13A2B62}"/>
                </a:ext>
              </a:extLst>
            </p:cNvPr>
            <p:cNvSpPr/>
            <p:nvPr/>
          </p:nvSpPr>
          <p:spPr>
            <a:xfrm>
              <a:off x="8095735" y="149135"/>
              <a:ext cx="30702" cy="246972"/>
            </a:xfrm>
            <a:custGeom>
              <a:avLst/>
              <a:gdLst/>
              <a:ahLst/>
              <a:cxnLst/>
              <a:rect l="l" t="t" r="r" b="b"/>
              <a:pathLst>
                <a:path w="271" h="2180" extrusionOk="0">
                  <a:moveTo>
                    <a:pt x="202" y="1"/>
                  </a:moveTo>
                  <a:cubicBezTo>
                    <a:pt x="199" y="36"/>
                    <a:pt x="163" y="86"/>
                    <a:pt x="150" y="119"/>
                  </a:cubicBezTo>
                  <a:cubicBezTo>
                    <a:pt x="130" y="169"/>
                    <a:pt x="114" y="215"/>
                    <a:pt x="94" y="265"/>
                  </a:cubicBezTo>
                  <a:cubicBezTo>
                    <a:pt x="78" y="312"/>
                    <a:pt x="64" y="358"/>
                    <a:pt x="53" y="405"/>
                  </a:cubicBezTo>
                  <a:cubicBezTo>
                    <a:pt x="31" y="504"/>
                    <a:pt x="12" y="606"/>
                    <a:pt x="6" y="705"/>
                  </a:cubicBezTo>
                  <a:cubicBezTo>
                    <a:pt x="1" y="788"/>
                    <a:pt x="1" y="870"/>
                    <a:pt x="4" y="955"/>
                  </a:cubicBezTo>
                  <a:cubicBezTo>
                    <a:pt x="6" y="1019"/>
                    <a:pt x="12" y="1077"/>
                    <a:pt x="20" y="1137"/>
                  </a:cubicBezTo>
                  <a:cubicBezTo>
                    <a:pt x="31" y="1217"/>
                    <a:pt x="37" y="1297"/>
                    <a:pt x="50" y="1376"/>
                  </a:cubicBezTo>
                  <a:lnTo>
                    <a:pt x="81" y="1583"/>
                  </a:lnTo>
                  <a:cubicBezTo>
                    <a:pt x="86" y="1597"/>
                    <a:pt x="86" y="1605"/>
                    <a:pt x="89" y="1619"/>
                  </a:cubicBezTo>
                  <a:cubicBezTo>
                    <a:pt x="105" y="1737"/>
                    <a:pt x="130" y="1858"/>
                    <a:pt x="158" y="1976"/>
                  </a:cubicBezTo>
                  <a:lnTo>
                    <a:pt x="158" y="1982"/>
                  </a:lnTo>
                  <a:cubicBezTo>
                    <a:pt x="169" y="2018"/>
                    <a:pt x="174" y="2056"/>
                    <a:pt x="185" y="2095"/>
                  </a:cubicBezTo>
                  <a:cubicBezTo>
                    <a:pt x="188" y="2106"/>
                    <a:pt x="188" y="2111"/>
                    <a:pt x="194" y="2122"/>
                  </a:cubicBezTo>
                  <a:cubicBezTo>
                    <a:pt x="196" y="2128"/>
                    <a:pt x="199" y="2136"/>
                    <a:pt x="202" y="2147"/>
                  </a:cubicBezTo>
                  <a:cubicBezTo>
                    <a:pt x="207" y="2152"/>
                    <a:pt x="210" y="2155"/>
                    <a:pt x="213" y="2163"/>
                  </a:cubicBezTo>
                  <a:cubicBezTo>
                    <a:pt x="216" y="2169"/>
                    <a:pt x="224" y="2174"/>
                    <a:pt x="227" y="2180"/>
                  </a:cubicBezTo>
                  <a:cubicBezTo>
                    <a:pt x="229" y="2166"/>
                    <a:pt x="235" y="2155"/>
                    <a:pt x="238" y="2141"/>
                  </a:cubicBezTo>
                  <a:cubicBezTo>
                    <a:pt x="251" y="2078"/>
                    <a:pt x="254" y="2012"/>
                    <a:pt x="257" y="1946"/>
                  </a:cubicBezTo>
                  <a:cubicBezTo>
                    <a:pt x="262" y="1839"/>
                    <a:pt x="265" y="1729"/>
                    <a:pt x="268" y="1619"/>
                  </a:cubicBezTo>
                  <a:cubicBezTo>
                    <a:pt x="271" y="1437"/>
                    <a:pt x="262" y="1253"/>
                    <a:pt x="229" y="1074"/>
                  </a:cubicBezTo>
                  <a:cubicBezTo>
                    <a:pt x="229" y="1066"/>
                    <a:pt x="227" y="1060"/>
                    <a:pt x="227" y="1052"/>
                  </a:cubicBezTo>
                  <a:cubicBezTo>
                    <a:pt x="207" y="942"/>
                    <a:pt x="180" y="829"/>
                    <a:pt x="172" y="719"/>
                  </a:cubicBezTo>
                  <a:cubicBezTo>
                    <a:pt x="169" y="694"/>
                    <a:pt x="169" y="669"/>
                    <a:pt x="169" y="647"/>
                  </a:cubicBezTo>
                  <a:cubicBezTo>
                    <a:pt x="169" y="567"/>
                    <a:pt x="183" y="488"/>
                    <a:pt x="188" y="408"/>
                  </a:cubicBezTo>
                  <a:cubicBezTo>
                    <a:pt x="196" y="347"/>
                    <a:pt x="196" y="281"/>
                    <a:pt x="196" y="221"/>
                  </a:cubicBezTo>
                  <a:cubicBezTo>
                    <a:pt x="196" y="146"/>
                    <a:pt x="196" y="75"/>
                    <a:pt x="202" y="1"/>
                  </a:cubicBezTo>
                  <a:close/>
                </a:path>
              </a:pathLst>
            </a:custGeom>
            <a:solidFill>
              <a:srgbClr val="97AF8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2101;p66">
              <a:extLst>
                <a:ext uri="{FF2B5EF4-FFF2-40B4-BE49-F238E27FC236}">
                  <a16:creationId xmlns:a16="http://schemas.microsoft.com/office/drawing/2014/main" id="{3EB8C47B-19ED-3F5F-6047-1ADA3871B5E4}"/>
                </a:ext>
              </a:extLst>
            </p:cNvPr>
            <p:cNvSpPr/>
            <p:nvPr/>
          </p:nvSpPr>
          <p:spPr>
            <a:xfrm>
              <a:off x="7952650" y="199322"/>
              <a:ext cx="170048" cy="193046"/>
            </a:xfrm>
            <a:custGeom>
              <a:avLst/>
              <a:gdLst/>
              <a:ahLst/>
              <a:cxnLst/>
              <a:rect l="l" t="t" r="r" b="b"/>
              <a:pathLst>
                <a:path w="1501" h="1704" extrusionOk="0">
                  <a:moveTo>
                    <a:pt x="1" y="1"/>
                  </a:moveTo>
                  <a:lnTo>
                    <a:pt x="1" y="1"/>
                  </a:lnTo>
                  <a:cubicBezTo>
                    <a:pt x="53" y="61"/>
                    <a:pt x="103" y="124"/>
                    <a:pt x="158" y="185"/>
                  </a:cubicBezTo>
                  <a:cubicBezTo>
                    <a:pt x="262" y="303"/>
                    <a:pt x="364" y="416"/>
                    <a:pt x="471" y="526"/>
                  </a:cubicBezTo>
                  <a:cubicBezTo>
                    <a:pt x="529" y="590"/>
                    <a:pt x="590" y="647"/>
                    <a:pt x="648" y="705"/>
                  </a:cubicBezTo>
                  <a:cubicBezTo>
                    <a:pt x="700" y="757"/>
                    <a:pt x="747" y="804"/>
                    <a:pt x="796" y="856"/>
                  </a:cubicBezTo>
                  <a:cubicBezTo>
                    <a:pt x="870" y="936"/>
                    <a:pt x="939" y="1022"/>
                    <a:pt x="1008" y="1107"/>
                  </a:cubicBezTo>
                  <a:lnTo>
                    <a:pt x="1091" y="1211"/>
                  </a:lnTo>
                  <a:cubicBezTo>
                    <a:pt x="1157" y="1294"/>
                    <a:pt x="1223" y="1374"/>
                    <a:pt x="1286" y="1456"/>
                  </a:cubicBezTo>
                  <a:cubicBezTo>
                    <a:pt x="1313" y="1489"/>
                    <a:pt x="1341" y="1525"/>
                    <a:pt x="1368" y="1561"/>
                  </a:cubicBezTo>
                  <a:cubicBezTo>
                    <a:pt x="1382" y="1583"/>
                    <a:pt x="1396" y="1602"/>
                    <a:pt x="1410" y="1627"/>
                  </a:cubicBezTo>
                  <a:lnTo>
                    <a:pt x="1410" y="1630"/>
                  </a:lnTo>
                  <a:cubicBezTo>
                    <a:pt x="1421" y="1652"/>
                    <a:pt x="1437" y="1696"/>
                    <a:pt x="1462" y="1704"/>
                  </a:cubicBezTo>
                  <a:lnTo>
                    <a:pt x="1470" y="1704"/>
                  </a:lnTo>
                  <a:cubicBezTo>
                    <a:pt x="1473" y="1704"/>
                    <a:pt x="1473" y="1704"/>
                    <a:pt x="1476" y="1698"/>
                  </a:cubicBezTo>
                  <a:cubicBezTo>
                    <a:pt x="1501" y="1690"/>
                    <a:pt x="1470" y="1643"/>
                    <a:pt x="1462" y="1630"/>
                  </a:cubicBezTo>
                  <a:lnTo>
                    <a:pt x="1421" y="1539"/>
                  </a:lnTo>
                  <a:cubicBezTo>
                    <a:pt x="1402" y="1489"/>
                    <a:pt x="1377" y="1443"/>
                    <a:pt x="1352" y="1393"/>
                  </a:cubicBezTo>
                  <a:cubicBezTo>
                    <a:pt x="1311" y="1310"/>
                    <a:pt x="1269" y="1228"/>
                    <a:pt x="1228" y="1148"/>
                  </a:cubicBezTo>
                  <a:cubicBezTo>
                    <a:pt x="1157" y="1008"/>
                    <a:pt x="1085" y="878"/>
                    <a:pt x="983" y="749"/>
                  </a:cubicBezTo>
                  <a:cubicBezTo>
                    <a:pt x="980" y="746"/>
                    <a:pt x="978" y="741"/>
                    <a:pt x="975" y="735"/>
                  </a:cubicBezTo>
                  <a:cubicBezTo>
                    <a:pt x="950" y="708"/>
                    <a:pt x="925" y="678"/>
                    <a:pt x="901" y="650"/>
                  </a:cubicBezTo>
                  <a:cubicBezTo>
                    <a:pt x="881" y="631"/>
                    <a:pt x="857" y="609"/>
                    <a:pt x="837" y="590"/>
                  </a:cubicBezTo>
                  <a:cubicBezTo>
                    <a:pt x="832" y="584"/>
                    <a:pt x="829" y="581"/>
                    <a:pt x="826" y="576"/>
                  </a:cubicBezTo>
                  <a:cubicBezTo>
                    <a:pt x="802" y="548"/>
                    <a:pt x="782" y="512"/>
                    <a:pt x="755" y="488"/>
                  </a:cubicBezTo>
                  <a:cubicBezTo>
                    <a:pt x="733" y="471"/>
                    <a:pt x="708" y="457"/>
                    <a:pt x="686" y="444"/>
                  </a:cubicBezTo>
                  <a:cubicBezTo>
                    <a:pt x="565" y="372"/>
                    <a:pt x="455" y="292"/>
                    <a:pt x="345" y="204"/>
                  </a:cubicBezTo>
                  <a:cubicBezTo>
                    <a:pt x="240" y="122"/>
                    <a:pt x="136" y="31"/>
                    <a:pt x="1" y="1"/>
                  </a:cubicBezTo>
                  <a:close/>
                </a:path>
              </a:pathLst>
            </a:custGeom>
            <a:solidFill>
              <a:srgbClr val="97AF8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2102;p66">
              <a:extLst>
                <a:ext uri="{FF2B5EF4-FFF2-40B4-BE49-F238E27FC236}">
                  <a16:creationId xmlns:a16="http://schemas.microsoft.com/office/drawing/2014/main" id="{3A826D8A-D23C-E8A6-5402-C2E22C88F287}"/>
                </a:ext>
              </a:extLst>
            </p:cNvPr>
            <p:cNvSpPr/>
            <p:nvPr/>
          </p:nvSpPr>
          <p:spPr>
            <a:xfrm>
              <a:off x="7927727" y="266050"/>
              <a:ext cx="191573" cy="128584"/>
            </a:xfrm>
            <a:custGeom>
              <a:avLst/>
              <a:gdLst/>
              <a:ahLst/>
              <a:cxnLst/>
              <a:rect l="l" t="t" r="r" b="b"/>
              <a:pathLst>
                <a:path w="1691" h="1135" extrusionOk="0">
                  <a:moveTo>
                    <a:pt x="1" y="1"/>
                  </a:moveTo>
                  <a:cubicBezTo>
                    <a:pt x="210" y="91"/>
                    <a:pt x="400" y="221"/>
                    <a:pt x="590" y="347"/>
                  </a:cubicBezTo>
                  <a:lnTo>
                    <a:pt x="661" y="400"/>
                  </a:lnTo>
                  <a:cubicBezTo>
                    <a:pt x="680" y="416"/>
                    <a:pt x="700" y="435"/>
                    <a:pt x="719" y="457"/>
                  </a:cubicBezTo>
                  <a:cubicBezTo>
                    <a:pt x="744" y="477"/>
                    <a:pt x="771" y="493"/>
                    <a:pt x="796" y="512"/>
                  </a:cubicBezTo>
                  <a:cubicBezTo>
                    <a:pt x="898" y="578"/>
                    <a:pt x="1005" y="647"/>
                    <a:pt x="1107" y="710"/>
                  </a:cubicBezTo>
                  <a:cubicBezTo>
                    <a:pt x="1159" y="743"/>
                    <a:pt x="1212" y="777"/>
                    <a:pt x="1258" y="807"/>
                  </a:cubicBezTo>
                  <a:cubicBezTo>
                    <a:pt x="1338" y="859"/>
                    <a:pt x="1418" y="909"/>
                    <a:pt x="1489" y="964"/>
                  </a:cubicBezTo>
                  <a:cubicBezTo>
                    <a:pt x="1528" y="991"/>
                    <a:pt x="1561" y="1019"/>
                    <a:pt x="1597" y="1049"/>
                  </a:cubicBezTo>
                  <a:lnTo>
                    <a:pt x="1622" y="1074"/>
                  </a:lnTo>
                  <a:cubicBezTo>
                    <a:pt x="1641" y="1096"/>
                    <a:pt x="1663" y="1120"/>
                    <a:pt x="1682" y="1131"/>
                  </a:cubicBezTo>
                  <a:cubicBezTo>
                    <a:pt x="1685" y="1131"/>
                    <a:pt x="1685" y="1131"/>
                    <a:pt x="1690" y="1134"/>
                  </a:cubicBezTo>
                  <a:lnTo>
                    <a:pt x="1690" y="1123"/>
                  </a:lnTo>
                  <a:lnTo>
                    <a:pt x="1690" y="1118"/>
                  </a:lnTo>
                  <a:cubicBezTo>
                    <a:pt x="1690" y="1112"/>
                    <a:pt x="1685" y="1109"/>
                    <a:pt x="1685" y="1107"/>
                  </a:cubicBezTo>
                  <a:cubicBezTo>
                    <a:pt x="1682" y="1098"/>
                    <a:pt x="1679" y="1093"/>
                    <a:pt x="1671" y="1082"/>
                  </a:cubicBezTo>
                  <a:cubicBezTo>
                    <a:pt x="1657" y="1065"/>
                    <a:pt x="1644" y="1049"/>
                    <a:pt x="1630" y="1035"/>
                  </a:cubicBezTo>
                  <a:lnTo>
                    <a:pt x="1613" y="1016"/>
                  </a:lnTo>
                  <a:cubicBezTo>
                    <a:pt x="1608" y="1010"/>
                    <a:pt x="1599" y="1002"/>
                    <a:pt x="1597" y="997"/>
                  </a:cubicBezTo>
                  <a:cubicBezTo>
                    <a:pt x="1539" y="931"/>
                    <a:pt x="1476" y="865"/>
                    <a:pt x="1410" y="804"/>
                  </a:cubicBezTo>
                  <a:cubicBezTo>
                    <a:pt x="1267" y="666"/>
                    <a:pt x="1112" y="540"/>
                    <a:pt x="947" y="424"/>
                  </a:cubicBezTo>
                  <a:cubicBezTo>
                    <a:pt x="884" y="380"/>
                    <a:pt x="818" y="339"/>
                    <a:pt x="755" y="303"/>
                  </a:cubicBezTo>
                  <a:cubicBezTo>
                    <a:pt x="664" y="251"/>
                    <a:pt x="576" y="199"/>
                    <a:pt x="482" y="155"/>
                  </a:cubicBezTo>
                  <a:cubicBezTo>
                    <a:pt x="331" y="83"/>
                    <a:pt x="171" y="17"/>
                    <a:pt x="1" y="1"/>
                  </a:cubicBezTo>
                  <a:close/>
                </a:path>
              </a:pathLst>
            </a:custGeom>
            <a:solidFill>
              <a:srgbClr val="97AF8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2103;p66">
              <a:extLst>
                <a:ext uri="{FF2B5EF4-FFF2-40B4-BE49-F238E27FC236}">
                  <a16:creationId xmlns:a16="http://schemas.microsoft.com/office/drawing/2014/main" id="{C22EF19B-37A3-AA06-2AA0-11E0DC050091}"/>
                </a:ext>
              </a:extLst>
            </p:cNvPr>
            <p:cNvSpPr/>
            <p:nvPr/>
          </p:nvSpPr>
          <p:spPr>
            <a:xfrm>
              <a:off x="7920249" y="330399"/>
              <a:ext cx="198371" cy="66048"/>
            </a:xfrm>
            <a:custGeom>
              <a:avLst/>
              <a:gdLst/>
              <a:ahLst/>
              <a:cxnLst/>
              <a:rect l="l" t="t" r="r" b="b"/>
              <a:pathLst>
                <a:path w="1751" h="583" extrusionOk="0">
                  <a:moveTo>
                    <a:pt x="371" y="1"/>
                  </a:moveTo>
                  <a:cubicBezTo>
                    <a:pt x="349" y="1"/>
                    <a:pt x="325" y="2"/>
                    <a:pt x="303" y="2"/>
                  </a:cubicBezTo>
                  <a:cubicBezTo>
                    <a:pt x="204" y="13"/>
                    <a:pt x="100" y="16"/>
                    <a:pt x="1" y="19"/>
                  </a:cubicBezTo>
                  <a:cubicBezTo>
                    <a:pt x="232" y="82"/>
                    <a:pt x="457" y="142"/>
                    <a:pt x="689" y="203"/>
                  </a:cubicBezTo>
                  <a:cubicBezTo>
                    <a:pt x="829" y="239"/>
                    <a:pt x="972" y="277"/>
                    <a:pt x="1101" y="341"/>
                  </a:cubicBezTo>
                  <a:cubicBezTo>
                    <a:pt x="1112" y="343"/>
                    <a:pt x="1123" y="349"/>
                    <a:pt x="1129" y="354"/>
                  </a:cubicBezTo>
                  <a:cubicBezTo>
                    <a:pt x="1170" y="374"/>
                    <a:pt x="1211" y="396"/>
                    <a:pt x="1255" y="409"/>
                  </a:cubicBezTo>
                  <a:cubicBezTo>
                    <a:pt x="1297" y="423"/>
                    <a:pt x="1344" y="429"/>
                    <a:pt x="1385" y="437"/>
                  </a:cubicBezTo>
                  <a:cubicBezTo>
                    <a:pt x="1522" y="464"/>
                    <a:pt x="1630" y="525"/>
                    <a:pt x="1751" y="583"/>
                  </a:cubicBezTo>
                  <a:cubicBezTo>
                    <a:pt x="1751" y="580"/>
                    <a:pt x="1751" y="574"/>
                    <a:pt x="1748" y="566"/>
                  </a:cubicBezTo>
                  <a:cubicBezTo>
                    <a:pt x="1737" y="547"/>
                    <a:pt x="1704" y="522"/>
                    <a:pt x="1685" y="508"/>
                  </a:cubicBezTo>
                  <a:cubicBezTo>
                    <a:pt x="1685" y="508"/>
                    <a:pt x="1682" y="508"/>
                    <a:pt x="1682" y="506"/>
                  </a:cubicBezTo>
                  <a:cubicBezTo>
                    <a:pt x="1602" y="445"/>
                    <a:pt x="1520" y="396"/>
                    <a:pt x="1434" y="346"/>
                  </a:cubicBezTo>
                  <a:cubicBezTo>
                    <a:pt x="1269" y="250"/>
                    <a:pt x="1090" y="175"/>
                    <a:pt x="906" y="115"/>
                  </a:cubicBezTo>
                  <a:cubicBezTo>
                    <a:pt x="867" y="101"/>
                    <a:pt x="826" y="93"/>
                    <a:pt x="788" y="82"/>
                  </a:cubicBezTo>
                  <a:cubicBezTo>
                    <a:pt x="771" y="79"/>
                    <a:pt x="757" y="74"/>
                    <a:pt x="741" y="68"/>
                  </a:cubicBezTo>
                  <a:cubicBezTo>
                    <a:pt x="689" y="54"/>
                    <a:pt x="634" y="43"/>
                    <a:pt x="581" y="30"/>
                  </a:cubicBezTo>
                  <a:cubicBezTo>
                    <a:pt x="524" y="16"/>
                    <a:pt x="466" y="5"/>
                    <a:pt x="405" y="2"/>
                  </a:cubicBezTo>
                  <a:cubicBezTo>
                    <a:pt x="394" y="1"/>
                    <a:pt x="383" y="1"/>
                    <a:pt x="371" y="1"/>
                  </a:cubicBezTo>
                  <a:close/>
                </a:path>
              </a:pathLst>
            </a:custGeom>
            <a:solidFill>
              <a:srgbClr val="97AF8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2104;p66">
              <a:extLst>
                <a:ext uri="{FF2B5EF4-FFF2-40B4-BE49-F238E27FC236}">
                  <a16:creationId xmlns:a16="http://schemas.microsoft.com/office/drawing/2014/main" id="{460FF5B1-51F6-3F9F-858F-F644FDF7D897}"/>
                </a:ext>
              </a:extLst>
            </p:cNvPr>
            <p:cNvSpPr/>
            <p:nvPr/>
          </p:nvSpPr>
          <p:spPr>
            <a:xfrm>
              <a:off x="7921836" y="386364"/>
              <a:ext cx="206188" cy="22545"/>
            </a:xfrm>
            <a:custGeom>
              <a:avLst/>
              <a:gdLst/>
              <a:ahLst/>
              <a:cxnLst/>
              <a:rect l="l" t="t" r="r" b="b"/>
              <a:pathLst>
                <a:path w="1820" h="199" extrusionOk="0">
                  <a:moveTo>
                    <a:pt x="975" y="1"/>
                  </a:moveTo>
                  <a:cubicBezTo>
                    <a:pt x="909" y="1"/>
                    <a:pt x="842" y="6"/>
                    <a:pt x="779" y="14"/>
                  </a:cubicBezTo>
                  <a:lnTo>
                    <a:pt x="765" y="14"/>
                  </a:lnTo>
                  <a:cubicBezTo>
                    <a:pt x="699" y="20"/>
                    <a:pt x="633" y="28"/>
                    <a:pt x="573" y="34"/>
                  </a:cubicBezTo>
                  <a:cubicBezTo>
                    <a:pt x="526" y="36"/>
                    <a:pt x="482" y="45"/>
                    <a:pt x="438" y="50"/>
                  </a:cubicBezTo>
                  <a:cubicBezTo>
                    <a:pt x="289" y="83"/>
                    <a:pt x="152" y="166"/>
                    <a:pt x="0" y="180"/>
                  </a:cubicBezTo>
                  <a:cubicBezTo>
                    <a:pt x="83" y="195"/>
                    <a:pt x="166" y="199"/>
                    <a:pt x="250" y="199"/>
                  </a:cubicBezTo>
                  <a:cubicBezTo>
                    <a:pt x="320" y="199"/>
                    <a:pt x="391" y="196"/>
                    <a:pt x="463" y="193"/>
                  </a:cubicBezTo>
                  <a:cubicBezTo>
                    <a:pt x="537" y="191"/>
                    <a:pt x="617" y="185"/>
                    <a:pt x="691" y="182"/>
                  </a:cubicBezTo>
                  <a:lnTo>
                    <a:pt x="898" y="171"/>
                  </a:lnTo>
                  <a:cubicBezTo>
                    <a:pt x="939" y="169"/>
                    <a:pt x="980" y="166"/>
                    <a:pt x="1019" y="160"/>
                  </a:cubicBezTo>
                  <a:cubicBezTo>
                    <a:pt x="1054" y="158"/>
                    <a:pt x="1090" y="155"/>
                    <a:pt x="1126" y="155"/>
                  </a:cubicBezTo>
                  <a:cubicBezTo>
                    <a:pt x="1173" y="153"/>
                    <a:pt x="1219" y="153"/>
                    <a:pt x="1265" y="153"/>
                  </a:cubicBezTo>
                  <a:cubicBezTo>
                    <a:pt x="1311" y="153"/>
                    <a:pt x="1357" y="153"/>
                    <a:pt x="1404" y="155"/>
                  </a:cubicBezTo>
                  <a:cubicBezTo>
                    <a:pt x="1486" y="158"/>
                    <a:pt x="1569" y="166"/>
                    <a:pt x="1651" y="171"/>
                  </a:cubicBezTo>
                  <a:cubicBezTo>
                    <a:pt x="1664" y="173"/>
                    <a:pt x="1717" y="181"/>
                    <a:pt x="1759" y="181"/>
                  </a:cubicBezTo>
                  <a:cubicBezTo>
                    <a:pt x="1793" y="181"/>
                    <a:pt x="1820" y="176"/>
                    <a:pt x="1814" y="158"/>
                  </a:cubicBezTo>
                  <a:cubicBezTo>
                    <a:pt x="1806" y="138"/>
                    <a:pt x="1696" y="116"/>
                    <a:pt x="1674" y="105"/>
                  </a:cubicBezTo>
                  <a:lnTo>
                    <a:pt x="1651" y="97"/>
                  </a:lnTo>
                  <a:cubicBezTo>
                    <a:pt x="1585" y="64"/>
                    <a:pt x="1525" y="50"/>
                    <a:pt x="1448" y="42"/>
                  </a:cubicBezTo>
                  <a:cubicBezTo>
                    <a:pt x="1346" y="31"/>
                    <a:pt x="1247" y="20"/>
                    <a:pt x="1142" y="9"/>
                  </a:cubicBezTo>
                  <a:lnTo>
                    <a:pt x="1137" y="9"/>
                  </a:lnTo>
                  <a:cubicBezTo>
                    <a:pt x="1082" y="3"/>
                    <a:pt x="1030" y="1"/>
                    <a:pt x="975" y="1"/>
                  </a:cubicBezTo>
                  <a:close/>
                </a:path>
              </a:pathLst>
            </a:custGeom>
            <a:solidFill>
              <a:srgbClr val="97AF8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2105;p66">
              <a:extLst>
                <a:ext uri="{FF2B5EF4-FFF2-40B4-BE49-F238E27FC236}">
                  <a16:creationId xmlns:a16="http://schemas.microsoft.com/office/drawing/2014/main" id="{7E4CF72F-45B0-3A38-8139-E273CE591050}"/>
                </a:ext>
              </a:extLst>
            </p:cNvPr>
            <p:cNvSpPr/>
            <p:nvPr/>
          </p:nvSpPr>
          <p:spPr>
            <a:xfrm>
              <a:off x="7946759" y="427036"/>
              <a:ext cx="202449" cy="38065"/>
            </a:xfrm>
            <a:custGeom>
              <a:avLst/>
              <a:gdLst/>
              <a:ahLst/>
              <a:cxnLst/>
              <a:rect l="l" t="t" r="r" b="b"/>
              <a:pathLst>
                <a:path w="1787" h="336" extrusionOk="0">
                  <a:moveTo>
                    <a:pt x="1367" y="1"/>
                  </a:moveTo>
                  <a:cubicBezTo>
                    <a:pt x="1342" y="1"/>
                    <a:pt x="1318" y="1"/>
                    <a:pt x="1294" y="2"/>
                  </a:cubicBezTo>
                  <a:cubicBezTo>
                    <a:pt x="1173" y="8"/>
                    <a:pt x="1055" y="27"/>
                    <a:pt x="933" y="43"/>
                  </a:cubicBezTo>
                  <a:cubicBezTo>
                    <a:pt x="870" y="49"/>
                    <a:pt x="810" y="60"/>
                    <a:pt x="752" y="71"/>
                  </a:cubicBezTo>
                  <a:cubicBezTo>
                    <a:pt x="683" y="85"/>
                    <a:pt x="614" y="98"/>
                    <a:pt x="548" y="123"/>
                  </a:cubicBezTo>
                  <a:cubicBezTo>
                    <a:pt x="512" y="134"/>
                    <a:pt x="482" y="145"/>
                    <a:pt x="449" y="156"/>
                  </a:cubicBezTo>
                  <a:cubicBezTo>
                    <a:pt x="422" y="164"/>
                    <a:pt x="397" y="170"/>
                    <a:pt x="369" y="173"/>
                  </a:cubicBezTo>
                  <a:cubicBezTo>
                    <a:pt x="339" y="178"/>
                    <a:pt x="306" y="184"/>
                    <a:pt x="276" y="192"/>
                  </a:cubicBezTo>
                  <a:cubicBezTo>
                    <a:pt x="174" y="222"/>
                    <a:pt x="86" y="280"/>
                    <a:pt x="1" y="335"/>
                  </a:cubicBezTo>
                  <a:cubicBezTo>
                    <a:pt x="11" y="330"/>
                    <a:pt x="36" y="329"/>
                    <a:pt x="59" y="329"/>
                  </a:cubicBezTo>
                  <a:cubicBezTo>
                    <a:pt x="75" y="329"/>
                    <a:pt x="89" y="330"/>
                    <a:pt x="97" y="330"/>
                  </a:cubicBezTo>
                  <a:cubicBezTo>
                    <a:pt x="127" y="327"/>
                    <a:pt x="160" y="327"/>
                    <a:pt x="190" y="319"/>
                  </a:cubicBezTo>
                  <a:cubicBezTo>
                    <a:pt x="259" y="308"/>
                    <a:pt x="331" y="299"/>
                    <a:pt x="400" y="288"/>
                  </a:cubicBezTo>
                  <a:cubicBezTo>
                    <a:pt x="457" y="280"/>
                    <a:pt x="518" y="272"/>
                    <a:pt x="576" y="264"/>
                  </a:cubicBezTo>
                  <a:cubicBezTo>
                    <a:pt x="656" y="250"/>
                    <a:pt x="738" y="239"/>
                    <a:pt x="815" y="222"/>
                  </a:cubicBezTo>
                  <a:cubicBezTo>
                    <a:pt x="878" y="211"/>
                    <a:pt x="944" y="203"/>
                    <a:pt x="1005" y="195"/>
                  </a:cubicBezTo>
                  <a:cubicBezTo>
                    <a:pt x="1035" y="192"/>
                    <a:pt x="1063" y="192"/>
                    <a:pt x="1096" y="192"/>
                  </a:cubicBezTo>
                  <a:cubicBezTo>
                    <a:pt x="1116" y="192"/>
                    <a:pt x="1136" y="193"/>
                    <a:pt x="1156" y="193"/>
                  </a:cubicBezTo>
                  <a:cubicBezTo>
                    <a:pt x="1166" y="193"/>
                    <a:pt x="1177" y="193"/>
                    <a:pt x="1187" y="192"/>
                  </a:cubicBezTo>
                  <a:cubicBezTo>
                    <a:pt x="1222" y="189"/>
                    <a:pt x="1255" y="178"/>
                    <a:pt x="1291" y="170"/>
                  </a:cubicBezTo>
                  <a:cubicBezTo>
                    <a:pt x="1327" y="165"/>
                    <a:pt x="1371" y="161"/>
                    <a:pt x="1413" y="161"/>
                  </a:cubicBezTo>
                  <a:cubicBezTo>
                    <a:pt x="1442" y="161"/>
                    <a:pt x="1469" y="163"/>
                    <a:pt x="1495" y="167"/>
                  </a:cubicBezTo>
                  <a:cubicBezTo>
                    <a:pt x="1509" y="170"/>
                    <a:pt x="1522" y="170"/>
                    <a:pt x="1536" y="173"/>
                  </a:cubicBezTo>
                  <a:cubicBezTo>
                    <a:pt x="1544" y="174"/>
                    <a:pt x="1552" y="175"/>
                    <a:pt x="1560" y="175"/>
                  </a:cubicBezTo>
                  <a:cubicBezTo>
                    <a:pt x="1586" y="175"/>
                    <a:pt x="1613" y="168"/>
                    <a:pt x="1641" y="151"/>
                  </a:cubicBezTo>
                  <a:cubicBezTo>
                    <a:pt x="1663" y="140"/>
                    <a:pt x="1679" y="126"/>
                    <a:pt x="1701" y="112"/>
                  </a:cubicBezTo>
                  <a:cubicBezTo>
                    <a:pt x="1718" y="101"/>
                    <a:pt x="1734" y="96"/>
                    <a:pt x="1751" y="85"/>
                  </a:cubicBezTo>
                  <a:lnTo>
                    <a:pt x="1756" y="85"/>
                  </a:lnTo>
                  <a:cubicBezTo>
                    <a:pt x="1759" y="85"/>
                    <a:pt x="1759" y="82"/>
                    <a:pt x="1762" y="82"/>
                  </a:cubicBezTo>
                  <a:cubicBezTo>
                    <a:pt x="1770" y="76"/>
                    <a:pt x="1775" y="71"/>
                    <a:pt x="1778" y="63"/>
                  </a:cubicBezTo>
                  <a:cubicBezTo>
                    <a:pt x="1784" y="57"/>
                    <a:pt x="1786" y="49"/>
                    <a:pt x="1786" y="46"/>
                  </a:cubicBezTo>
                  <a:lnTo>
                    <a:pt x="1786" y="41"/>
                  </a:lnTo>
                  <a:cubicBezTo>
                    <a:pt x="1778" y="35"/>
                    <a:pt x="1773" y="35"/>
                    <a:pt x="1764" y="32"/>
                  </a:cubicBezTo>
                  <a:cubicBezTo>
                    <a:pt x="1761" y="32"/>
                    <a:pt x="1758" y="32"/>
                    <a:pt x="1754" y="32"/>
                  </a:cubicBezTo>
                  <a:cubicBezTo>
                    <a:pt x="1726" y="32"/>
                    <a:pt x="1693" y="41"/>
                    <a:pt x="1674" y="41"/>
                  </a:cubicBezTo>
                  <a:cubicBezTo>
                    <a:pt x="1649" y="41"/>
                    <a:pt x="1624" y="30"/>
                    <a:pt x="1599" y="27"/>
                  </a:cubicBezTo>
                  <a:cubicBezTo>
                    <a:pt x="1580" y="19"/>
                    <a:pt x="1558" y="16"/>
                    <a:pt x="1536" y="13"/>
                  </a:cubicBezTo>
                  <a:cubicBezTo>
                    <a:pt x="1481" y="4"/>
                    <a:pt x="1423" y="1"/>
                    <a:pt x="1367" y="1"/>
                  </a:cubicBezTo>
                  <a:close/>
                </a:path>
              </a:pathLst>
            </a:custGeom>
            <a:solidFill>
              <a:srgbClr val="97AF8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2106;p66">
              <a:extLst>
                <a:ext uri="{FF2B5EF4-FFF2-40B4-BE49-F238E27FC236}">
                  <a16:creationId xmlns:a16="http://schemas.microsoft.com/office/drawing/2014/main" id="{12D21654-7126-1761-CB7E-06436EB9D1F7}"/>
                </a:ext>
              </a:extLst>
            </p:cNvPr>
            <p:cNvSpPr/>
            <p:nvPr/>
          </p:nvSpPr>
          <p:spPr>
            <a:xfrm>
              <a:off x="7951178" y="461929"/>
              <a:ext cx="223295" cy="55512"/>
            </a:xfrm>
            <a:custGeom>
              <a:avLst/>
              <a:gdLst/>
              <a:ahLst/>
              <a:cxnLst/>
              <a:rect l="l" t="t" r="r" b="b"/>
              <a:pathLst>
                <a:path w="1971" h="490" extrusionOk="0">
                  <a:moveTo>
                    <a:pt x="1951" y="1"/>
                  </a:moveTo>
                  <a:cubicBezTo>
                    <a:pt x="1929" y="1"/>
                    <a:pt x="1896" y="12"/>
                    <a:pt x="1885" y="16"/>
                  </a:cubicBezTo>
                  <a:cubicBezTo>
                    <a:pt x="1852" y="24"/>
                    <a:pt x="1812" y="27"/>
                    <a:pt x="1773" y="27"/>
                  </a:cubicBezTo>
                  <a:cubicBezTo>
                    <a:pt x="1747" y="27"/>
                    <a:pt x="1720" y="25"/>
                    <a:pt x="1698" y="24"/>
                  </a:cubicBezTo>
                  <a:cubicBezTo>
                    <a:pt x="1659" y="23"/>
                    <a:pt x="1621" y="22"/>
                    <a:pt x="1583" y="22"/>
                  </a:cubicBezTo>
                  <a:cubicBezTo>
                    <a:pt x="1545" y="22"/>
                    <a:pt x="1507" y="23"/>
                    <a:pt x="1470" y="24"/>
                  </a:cubicBezTo>
                  <a:lnTo>
                    <a:pt x="1464" y="24"/>
                  </a:lnTo>
                  <a:cubicBezTo>
                    <a:pt x="1354" y="27"/>
                    <a:pt x="1241" y="49"/>
                    <a:pt x="1131" y="66"/>
                  </a:cubicBezTo>
                  <a:cubicBezTo>
                    <a:pt x="897" y="107"/>
                    <a:pt x="661" y="148"/>
                    <a:pt x="451" y="255"/>
                  </a:cubicBezTo>
                  <a:cubicBezTo>
                    <a:pt x="396" y="283"/>
                    <a:pt x="341" y="316"/>
                    <a:pt x="281" y="333"/>
                  </a:cubicBezTo>
                  <a:cubicBezTo>
                    <a:pt x="182" y="366"/>
                    <a:pt x="96" y="415"/>
                    <a:pt x="6" y="467"/>
                  </a:cubicBezTo>
                  <a:cubicBezTo>
                    <a:pt x="6" y="478"/>
                    <a:pt x="3" y="481"/>
                    <a:pt x="0" y="489"/>
                  </a:cubicBezTo>
                  <a:cubicBezTo>
                    <a:pt x="66" y="478"/>
                    <a:pt x="127" y="462"/>
                    <a:pt x="195" y="451"/>
                  </a:cubicBezTo>
                  <a:cubicBezTo>
                    <a:pt x="275" y="440"/>
                    <a:pt x="350" y="429"/>
                    <a:pt x="427" y="415"/>
                  </a:cubicBezTo>
                  <a:cubicBezTo>
                    <a:pt x="487" y="407"/>
                    <a:pt x="550" y="396"/>
                    <a:pt x="608" y="382"/>
                  </a:cubicBezTo>
                  <a:lnTo>
                    <a:pt x="826" y="341"/>
                  </a:lnTo>
                  <a:cubicBezTo>
                    <a:pt x="867" y="330"/>
                    <a:pt x="908" y="324"/>
                    <a:pt x="949" y="313"/>
                  </a:cubicBezTo>
                  <a:cubicBezTo>
                    <a:pt x="1016" y="300"/>
                    <a:pt x="1079" y="286"/>
                    <a:pt x="1145" y="278"/>
                  </a:cubicBezTo>
                  <a:cubicBezTo>
                    <a:pt x="1161" y="275"/>
                    <a:pt x="1181" y="275"/>
                    <a:pt x="1197" y="275"/>
                  </a:cubicBezTo>
                  <a:cubicBezTo>
                    <a:pt x="1280" y="269"/>
                    <a:pt x="1362" y="269"/>
                    <a:pt x="1445" y="247"/>
                  </a:cubicBezTo>
                  <a:cubicBezTo>
                    <a:pt x="1486" y="236"/>
                    <a:pt x="1527" y="220"/>
                    <a:pt x="1569" y="203"/>
                  </a:cubicBezTo>
                  <a:cubicBezTo>
                    <a:pt x="1648" y="167"/>
                    <a:pt x="1725" y="123"/>
                    <a:pt x="1808" y="93"/>
                  </a:cubicBezTo>
                  <a:cubicBezTo>
                    <a:pt x="1841" y="82"/>
                    <a:pt x="1869" y="71"/>
                    <a:pt x="1899" y="66"/>
                  </a:cubicBezTo>
                  <a:cubicBezTo>
                    <a:pt x="1915" y="63"/>
                    <a:pt x="1951" y="55"/>
                    <a:pt x="1965" y="38"/>
                  </a:cubicBezTo>
                  <a:cubicBezTo>
                    <a:pt x="1965" y="38"/>
                    <a:pt x="1968" y="35"/>
                    <a:pt x="1968" y="30"/>
                  </a:cubicBezTo>
                  <a:cubicBezTo>
                    <a:pt x="1970" y="24"/>
                    <a:pt x="1970" y="22"/>
                    <a:pt x="1970" y="13"/>
                  </a:cubicBezTo>
                  <a:cubicBezTo>
                    <a:pt x="1970" y="4"/>
                    <a:pt x="1962" y="1"/>
                    <a:pt x="1951" y="1"/>
                  </a:cubicBezTo>
                  <a:close/>
                </a:path>
              </a:pathLst>
            </a:custGeom>
            <a:solidFill>
              <a:srgbClr val="97AF8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2107;p66">
              <a:extLst>
                <a:ext uri="{FF2B5EF4-FFF2-40B4-BE49-F238E27FC236}">
                  <a16:creationId xmlns:a16="http://schemas.microsoft.com/office/drawing/2014/main" id="{907DE87E-9D94-A427-1D4D-59DF58666AD0}"/>
                </a:ext>
              </a:extLst>
            </p:cNvPr>
            <p:cNvSpPr/>
            <p:nvPr/>
          </p:nvSpPr>
          <p:spPr>
            <a:xfrm>
              <a:off x="7972023" y="491271"/>
              <a:ext cx="221369" cy="75678"/>
            </a:xfrm>
            <a:custGeom>
              <a:avLst/>
              <a:gdLst/>
              <a:ahLst/>
              <a:cxnLst/>
              <a:rect l="l" t="t" r="r" b="b"/>
              <a:pathLst>
                <a:path w="1954" h="668" extrusionOk="0">
                  <a:moveTo>
                    <a:pt x="1922" y="1"/>
                  </a:moveTo>
                  <a:cubicBezTo>
                    <a:pt x="1895" y="1"/>
                    <a:pt x="1855" y="15"/>
                    <a:pt x="1841" y="19"/>
                  </a:cubicBezTo>
                  <a:cubicBezTo>
                    <a:pt x="1828" y="27"/>
                    <a:pt x="1814" y="32"/>
                    <a:pt x="1800" y="38"/>
                  </a:cubicBezTo>
                  <a:cubicBezTo>
                    <a:pt x="1785" y="41"/>
                    <a:pt x="1770" y="42"/>
                    <a:pt x="1756" y="42"/>
                  </a:cubicBezTo>
                  <a:cubicBezTo>
                    <a:pt x="1734" y="42"/>
                    <a:pt x="1712" y="39"/>
                    <a:pt x="1690" y="38"/>
                  </a:cubicBezTo>
                  <a:cubicBezTo>
                    <a:pt x="1672" y="34"/>
                    <a:pt x="1655" y="33"/>
                    <a:pt x="1638" y="33"/>
                  </a:cubicBezTo>
                  <a:cubicBezTo>
                    <a:pt x="1615" y="33"/>
                    <a:pt x="1592" y="36"/>
                    <a:pt x="1566" y="41"/>
                  </a:cubicBezTo>
                  <a:cubicBezTo>
                    <a:pt x="1514" y="46"/>
                    <a:pt x="1467" y="54"/>
                    <a:pt x="1415" y="65"/>
                  </a:cubicBezTo>
                  <a:cubicBezTo>
                    <a:pt x="1354" y="79"/>
                    <a:pt x="1291" y="98"/>
                    <a:pt x="1231" y="112"/>
                  </a:cubicBezTo>
                  <a:cubicBezTo>
                    <a:pt x="1192" y="120"/>
                    <a:pt x="1156" y="126"/>
                    <a:pt x="1120" y="129"/>
                  </a:cubicBezTo>
                  <a:cubicBezTo>
                    <a:pt x="1085" y="134"/>
                    <a:pt x="1052" y="134"/>
                    <a:pt x="1016" y="140"/>
                  </a:cubicBezTo>
                  <a:cubicBezTo>
                    <a:pt x="964" y="151"/>
                    <a:pt x="917" y="181"/>
                    <a:pt x="867" y="206"/>
                  </a:cubicBezTo>
                  <a:cubicBezTo>
                    <a:pt x="798" y="239"/>
                    <a:pt x="724" y="263"/>
                    <a:pt x="647" y="288"/>
                  </a:cubicBezTo>
                  <a:cubicBezTo>
                    <a:pt x="548" y="327"/>
                    <a:pt x="452" y="371"/>
                    <a:pt x="358" y="423"/>
                  </a:cubicBezTo>
                  <a:cubicBezTo>
                    <a:pt x="342" y="431"/>
                    <a:pt x="325" y="440"/>
                    <a:pt x="311" y="451"/>
                  </a:cubicBezTo>
                  <a:cubicBezTo>
                    <a:pt x="240" y="492"/>
                    <a:pt x="171" y="541"/>
                    <a:pt x="102" y="591"/>
                  </a:cubicBezTo>
                  <a:cubicBezTo>
                    <a:pt x="70" y="618"/>
                    <a:pt x="38" y="642"/>
                    <a:pt x="3" y="666"/>
                  </a:cubicBezTo>
                  <a:lnTo>
                    <a:pt x="3" y="666"/>
                  </a:lnTo>
                  <a:cubicBezTo>
                    <a:pt x="18" y="657"/>
                    <a:pt x="54" y="660"/>
                    <a:pt x="69" y="657"/>
                  </a:cubicBezTo>
                  <a:cubicBezTo>
                    <a:pt x="94" y="649"/>
                    <a:pt x="124" y="646"/>
                    <a:pt x="149" y="635"/>
                  </a:cubicBezTo>
                  <a:cubicBezTo>
                    <a:pt x="190" y="618"/>
                    <a:pt x="229" y="596"/>
                    <a:pt x="273" y="583"/>
                  </a:cubicBezTo>
                  <a:cubicBezTo>
                    <a:pt x="377" y="547"/>
                    <a:pt x="479" y="511"/>
                    <a:pt x="584" y="481"/>
                  </a:cubicBezTo>
                  <a:cubicBezTo>
                    <a:pt x="614" y="470"/>
                    <a:pt x="644" y="464"/>
                    <a:pt x="675" y="453"/>
                  </a:cubicBezTo>
                  <a:cubicBezTo>
                    <a:pt x="771" y="426"/>
                    <a:pt x="873" y="401"/>
                    <a:pt x="972" y="387"/>
                  </a:cubicBezTo>
                  <a:cubicBezTo>
                    <a:pt x="986" y="384"/>
                    <a:pt x="999" y="384"/>
                    <a:pt x="1013" y="382"/>
                  </a:cubicBezTo>
                  <a:cubicBezTo>
                    <a:pt x="1032" y="376"/>
                    <a:pt x="1054" y="371"/>
                    <a:pt x="1071" y="362"/>
                  </a:cubicBezTo>
                  <a:cubicBezTo>
                    <a:pt x="1098" y="351"/>
                    <a:pt x="1126" y="327"/>
                    <a:pt x="1156" y="318"/>
                  </a:cubicBezTo>
                  <a:cubicBezTo>
                    <a:pt x="1175" y="316"/>
                    <a:pt x="1189" y="316"/>
                    <a:pt x="1206" y="316"/>
                  </a:cubicBezTo>
                  <a:cubicBezTo>
                    <a:pt x="1231" y="316"/>
                    <a:pt x="1253" y="307"/>
                    <a:pt x="1277" y="302"/>
                  </a:cubicBezTo>
                  <a:cubicBezTo>
                    <a:pt x="1286" y="299"/>
                    <a:pt x="1294" y="299"/>
                    <a:pt x="1302" y="294"/>
                  </a:cubicBezTo>
                  <a:cubicBezTo>
                    <a:pt x="1382" y="274"/>
                    <a:pt x="1456" y="250"/>
                    <a:pt x="1536" y="222"/>
                  </a:cubicBezTo>
                  <a:cubicBezTo>
                    <a:pt x="1619" y="195"/>
                    <a:pt x="1698" y="162"/>
                    <a:pt x="1775" y="126"/>
                  </a:cubicBezTo>
                  <a:cubicBezTo>
                    <a:pt x="1817" y="109"/>
                    <a:pt x="1855" y="87"/>
                    <a:pt x="1896" y="71"/>
                  </a:cubicBezTo>
                  <a:cubicBezTo>
                    <a:pt x="1899" y="68"/>
                    <a:pt x="1907" y="68"/>
                    <a:pt x="1910" y="65"/>
                  </a:cubicBezTo>
                  <a:cubicBezTo>
                    <a:pt x="1918" y="60"/>
                    <a:pt x="1924" y="57"/>
                    <a:pt x="1927" y="54"/>
                  </a:cubicBezTo>
                  <a:cubicBezTo>
                    <a:pt x="1938" y="46"/>
                    <a:pt x="1949" y="38"/>
                    <a:pt x="1949" y="27"/>
                  </a:cubicBezTo>
                  <a:cubicBezTo>
                    <a:pt x="1953" y="7"/>
                    <a:pt x="1941" y="1"/>
                    <a:pt x="1922" y="1"/>
                  </a:cubicBezTo>
                  <a:close/>
                  <a:moveTo>
                    <a:pt x="3" y="666"/>
                  </a:moveTo>
                  <a:cubicBezTo>
                    <a:pt x="2" y="667"/>
                    <a:pt x="1" y="667"/>
                    <a:pt x="0" y="668"/>
                  </a:cubicBezTo>
                  <a:cubicBezTo>
                    <a:pt x="1" y="667"/>
                    <a:pt x="2" y="667"/>
                    <a:pt x="3" y="666"/>
                  </a:cubicBezTo>
                  <a:close/>
                </a:path>
              </a:pathLst>
            </a:custGeom>
            <a:solidFill>
              <a:srgbClr val="97AF8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2108;p66">
              <a:extLst>
                <a:ext uri="{FF2B5EF4-FFF2-40B4-BE49-F238E27FC236}">
                  <a16:creationId xmlns:a16="http://schemas.microsoft.com/office/drawing/2014/main" id="{5E058F22-017D-1AC1-1116-FC84B36AF2AD}"/>
                </a:ext>
              </a:extLst>
            </p:cNvPr>
            <p:cNvSpPr/>
            <p:nvPr/>
          </p:nvSpPr>
          <p:spPr>
            <a:xfrm>
              <a:off x="8030367" y="509058"/>
              <a:ext cx="175939" cy="106832"/>
            </a:xfrm>
            <a:custGeom>
              <a:avLst/>
              <a:gdLst/>
              <a:ahLst/>
              <a:cxnLst/>
              <a:rect l="l" t="t" r="r" b="b"/>
              <a:pathLst>
                <a:path w="1553" h="943" extrusionOk="0">
                  <a:moveTo>
                    <a:pt x="1486" y="0"/>
                  </a:moveTo>
                  <a:cubicBezTo>
                    <a:pt x="1474" y="0"/>
                    <a:pt x="1461" y="2"/>
                    <a:pt x="1447" y="7"/>
                  </a:cubicBezTo>
                  <a:cubicBezTo>
                    <a:pt x="1321" y="54"/>
                    <a:pt x="1192" y="104"/>
                    <a:pt x="1068" y="156"/>
                  </a:cubicBezTo>
                  <a:cubicBezTo>
                    <a:pt x="1037" y="170"/>
                    <a:pt x="1007" y="178"/>
                    <a:pt x="977" y="192"/>
                  </a:cubicBezTo>
                  <a:cubicBezTo>
                    <a:pt x="944" y="205"/>
                    <a:pt x="916" y="219"/>
                    <a:pt x="889" y="241"/>
                  </a:cubicBezTo>
                  <a:cubicBezTo>
                    <a:pt x="848" y="269"/>
                    <a:pt x="815" y="307"/>
                    <a:pt x="776" y="338"/>
                  </a:cubicBezTo>
                  <a:cubicBezTo>
                    <a:pt x="743" y="365"/>
                    <a:pt x="702" y="384"/>
                    <a:pt x="663" y="409"/>
                  </a:cubicBezTo>
                  <a:cubicBezTo>
                    <a:pt x="567" y="464"/>
                    <a:pt x="476" y="530"/>
                    <a:pt x="388" y="591"/>
                  </a:cubicBezTo>
                  <a:cubicBezTo>
                    <a:pt x="350" y="618"/>
                    <a:pt x="311" y="643"/>
                    <a:pt x="281" y="679"/>
                  </a:cubicBezTo>
                  <a:cubicBezTo>
                    <a:pt x="264" y="695"/>
                    <a:pt x="248" y="715"/>
                    <a:pt x="226" y="734"/>
                  </a:cubicBezTo>
                  <a:cubicBezTo>
                    <a:pt x="201" y="753"/>
                    <a:pt x="171" y="764"/>
                    <a:pt x="146" y="783"/>
                  </a:cubicBezTo>
                  <a:cubicBezTo>
                    <a:pt x="118" y="805"/>
                    <a:pt x="96" y="833"/>
                    <a:pt x="74" y="860"/>
                  </a:cubicBezTo>
                  <a:cubicBezTo>
                    <a:pt x="69" y="871"/>
                    <a:pt x="58" y="880"/>
                    <a:pt x="50" y="891"/>
                  </a:cubicBezTo>
                  <a:cubicBezTo>
                    <a:pt x="30" y="904"/>
                    <a:pt x="17" y="926"/>
                    <a:pt x="0" y="943"/>
                  </a:cubicBezTo>
                  <a:cubicBezTo>
                    <a:pt x="88" y="913"/>
                    <a:pt x="173" y="882"/>
                    <a:pt x="264" y="855"/>
                  </a:cubicBezTo>
                  <a:cubicBezTo>
                    <a:pt x="317" y="836"/>
                    <a:pt x="363" y="819"/>
                    <a:pt x="416" y="803"/>
                  </a:cubicBezTo>
                  <a:cubicBezTo>
                    <a:pt x="429" y="797"/>
                    <a:pt x="443" y="792"/>
                    <a:pt x="457" y="789"/>
                  </a:cubicBezTo>
                  <a:cubicBezTo>
                    <a:pt x="468" y="781"/>
                    <a:pt x="482" y="778"/>
                    <a:pt x="490" y="767"/>
                  </a:cubicBezTo>
                  <a:cubicBezTo>
                    <a:pt x="504" y="756"/>
                    <a:pt x="515" y="745"/>
                    <a:pt x="526" y="734"/>
                  </a:cubicBezTo>
                  <a:cubicBezTo>
                    <a:pt x="537" y="723"/>
                    <a:pt x="550" y="717"/>
                    <a:pt x="564" y="712"/>
                  </a:cubicBezTo>
                  <a:cubicBezTo>
                    <a:pt x="605" y="693"/>
                    <a:pt x="647" y="673"/>
                    <a:pt x="688" y="651"/>
                  </a:cubicBezTo>
                  <a:cubicBezTo>
                    <a:pt x="743" y="624"/>
                    <a:pt x="798" y="591"/>
                    <a:pt x="848" y="560"/>
                  </a:cubicBezTo>
                  <a:cubicBezTo>
                    <a:pt x="894" y="536"/>
                    <a:pt x="936" y="508"/>
                    <a:pt x="977" y="478"/>
                  </a:cubicBezTo>
                  <a:cubicBezTo>
                    <a:pt x="1090" y="398"/>
                    <a:pt x="1192" y="313"/>
                    <a:pt x="1288" y="216"/>
                  </a:cubicBezTo>
                  <a:lnTo>
                    <a:pt x="1326" y="178"/>
                  </a:lnTo>
                  <a:cubicBezTo>
                    <a:pt x="1354" y="150"/>
                    <a:pt x="1381" y="123"/>
                    <a:pt x="1417" y="101"/>
                  </a:cubicBezTo>
                  <a:cubicBezTo>
                    <a:pt x="1439" y="82"/>
                    <a:pt x="1464" y="68"/>
                    <a:pt x="1491" y="62"/>
                  </a:cubicBezTo>
                  <a:cubicBezTo>
                    <a:pt x="1508" y="60"/>
                    <a:pt x="1519" y="51"/>
                    <a:pt x="1527" y="46"/>
                  </a:cubicBezTo>
                  <a:cubicBezTo>
                    <a:pt x="1553" y="25"/>
                    <a:pt x="1526" y="0"/>
                    <a:pt x="1486" y="0"/>
                  </a:cubicBezTo>
                  <a:close/>
                </a:path>
              </a:pathLst>
            </a:custGeom>
            <a:solidFill>
              <a:srgbClr val="97AF8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2109;p66">
              <a:extLst>
                <a:ext uri="{FF2B5EF4-FFF2-40B4-BE49-F238E27FC236}">
                  <a16:creationId xmlns:a16="http://schemas.microsoft.com/office/drawing/2014/main" id="{358DB1DF-A5A0-C8C7-3434-824566D89EA1}"/>
                </a:ext>
              </a:extLst>
            </p:cNvPr>
            <p:cNvSpPr/>
            <p:nvPr/>
          </p:nvSpPr>
          <p:spPr>
            <a:xfrm>
              <a:off x="8114768" y="524465"/>
              <a:ext cx="97996" cy="124846"/>
            </a:xfrm>
            <a:custGeom>
              <a:avLst/>
              <a:gdLst/>
              <a:ahLst/>
              <a:cxnLst/>
              <a:rect l="l" t="t" r="r" b="b"/>
              <a:pathLst>
                <a:path w="865" h="1102" extrusionOk="0">
                  <a:moveTo>
                    <a:pt x="843" y="1"/>
                  </a:moveTo>
                  <a:cubicBezTo>
                    <a:pt x="840" y="1"/>
                    <a:pt x="832" y="1"/>
                    <a:pt x="824" y="6"/>
                  </a:cubicBezTo>
                  <a:cubicBezTo>
                    <a:pt x="810" y="9"/>
                    <a:pt x="799" y="20"/>
                    <a:pt x="788" y="25"/>
                  </a:cubicBezTo>
                  <a:cubicBezTo>
                    <a:pt x="771" y="39"/>
                    <a:pt x="749" y="58"/>
                    <a:pt x="733" y="72"/>
                  </a:cubicBezTo>
                  <a:cubicBezTo>
                    <a:pt x="705" y="94"/>
                    <a:pt x="678" y="116"/>
                    <a:pt x="650" y="141"/>
                  </a:cubicBezTo>
                  <a:cubicBezTo>
                    <a:pt x="631" y="158"/>
                    <a:pt x="609" y="174"/>
                    <a:pt x="590" y="196"/>
                  </a:cubicBezTo>
                  <a:cubicBezTo>
                    <a:pt x="540" y="240"/>
                    <a:pt x="499" y="287"/>
                    <a:pt x="455" y="339"/>
                  </a:cubicBezTo>
                  <a:cubicBezTo>
                    <a:pt x="444" y="353"/>
                    <a:pt x="430" y="367"/>
                    <a:pt x="419" y="380"/>
                  </a:cubicBezTo>
                  <a:cubicBezTo>
                    <a:pt x="403" y="402"/>
                    <a:pt x="386" y="422"/>
                    <a:pt x="375" y="444"/>
                  </a:cubicBezTo>
                  <a:cubicBezTo>
                    <a:pt x="361" y="471"/>
                    <a:pt x="359" y="499"/>
                    <a:pt x="342" y="526"/>
                  </a:cubicBezTo>
                  <a:cubicBezTo>
                    <a:pt x="328" y="548"/>
                    <a:pt x="303" y="568"/>
                    <a:pt x="281" y="590"/>
                  </a:cubicBezTo>
                  <a:cubicBezTo>
                    <a:pt x="240" y="639"/>
                    <a:pt x="232" y="700"/>
                    <a:pt x="199" y="755"/>
                  </a:cubicBezTo>
                  <a:cubicBezTo>
                    <a:pt x="171" y="804"/>
                    <a:pt x="136" y="845"/>
                    <a:pt x="108" y="892"/>
                  </a:cubicBezTo>
                  <a:cubicBezTo>
                    <a:pt x="72" y="961"/>
                    <a:pt x="56" y="1044"/>
                    <a:pt x="1" y="1101"/>
                  </a:cubicBezTo>
                  <a:cubicBezTo>
                    <a:pt x="45" y="1082"/>
                    <a:pt x="89" y="1057"/>
                    <a:pt x="125" y="1027"/>
                  </a:cubicBezTo>
                  <a:cubicBezTo>
                    <a:pt x="149" y="1005"/>
                    <a:pt x="166" y="983"/>
                    <a:pt x="191" y="958"/>
                  </a:cubicBezTo>
                  <a:cubicBezTo>
                    <a:pt x="213" y="936"/>
                    <a:pt x="240" y="925"/>
                    <a:pt x="265" y="903"/>
                  </a:cubicBezTo>
                  <a:cubicBezTo>
                    <a:pt x="295" y="878"/>
                    <a:pt x="323" y="851"/>
                    <a:pt x="350" y="826"/>
                  </a:cubicBezTo>
                  <a:cubicBezTo>
                    <a:pt x="397" y="788"/>
                    <a:pt x="441" y="741"/>
                    <a:pt x="471" y="689"/>
                  </a:cubicBezTo>
                  <a:cubicBezTo>
                    <a:pt x="485" y="667"/>
                    <a:pt x="499" y="642"/>
                    <a:pt x="510" y="614"/>
                  </a:cubicBezTo>
                  <a:cubicBezTo>
                    <a:pt x="515" y="603"/>
                    <a:pt x="521" y="590"/>
                    <a:pt x="526" y="581"/>
                  </a:cubicBezTo>
                  <a:cubicBezTo>
                    <a:pt x="551" y="529"/>
                    <a:pt x="581" y="477"/>
                    <a:pt x="609" y="430"/>
                  </a:cubicBezTo>
                  <a:lnTo>
                    <a:pt x="620" y="408"/>
                  </a:lnTo>
                  <a:cubicBezTo>
                    <a:pt x="647" y="361"/>
                    <a:pt x="672" y="314"/>
                    <a:pt x="700" y="268"/>
                  </a:cubicBezTo>
                  <a:cubicBezTo>
                    <a:pt x="716" y="237"/>
                    <a:pt x="733" y="204"/>
                    <a:pt x="749" y="177"/>
                  </a:cubicBezTo>
                  <a:cubicBezTo>
                    <a:pt x="758" y="163"/>
                    <a:pt x="769" y="147"/>
                    <a:pt x="777" y="133"/>
                  </a:cubicBezTo>
                  <a:cubicBezTo>
                    <a:pt x="796" y="102"/>
                    <a:pt x="815" y="75"/>
                    <a:pt x="840" y="50"/>
                  </a:cubicBezTo>
                  <a:lnTo>
                    <a:pt x="846" y="42"/>
                  </a:lnTo>
                  <a:cubicBezTo>
                    <a:pt x="859" y="25"/>
                    <a:pt x="865" y="1"/>
                    <a:pt x="843" y="1"/>
                  </a:cubicBezTo>
                  <a:close/>
                </a:path>
              </a:pathLst>
            </a:custGeom>
            <a:solidFill>
              <a:srgbClr val="97AF8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2110;p66">
              <a:extLst>
                <a:ext uri="{FF2B5EF4-FFF2-40B4-BE49-F238E27FC236}">
                  <a16:creationId xmlns:a16="http://schemas.microsoft.com/office/drawing/2014/main" id="{404A8C14-5BF0-7599-6A0B-BC8CAEDDEFB1}"/>
                </a:ext>
              </a:extLst>
            </p:cNvPr>
            <p:cNvSpPr/>
            <p:nvPr/>
          </p:nvSpPr>
          <p:spPr>
            <a:xfrm>
              <a:off x="8114768" y="386931"/>
              <a:ext cx="196218" cy="326275"/>
            </a:xfrm>
            <a:custGeom>
              <a:avLst/>
              <a:gdLst/>
              <a:ahLst/>
              <a:cxnLst/>
              <a:rect l="l" t="t" r="r" b="b"/>
              <a:pathLst>
                <a:path w="1732" h="2880" extrusionOk="0">
                  <a:moveTo>
                    <a:pt x="16" y="1"/>
                  </a:moveTo>
                  <a:cubicBezTo>
                    <a:pt x="8" y="1"/>
                    <a:pt x="0" y="6"/>
                    <a:pt x="4" y="15"/>
                  </a:cubicBezTo>
                  <a:cubicBezTo>
                    <a:pt x="67" y="136"/>
                    <a:pt x="130" y="254"/>
                    <a:pt x="213" y="359"/>
                  </a:cubicBezTo>
                  <a:cubicBezTo>
                    <a:pt x="295" y="469"/>
                    <a:pt x="392" y="571"/>
                    <a:pt x="480" y="681"/>
                  </a:cubicBezTo>
                  <a:cubicBezTo>
                    <a:pt x="653" y="904"/>
                    <a:pt x="799" y="1157"/>
                    <a:pt x="939" y="1405"/>
                  </a:cubicBezTo>
                  <a:cubicBezTo>
                    <a:pt x="1085" y="1658"/>
                    <a:pt x="1212" y="1914"/>
                    <a:pt x="1346" y="2172"/>
                  </a:cubicBezTo>
                  <a:cubicBezTo>
                    <a:pt x="1404" y="2285"/>
                    <a:pt x="1462" y="2395"/>
                    <a:pt x="1517" y="2513"/>
                  </a:cubicBezTo>
                  <a:cubicBezTo>
                    <a:pt x="1547" y="2574"/>
                    <a:pt x="1572" y="2637"/>
                    <a:pt x="1597" y="2698"/>
                  </a:cubicBezTo>
                  <a:cubicBezTo>
                    <a:pt x="1616" y="2753"/>
                    <a:pt x="1630" y="2816"/>
                    <a:pt x="1663" y="2868"/>
                  </a:cubicBezTo>
                  <a:cubicBezTo>
                    <a:pt x="1668" y="2876"/>
                    <a:pt x="1676" y="2879"/>
                    <a:pt x="1686" y="2879"/>
                  </a:cubicBezTo>
                  <a:cubicBezTo>
                    <a:pt x="1703" y="2879"/>
                    <a:pt x="1723" y="2867"/>
                    <a:pt x="1723" y="2849"/>
                  </a:cubicBezTo>
                  <a:cubicBezTo>
                    <a:pt x="1732" y="2736"/>
                    <a:pt x="1663" y="2610"/>
                    <a:pt x="1613" y="2505"/>
                  </a:cubicBezTo>
                  <a:cubicBezTo>
                    <a:pt x="1558" y="2384"/>
                    <a:pt x="1492" y="2271"/>
                    <a:pt x="1432" y="2156"/>
                  </a:cubicBezTo>
                  <a:cubicBezTo>
                    <a:pt x="1294" y="1900"/>
                    <a:pt x="1154" y="1647"/>
                    <a:pt x="1008" y="1394"/>
                  </a:cubicBezTo>
                  <a:cubicBezTo>
                    <a:pt x="870" y="1157"/>
                    <a:pt x="733" y="912"/>
                    <a:pt x="565" y="695"/>
                  </a:cubicBezTo>
                  <a:cubicBezTo>
                    <a:pt x="389" y="458"/>
                    <a:pt x="177" y="260"/>
                    <a:pt x="28" y="7"/>
                  </a:cubicBezTo>
                  <a:cubicBezTo>
                    <a:pt x="25" y="3"/>
                    <a:pt x="20" y="1"/>
                    <a:pt x="16" y="1"/>
                  </a:cubicBezTo>
                  <a:close/>
                </a:path>
              </a:pathLst>
            </a:custGeom>
            <a:solidFill>
              <a:srgbClr val="97AF8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2111;p66">
              <a:extLst>
                <a:ext uri="{FF2B5EF4-FFF2-40B4-BE49-F238E27FC236}">
                  <a16:creationId xmlns:a16="http://schemas.microsoft.com/office/drawing/2014/main" id="{6AE4EE3D-37E0-0813-72DC-8E6F5501C9A4}"/>
                </a:ext>
              </a:extLst>
            </p:cNvPr>
            <p:cNvSpPr/>
            <p:nvPr/>
          </p:nvSpPr>
          <p:spPr>
            <a:xfrm>
              <a:off x="8245391" y="489685"/>
              <a:ext cx="153395" cy="22771"/>
            </a:xfrm>
            <a:custGeom>
              <a:avLst/>
              <a:gdLst/>
              <a:ahLst/>
              <a:cxnLst/>
              <a:rect l="l" t="t" r="r" b="b"/>
              <a:pathLst>
                <a:path w="1354" h="201" extrusionOk="0">
                  <a:moveTo>
                    <a:pt x="8" y="130"/>
                  </a:moveTo>
                  <a:cubicBezTo>
                    <a:pt x="5" y="130"/>
                    <a:pt x="3" y="131"/>
                    <a:pt x="1" y="132"/>
                  </a:cubicBezTo>
                  <a:cubicBezTo>
                    <a:pt x="3" y="131"/>
                    <a:pt x="6" y="131"/>
                    <a:pt x="8" y="130"/>
                  </a:cubicBezTo>
                  <a:close/>
                  <a:moveTo>
                    <a:pt x="973" y="1"/>
                  </a:moveTo>
                  <a:cubicBezTo>
                    <a:pt x="913" y="1"/>
                    <a:pt x="853" y="3"/>
                    <a:pt x="793" y="8"/>
                  </a:cubicBezTo>
                  <a:cubicBezTo>
                    <a:pt x="689" y="13"/>
                    <a:pt x="581" y="27"/>
                    <a:pt x="477" y="44"/>
                  </a:cubicBezTo>
                  <a:lnTo>
                    <a:pt x="427" y="55"/>
                  </a:lnTo>
                  <a:cubicBezTo>
                    <a:pt x="367" y="66"/>
                    <a:pt x="306" y="77"/>
                    <a:pt x="248" y="85"/>
                  </a:cubicBezTo>
                  <a:cubicBezTo>
                    <a:pt x="168" y="98"/>
                    <a:pt x="88" y="117"/>
                    <a:pt x="8" y="130"/>
                  </a:cubicBezTo>
                  <a:lnTo>
                    <a:pt x="8" y="130"/>
                  </a:lnTo>
                  <a:cubicBezTo>
                    <a:pt x="8" y="130"/>
                    <a:pt x="9" y="130"/>
                    <a:pt x="9" y="130"/>
                  </a:cubicBezTo>
                  <a:cubicBezTo>
                    <a:pt x="25" y="130"/>
                    <a:pt x="50" y="141"/>
                    <a:pt x="64" y="145"/>
                  </a:cubicBezTo>
                  <a:cubicBezTo>
                    <a:pt x="92" y="148"/>
                    <a:pt x="116" y="154"/>
                    <a:pt x="144" y="159"/>
                  </a:cubicBezTo>
                  <a:cubicBezTo>
                    <a:pt x="196" y="167"/>
                    <a:pt x="248" y="176"/>
                    <a:pt x="298" y="181"/>
                  </a:cubicBezTo>
                  <a:cubicBezTo>
                    <a:pt x="336" y="187"/>
                    <a:pt x="372" y="189"/>
                    <a:pt x="408" y="192"/>
                  </a:cubicBezTo>
                  <a:cubicBezTo>
                    <a:pt x="474" y="195"/>
                    <a:pt x="543" y="200"/>
                    <a:pt x="609" y="200"/>
                  </a:cubicBezTo>
                  <a:cubicBezTo>
                    <a:pt x="667" y="200"/>
                    <a:pt x="733" y="200"/>
                    <a:pt x="790" y="192"/>
                  </a:cubicBezTo>
                  <a:cubicBezTo>
                    <a:pt x="854" y="181"/>
                    <a:pt x="923" y="159"/>
                    <a:pt x="983" y="145"/>
                  </a:cubicBezTo>
                  <a:cubicBezTo>
                    <a:pt x="991" y="140"/>
                    <a:pt x="1000" y="140"/>
                    <a:pt x="1008" y="137"/>
                  </a:cubicBezTo>
                  <a:cubicBezTo>
                    <a:pt x="1082" y="121"/>
                    <a:pt x="1156" y="96"/>
                    <a:pt x="1228" y="77"/>
                  </a:cubicBezTo>
                  <a:cubicBezTo>
                    <a:pt x="1245" y="68"/>
                    <a:pt x="1261" y="66"/>
                    <a:pt x="1280" y="63"/>
                  </a:cubicBezTo>
                  <a:cubicBezTo>
                    <a:pt x="1302" y="57"/>
                    <a:pt x="1327" y="57"/>
                    <a:pt x="1341" y="41"/>
                  </a:cubicBezTo>
                  <a:cubicBezTo>
                    <a:pt x="1353" y="26"/>
                    <a:pt x="1352" y="13"/>
                    <a:pt x="1333" y="13"/>
                  </a:cubicBezTo>
                  <a:cubicBezTo>
                    <a:pt x="1331" y="13"/>
                    <a:pt x="1329" y="13"/>
                    <a:pt x="1327" y="13"/>
                  </a:cubicBezTo>
                  <a:cubicBezTo>
                    <a:pt x="1245" y="10"/>
                    <a:pt x="1159" y="8"/>
                    <a:pt x="1077" y="2"/>
                  </a:cubicBezTo>
                  <a:cubicBezTo>
                    <a:pt x="1042" y="1"/>
                    <a:pt x="1008" y="1"/>
                    <a:pt x="973" y="1"/>
                  </a:cubicBezTo>
                  <a:close/>
                </a:path>
              </a:pathLst>
            </a:custGeom>
            <a:solidFill>
              <a:srgbClr val="97AF8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2112;p66">
              <a:extLst>
                <a:ext uri="{FF2B5EF4-FFF2-40B4-BE49-F238E27FC236}">
                  <a16:creationId xmlns:a16="http://schemas.microsoft.com/office/drawing/2014/main" id="{B961A366-1D27-A11B-A1F5-E30EE9066C28}"/>
                </a:ext>
              </a:extLst>
            </p:cNvPr>
            <p:cNvSpPr/>
            <p:nvPr/>
          </p:nvSpPr>
          <p:spPr>
            <a:xfrm>
              <a:off x="8197130" y="409815"/>
              <a:ext cx="205848" cy="75451"/>
            </a:xfrm>
            <a:custGeom>
              <a:avLst/>
              <a:gdLst/>
              <a:ahLst/>
              <a:cxnLst/>
              <a:rect l="l" t="t" r="r" b="b"/>
              <a:pathLst>
                <a:path w="1817" h="666" extrusionOk="0">
                  <a:moveTo>
                    <a:pt x="0" y="0"/>
                  </a:moveTo>
                  <a:cubicBezTo>
                    <a:pt x="22" y="3"/>
                    <a:pt x="75" y="58"/>
                    <a:pt x="97" y="72"/>
                  </a:cubicBezTo>
                  <a:cubicBezTo>
                    <a:pt x="110" y="80"/>
                    <a:pt x="119" y="88"/>
                    <a:pt x="132" y="96"/>
                  </a:cubicBezTo>
                  <a:cubicBezTo>
                    <a:pt x="154" y="110"/>
                    <a:pt x="174" y="121"/>
                    <a:pt x="196" y="129"/>
                  </a:cubicBezTo>
                  <a:cubicBezTo>
                    <a:pt x="198" y="129"/>
                    <a:pt x="198" y="135"/>
                    <a:pt x="201" y="135"/>
                  </a:cubicBezTo>
                  <a:cubicBezTo>
                    <a:pt x="289" y="176"/>
                    <a:pt x="377" y="212"/>
                    <a:pt x="460" y="261"/>
                  </a:cubicBezTo>
                  <a:cubicBezTo>
                    <a:pt x="515" y="292"/>
                    <a:pt x="573" y="328"/>
                    <a:pt x="633" y="358"/>
                  </a:cubicBezTo>
                  <a:cubicBezTo>
                    <a:pt x="696" y="396"/>
                    <a:pt x="771" y="427"/>
                    <a:pt x="840" y="451"/>
                  </a:cubicBezTo>
                  <a:cubicBezTo>
                    <a:pt x="875" y="465"/>
                    <a:pt x="914" y="468"/>
                    <a:pt x="952" y="473"/>
                  </a:cubicBezTo>
                  <a:cubicBezTo>
                    <a:pt x="1095" y="506"/>
                    <a:pt x="1244" y="561"/>
                    <a:pt x="1382" y="611"/>
                  </a:cubicBezTo>
                  <a:cubicBezTo>
                    <a:pt x="1475" y="647"/>
                    <a:pt x="1577" y="665"/>
                    <a:pt x="1678" y="665"/>
                  </a:cubicBezTo>
                  <a:cubicBezTo>
                    <a:pt x="1708" y="665"/>
                    <a:pt x="1737" y="664"/>
                    <a:pt x="1767" y="660"/>
                  </a:cubicBezTo>
                  <a:cubicBezTo>
                    <a:pt x="1789" y="660"/>
                    <a:pt x="1816" y="649"/>
                    <a:pt x="1808" y="625"/>
                  </a:cubicBezTo>
                  <a:cubicBezTo>
                    <a:pt x="1805" y="608"/>
                    <a:pt x="1778" y="608"/>
                    <a:pt x="1756" y="608"/>
                  </a:cubicBezTo>
                  <a:cubicBezTo>
                    <a:pt x="1746" y="609"/>
                    <a:pt x="1736" y="610"/>
                    <a:pt x="1727" y="610"/>
                  </a:cubicBezTo>
                  <a:cubicBezTo>
                    <a:pt x="1663" y="610"/>
                    <a:pt x="1601" y="587"/>
                    <a:pt x="1541" y="556"/>
                  </a:cubicBezTo>
                  <a:cubicBezTo>
                    <a:pt x="1478" y="528"/>
                    <a:pt x="1420" y="495"/>
                    <a:pt x="1362" y="468"/>
                  </a:cubicBezTo>
                  <a:cubicBezTo>
                    <a:pt x="1299" y="440"/>
                    <a:pt x="1233" y="418"/>
                    <a:pt x="1172" y="391"/>
                  </a:cubicBezTo>
                  <a:cubicBezTo>
                    <a:pt x="1101" y="358"/>
                    <a:pt x="1032" y="316"/>
                    <a:pt x="963" y="278"/>
                  </a:cubicBezTo>
                  <a:cubicBezTo>
                    <a:pt x="947" y="272"/>
                    <a:pt x="930" y="264"/>
                    <a:pt x="917" y="259"/>
                  </a:cubicBezTo>
                  <a:cubicBezTo>
                    <a:pt x="845" y="223"/>
                    <a:pt x="768" y="204"/>
                    <a:pt x="694" y="176"/>
                  </a:cubicBezTo>
                  <a:lnTo>
                    <a:pt x="663" y="165"/>
                  </a:lnTo>
                  <a:cubicBezTo>
                    <a:pt x="606" y="140"/>
                    <a:pt x="542" y="113"/>
                    <a:pt x="482" y="94"/>
                  </a:cubicBezTo>
                  <a:cubicBezTo>
                    <a:pt x="330" y="41"/>
                    <a:pt x="154" y="19"/>
                    <a:pt x="0" y="0"/>
                  </a:cubicBezTo>
                  <a:close/>
                </a:path>
              </a:pathLst>
            </a:custGeom>
            <a:solidFill>
              <a:srgbClr val="97AF8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2113;p66">
              <a:extLst>
                <a:ext uri="{FF2B5EF4-FFF2-40B4-BE49-F238E27FC236}">
                  <a16:creationId xmlns:a16="http://schemas.microsoft.com/office/drawing/2014/main" id="{99A47CCF-FF17-4FE1-B6C2-42F1A5AC0770}"/>
                </a:ext>
              </a:extLst>
            </p:cNvPr>
            <p:cNvSpPr/>
            <p:nvPr/>
          </p:nvSpPr>
          <p:spPr>
            <a:xfrm>
              <a:off x="8216163" y="328133"/>
              <a:ext cx="192366" cy="145691"/>
            </a:xfrm>
            <a:custGeom>
              <a:avLst/>
              <a:gdLst/>
              <a:ahLst/>
              <a:cxnLst/>
              <a:rect l="l" t="t" r="r" b="b"/>
              <a:pathLst>
                <a:path w="1698" h="1286" extrusionOk="0">
                  <a:moveTo>
                    <a:pt x="0" y="0"/>
                  </a:moveTo>
                  <a:cubicBezTo>
                    <a:pt x="69" y="88"/>
                    <a:pt x="132" y="176"/>
                    <a:pt x="209" y="256"/>
                  </a:cubicBezTo>
                  <a:cubicBezTo>
                    <a:pt x="250" y="300"/>
                    <a:pt x="295" y="341"/>
                    <a:pt x="339" y="383"/>
                  </a:cubicBezTo>
                  <a:cubicBezTo>
                    <a:pt x="363" y="407"/>
                    <a:pt x="391" y="432"/>
                    <a:pt x="416" y="454"/>
                  </a:cubicBezTo>
                  <a:cubicBezTo>
                    <a:pt x="457" y="495"/>
                    <a:pt x="498" y="542"/>
                    <a:pt x="539" y="586"/>
                  </a:cubicBezTo>
                  <a:cubicBezTo>
                    <a:pt x="581" y="630"/>
                    <a:pt x="622" y="674"/>
                    <a:pt x="669" y="713"/>
                  </a:cubicBezTo>
                  <a:cubicBezTo>
                    <a:pt x="669" y="716"/>
                    <a:pt x="674" y="716"/>
                    <a:pt x="677" y="721"/>
                  </a:cubicBezTo>
                  <a:cubicBezTo>
                    <a:pt x="831" y="848"/>
                    <a:pt x="1007" y="949"/>
                    <a:pt x="1186" y="1051"/>
                  </a:cubicBezTo>
                  <a:lnTo>
                    <a:pt x="1227" y="1071"/>
                  </a:lnTo>
                  <a:cubicBezTo>
                    <a:pt x="1249" y="1082"/>
                    <a:pt x="1269" y="1087"/>
                    <a:pt x="1288" y="1101"/>
                  </a:cubicBezTo>
                  <a:cubicBezTo>
                    <a:pt x="1329" y="1126"/>
                    <a:pt x="1368" y="1150"/>
                    <a:pt x="1409" y="1175"/>
                  </a:cubicBezTo>
                  <a:cubicBezTo>
                    <a:pt x="1489" y="1222"/>
                    <a:pt x="1571" y="1252"/>
                    <a:pt x="1662" y="1282"/>
                  </a:cubicBezTo>
                  <a:cubicBezTo>
                    <a:pt x="1665" y="1284"/>
                    <a:pt x="1670" y="1286"/>
                    <a:pt x="1676" y="1286"/>
                  </a:cubicBezTo>
                  <a:cubicBezTo>
                    <a:pt x="1680" y="1286"/>
                    <a:pt x="1685" y="1285"/>
                    <a:pt x="1690" y="1282"/>
                  </a:cubicBezTo>
                  <a:cubicBezTo>
                    <a:pt x="1695" y="1277"/>
                    <a:pt x="1695" y="1271"/>
                    <a:pt x="1698" y="1263"/>
                  </a:cubicBezTo>
                  <a:cubicBezTo>
                    <a:pt x="1698" y="1252"/>
                    <a:pt x="1687" y="1244"/>
                    <a:pt x="1681" y="1236"/>
                  </a:cubicBezTo>
                  <a:cubicBezTo>
                    <a:pt x="1599" y="1164"/>
                    <a:pt x="1508" y="1101"/>
                    <a:pt x="1420" y="1032"/>
                  </a:cubicBezTo>
                  <a:cubicBezTo>
                    <a:pt x="1351" y="982"/>
                    <a:pt x="1288" y="930"/>
                    <a:pt x="1227" y="872"/>
                  </a:cubicBezTo>
                  <a:cubicBezTo>
                    <a:pt x="1145" y="793"/>
                    <a:pt x="1060" y="713"/>
                    <a:pt x="971" y="639"/>
                  </a:cubicBezTo>
                  <a:cubicBezTo>
                    <a:pt x="894" y="570"/>
                    <a:pt x="815" y="504"/>
                    <a:pt x="729" y="443"/>
                  </a:cubicBezTo>
                  <a:cubicBezTo>
                    <a:pt x="680" y="407"/>
                    <a:pt x="633" y="374"/>
                    <a:pt x="583" y="341"/>
                  </a:cubicBezTo>
                  <a:lnTo>
                    <a:pt x="581" y="339"/>
                  </a:lnTo>
                  <a:cubicBezTo>
                    <a:pt x="578" y="336"/>
                    <a:pt x="570" y="330"/>
                    <a:pt x="567" y="328"/>
                  </a:cubicBezTo>
                  <a:cubicBezTo>
                    <a:pt x="537" y="308"/>
                    <a:pt x="504" y="284"/>
                    <a:pt x="473" y="262"/>
                  </a:cubicBezTo>
                  <a:cubicBezTo>
                    <a:pt x="416" y="220"/>
                    <a:pt x="352" y="184"/>
                    <a:pt x="292" y="149"/>
                  </a:cubicBezTo>
                  <a:cubicBezTo>
                    <a:pt x="256" y="129"/>
                    <a:pt x="220" y="110"/>
                    <a:pt x="184" y="94"/>
                  </a:cubicBezTo>
                  <a:lnTo>
                    <a:pt x="91" y="41"/>
                  </a:lnTo>
                  <a:cubicBezTo>
                    <a:pt x="61" y="25"/>
                    <a:pt x="30" y="11"/>
                    <a:pt x="0" y="0"/>
                  </a:cubicBezTo>
                  <a:close/>
                </a:path>
              </a:pathLst>
            </a:custGeom>
            <a:solidFill>
              <a:srgbClr val="97AF8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2114;p66">
              <a:extLst>
                <a:ext uri="{FF2B5EF4-FFF2-40B4-BE49-F238E27FC236}">
                  <a16:creationId xmlns:a16="http://schemas.microsoft.com/office/drawing/2014/main" id="{6A05CD21-9FCB-375E-2EDB-0015882062A2}"/>
                </a:ext>
              </a:extLst>
            </p:cNvPr>
            <p:cNvSpPr/>
            <p:nvPr/>
          </p:nvSpPr>
          <p:spPr>
            <a:xfrm>
              <a:off x="8230437" y="267976"/>
              <a:ext cx="180811" cy="189874"/>
            </a:xfrm>
            <a:custGeom>
              <a:avLst/>
              <a:gdLst/>
              <a:ahLst/>
              <a:cxnLst/>
              <a:rect l="l" t="t" r="r" b="b"/>
              <a:pathLst>
                <a:path w="1596" h="1676" extrusionOk="0">
                  <a:moveTo>
                    <a:pt x="1" y="0"/>
                  </a:moveTo>
                  <a:lnTo>
                    <a:pt x="1" y="0"/>
                  </a:lnTo>
                  <a:cubicBezTo>
                    <a:pt x="50" y="83"/>
                    <a:pt x="105" y="160"/>
                    <a:pt x="155" y="239"/>
                  </a:cubicBezTo>
                  <a:cubicBezTo>
                    <a:pt x="191" y="292"/>
                    <a:pt x="224" y="338"/>
                    <a:pt x="259" y="391"/>
                  </a:cubicBezTo>
                  <a:cubicBezTo>
                    <a:pt x="325" y="484"/>
                    <a:pt x="394" y="581"/>
                    <a:pt x="468" y="666"/>
                  </a:cubicBezTo>
                  <a:cubicBezTo>
                    <a:pt x="499" y="702"/>
                    <a:pt x="532" y="735"/>
                    <a:pt x="565" y="768"/>
                  </a:cubicBezTo>
                  <a:cubicBezTo>
                    <a:pt x="617" y="817"/>
                    <a:pt x="672" y="861"/>
                    <a:pt x="727" y="911"/>
                  </a:cubicBezTo>
                  <a:cubicBezTo>
                    <a:pt x="862" y="1024"/>
                    <a:pt x="994" y="1142"/>
                    <a:pt x="1129" y="1255"/>
                  </a:cubicBezTo>
                  <a:cubicBezTo>
                    <a:pt x="1195" y="1310"/>
                    <a:pt x="1264" y="1368"/>
                    <a:pt x="1330" y="1423"/>
                  </a:cubicBezTo>
                  <a:cubicBezTo>
                    <a:pt x="1366" y="1456"/>
                    <a:pt x="1404" y="1486"/>
                    <a:pt x="1440" y="1519"/>
                  </a:cubicBezTo>
                  <a:cubicBezTo>
                    <a:pt x="1473" y="1557"/>
                    <a:pt x="1509" y="1596"/>
                    <a:pt x="1536" y="1637"/>
                  </a:cubicBezTo>
                  <a:cubicBezTo>
                    <a:pt x="1544" y="1654"/>
                    <a:pt x="1564" y="1665"/>
                    <a:pt x="1580" y="1676"/>
                  </a:cubicBezTo>
                  <a:lnTo>
                    <a:pt x="1586" y="1668"/>
                  </a:lnTo>
                  <a:cubicBezTo>
                    <a:pt x="1593" y="1663"/>
                    <a:pt x="1596" y="1653"/>
                    <a:pt x="1589" y="1653"/>
                  </a:cubicBezTo>
                  <a:cubicBezTo>
                    <a:pt x="1588" y="1653"/>
                    <a:pt x="1587" y="1654"/>
                    <a:pt x="1586" y="1654"/>
                  </a:cubicBezTo>
                  <a:lnTo>
                    <a:pt x="1586" y="1651"/>
                  </a:lnTo>
                  <a:cubicBezTo>
                    <a:pt x="1586" y="1640"/>
                    <a:pt x="1580" y="1635"/>
                    <a:pt x="1577" y="1624"/>
                  </a:cubicBezTo>
                  <a:cubicBezTo>
                    <a:pt x="1525" y="1530"/>
                    <a:pt x="1462" y="1436"/>
                    <a:pt x="1393" y="1354"/>
                  </a:cubicBezTo>
                  <a:lnTo>
                    <a:pt x="1390" y="1351"/>
                  </a:lnTo>
                  <a:cubicBezTo>
                    <a:pt x="1363" y="1313"/>
                    <a:pt x="1333" y="1282"/>
                    <a:pt x="1302" y="1249"/>
                  </a:cubicBezTo>
                  <a:cubicBezTo>
                    <a:pt x="1253" y="1194"/>
                    <a:pt x="1200" y="1142"/>
                    <a:pt x="1154" y="1087"/>
                  </a:cubicBezTo>
                  <a:cubicBezTo>
                    <a:pt x="1112" y="1037"/>
                    <a:pt x="1068" y="988"/>
                    <a:pt x="1022" y="938"/>
                  </a:cubicBezTo>
                  <a:cubicBezTo>
                    <a:pt x="950" y="859"/>
                    <a:pt x="881" y="779"/>
                    <a:pt x="807" y="704"/>
                  </a:cubicBezTo>
                  <a:cubicBezTo>
                    <a:pt x="587" y="476"/>
                    <a:pt x="339" y="278"/>
                    <a:pt x="94" y="74"/>
                  </a:cubicBezTo>
                  <a:cubicBezTo>
                    <a:pt x="67" y="55"/>
                    <a:pt x="23" y="28"/>
                    <a:pt x="1" y="0"/>
                  </a:cubicBezTo>
                  <a:close/>
                </a:path>
              </a:pathLst>
            </a:custGeom>
            <a:solidFill>
              <a:srgbClr val="97AF8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Google Shape;2115;p66">
              <a:extLst>
                <a:ext uri="{FF2B5EF4-FFF2-40B4-BE49-F238E27FC236}">
                  <a16:creationId xmlns:a16="http://schemas.microsoft.com/office/drawing/2014/main" id="{DD5A4415-C60D-B3F3-78AC-E6E403D85D70}"/>
                </a:ext>
              </a:extLst>
            </p:cNvPr>
            <p:cNvSpPr/>
            <p:nvPr/>
          </p:nvSpPr>
          <p:spPr>
            <a:xfrm>
              <a:off x="8264424" y="230251"/>
              <a:ext cx="164044" cy="200863"/>
            </a:xfrm>
            <a:custGeom>
              <a:avLst/>
              <a:gdLst/>
              <a:ahLst/>
              <a:cxnLst/>
              <a:rect l="l" t="t" r="r" b="b"/>
              <a:pathLst>
                <a:path w="1448" h="1773" extrusionOk="0">
                  <a:moveTo>
                    <a:pt x="1" y="0"/>
                  </a:moveTo>
                  <a:cubicBezTo>
                    <a:pt x="3" y="36"/>
                    <a:pt x="31" y="83"/>
                    <a:pt x="47" y="116"/>
                  </a:cubicBezTo>
                  <a:cubicBezTo>
                    <a:pt x="69" y="157"/>
                    <a:pt x="89" y="201"/>
                    <a:pt x="111" y="242"/>
                  </a:cubicBezTo>
                  <a:cubicBezTo>
                    <a:pt x="149" y="314"/>
                    <a:pt x="185" y="391"/>
                    <a:pt x="226" y="462"/>
                  </a:cubicBezTo>
                  <a:cubicBezTo>
                    <a:pt x="232" y="471"/>
                    <a:pt x="237" y="482"/>
                    <a:pt x="240" y="487"/>
                  </a:cubicBezTo>
                  <a:cubicBezTo>
                    <a:pt x="301" y="594"/>
                    <a:pt x="369" y="699"/>
                    <a:pt x="444" y="801"/>
                  </a:cubicBezTo>
                  <a:lnTo>
                    <a:pt x="446" y="804"/>
                  </a:lnTo>
                  <a:cubicBezTo>
                    <a:pt x="496" y="870"/>
                    <a:pt x="548" y="927"/>
                    <a:pt x="603" y="985"/>
                  </a:cubicBezTo>
                  <a:lnTo>
                    <a:pt x="694" y="1090"/>
                  </a:lnTo>
                  <a:cubicBezTo>
                    <a:pt x="741" y="1139"/>
                    <a:pt x="788" y="1189"/>
                    <a:pt x="832" y="1241"/>
                  </a:cubicBezTo>
                  <a:cubicBezTo>
                    <a:pt x="892" y="1307"/>
                    <a:pt x="950" y="1368"/>
                    <a:pt x="1008" y="1434"/>
                  </a:cubicBezTo>
                  <a:cubicBezTo>
                    <a:pt x="1052" y="1480"/>
                    <a:pt x="1093" y="1527"/>
                    <a:pt x="1143" y="1563"/>
                  </a:cubicBezTo>
                  <a:cubicBezTo>
                    <a:pt x="1145" y="1566"/>
                    <a:pt x="1148" y="1566"/>
                    <a:pt x="1154" y="1571"/>
                  </a:cubicBezTo>
                  <a:cubicBezTo>
                    <a:pt x="1189" y="1599"/>
                    <a:pt x="1231" y="1621"/>
                    <a:pt x="1269" y="1651"/>
                  </a:cubicBezTo>
                  <a:cubicBezTo>
                    <a:pt x="1324" y="1687"/>
                    <a:pt x="1374" y="1734"/>
                    <a:pt x="1420" y="1772"/>
                  </a:cubicBezTo>
                  <a:cubicBezTo>
                    <a:pt x="1448" y="1747"/>
                    <a:pt x="1432" y="1701"/>
                    <a:pt x="1407" y="1673"/>
                  </a:cubicBezTo>
                  <a:cubicBezTo>
                    <a:pt x="1352" y="1591"/>
                    <a:pt x="1294" y="1516"/>
                    <a:pt x="1231" y="1436"/>
                  </a:cubicBezTo>
                  <a:lnTo>
                    <a:pt x="1159" y="1343"/>
                  </a:lnTo>
                  <a:cubicBezTo>
                    <a:pt x="1143" y="1324"/>
                    <a:pt x="1129" y="1302"/>
                    <a:pt x="1112" y="1282"/>
                  </a:cubicBezTo>
                  <a:cubicBezTo>
                    <a:pt x="1079" y="1247"/>
                    <a:pt x="1052" y="1211"/>
                    <a:pt x="1024" y="1175"/>
                  </a:cubicBezTo>
                  <a:cubicBezTo>
                    <a:pt x="925" y="1051"/>
                    <a:pt x="823" y="925"/>
                    <a:pt x="722" y="798"/>
                  </a:cubicBezTo>
                  <a:lnTo>
                    <a:pt x="598" y="641"/>
                  </a:lnTo>
                  <a:cubicBezTo>
                    <a:pt x="578" y="614"/>
                    <a:pt x="556" y="592"/>
                    <a:pt x="534" y="564"/>
                  </a:cubicBezTo>
                  <a:cubicBezTo>
                    <a:pt x="460" y="476"/>
                    <a:pt x="383" y="394"/>
                    <a:pt x="306" y="311"/>
                  </a:cubicBezTo>
                  <a:cubicBezTo>
                    <a:pt x="276" y="281"/>
                    <a:pt x="248" y="250"/>
                    <a:pt x="221" y="220"/>
                  </a:cubicBezTo>
                  <a:cubicBezTo>
                    <a:pt x="152" y="143"/>
                    <a:pt x="80" y="69"/>
                    <a:pt x="1" y="0"/>
                  </a:cubicBezTo>
                  <a:close/>
                </a:path>
              </a:pathLst>
            </a:custGeom>
            <a:solidFill>
              <a:srgbClr val="97AF8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2116;p66">
              <a:extLst>
                <a:ext uri="{FF2B5EF4-FFF2-40B4-BE49-F238E27FC236}">
                  <a16:creationId xmlns:a16="http://schemas.microsoft.com/office/drawing/2014/main" id="{34EC81A2-C429-3F33-5853-1A6DBF476F2E}"/>
                </a:ext>
              </a:extLst>
            </p:cNvPr>
            <p:cNvSpPr/>
            <p:nvPr/>
          </p:nvSpPr>
          <p:spPr>
            <a:xfrm>
              <a:off x="8306568" y="195244"/>
              <a:ext cx="133229" cy="212079"/>
            </a:xfrm>
            <a:custGeom>
              <a:avLst/>
              <a:gdLst/>
              <a:ahLst/>
              <a:cxnLst/>
              <a:rect l="l" t="t" r="r" b="b"/>
              <a:pathLst>
                <a:path w="1176" h="1872" extrusionOk="0">
                  <a:moveTo>
                    <a:pt x="0" y="1"/>
                  </a:moveTo>
                  <a:cubicBezTo>
                    <a:pt x="3" y="50"/>
                    <a:pt x="39" y="111"/>
                    <a:pt x="55" y="160"/>
                  </a:cubicBezTo>
                  <a:cubicBezTo>
                    <a:pt x="83" y="240"/>
                    <a:pt x="110" y="315"/>
                    <a:pt x="138" y="394"/>
                  </a:cubicBezTo>
                  <a:cubicBezTo>
                    <a:pt x="162" y="463"/>
                    <a:pt x="184" y="532"/>
                    <a:pt x="212" y="598"/>
                  </a:cubicBezTo>
                  <a:cubicBezTo>
                    <a:pt x="245" y="678"/>
                    <a:pt x="281" y="766"/>
                    <a:pt x="328" y="843"/>
                  </a:cubicBezTo>
                  <a:cubicBezTo>
                    <a:pt x="333" y="851"/>
                    <a:pt x="336" y="859"/>
                    <a:pt x="341" y="865"/>
                  </a:cubicBezTo>
                  <a:cubicBezTo>
                    <a:pt x="374" y="923"/>
                    <a:pt x="416" y="986"/>
                    <a:pt x="457" y="1041"/>
                  </a:cubicBezTo>
                  <a:cubicBezTo>
                    <a:pt x="468" y="1049"/>
                    <a:pt x="473" y="1060"/>
                    <a:pt x="484" y="1071"/>
                  </a:cubicBezTo>
                  <a:lnTo>
                    <a:pt x="528" y="1115"/>
                  </a:lnTo>
                  <a:cubicBezTo>
                    <a:pt x="548" y="1135"/>
                    <a:pt x="564" y="1154"/>
                    <a:pt x="578" y="1173"/>
                  </a:cubicBezTo>
                  <a:cubicBezTo>
                    <a:pt x="581" y="1179"/>
                    <a:pt x="583" y="1184"/>
                    <a:pt x="589" y="1187"/>
                  </a:cubicBezTo>
                  <a:cubicBezTo>
                    <a:pt x="672" y="1308"/>
                    <a:pt x="754" y="1432"/>
                    <a:pt x="839" y="1553"/>
                  </a:cubicBezTo>
                  <a:cubicBezTo>
                    <a:pt x="839" y="1556"/>
                    <a:pt x="842" y="1561"/>
                    <a:pt x="845" y="1564"/>
                  </a:cubicBezTo>
                  <a:cubicBezTo>
                    <a:pt x="859" y="1580"/>
                    <a:pt x="870" y="1597"/>
                    <a:pt x="886" y="1611"/>
                  </a:cubicBezTo>
                  <a:cubicBezTo>
                    <a:pt x="900" y="1624"/>
                    <a:pt x="922" y="1635"/>
                    <a:pt x="941" y="1649"/>
                  </a:cubicBezTo>
                  <a:cubicBezTo>
                    <a:pt x="1002" y="1690"/>
                    <a:pt x="1040" y="1754"/>
                    <a:pt x="1079" y="1812"/>
                  </a:cubicBezTo>
                  <a:cubicBezTo>
                    <a:pt x="1090" y="1825"/>
                    <a:pt x="1101" y="1842"/>
                    <a:pt x="1117" y="1856"/>
                  </a:cubicBezTo>
                  <a:cubicBezTo>
                    <a:pt x="1126" y="1864"/>
                    <a:pt x="1131" y="1867"/>
                    <a:pt x="1142" y="1869"/>
                  </a:cubicBezTo>
                  <a:cubicBezTo>
                    <a:pt x="1146" y="1871"/>
                    <a:pt x="1151" y="1871"/>
                    <a:pt x="1156" y="1871"/>
                  </a:cubicBezTo>
                  <a:cubicBezTo>
                    <a:pt x="1161" y="1871"/>
                    <a:pt x="1167" y="1871"/>
                    <a:pt x="1172" y="1869"/>
                  </a:cubicBezTo>
                  <a:cubicBezTo>
                    <a:pt x="1172" y="1867"/>
                    <a:pt x="1175" y="1867"/>
                    <a:pt x="1175" y="1867"/>
                  </a:cubicBezTo>
                  <a:cubicBezTo>
                    <a:pt x="1156" y="1814"/>
                    <a:pt x="1117" y="1762"/>
                    <a:pt x="1090" y="1729"/>
                  </a:cubicBezTo>
                  <a:cubicBezTo>
                    <a:pt x="1060" y="1674"/>
                    <a:pt x="1032" y="1619"/>
                    <a:pt x="1002" y="1564"/>
                  </a:cubicBezTo>
                  <a:lnTo>
                    <a:pt x="949" y="1470"/>
                  </a:lnTo>
                  <a:cubicBezTo>
                    <a:pt x="894" y="1371"/>
                    <a:pt x="834" y="1267"/>
                    <a:pt x="771" y="1168"/>
                  </a:cubicBezTo>
                  <a:cubicBezTo>
                    <a:pt x="757" y="1143"/>
                    <a:pt x="738" y="1124"/>
                    <a:pt x="727" y="1099"/>
                  </a:cubicBezTo>
                  <a:cubicBezTo>
                    <a:pt x="688" y="1044"/>
                    <a:pt x="649" y="989"/>
                    <a:pt x="616" y="934"/>
                  </a:cubicBezTo>
                  <a:cubicBezTo>
                    <a:pt x="592" y="892"/>
                    <a:pt x="567" y="854"/>
                    <a:pt x="542" y="813"/>
                  </a:cubicBezTo>
                  <a:cubicBezTo>
                    <a:pt x="526" y="780"/>
                    <a:pt x="506" y="744"/>
                    <a:pt x="484" y="711"/>
                  </a:cubicBezTo>
                  <a:cubicBezTo>
                    <a:pt x="410" y="587"/>
                    <a:pt x="330" y="460"/>
                    <a:pt x="248" y="339"/>
                  </a:cubicBezTo>
                  <a:cubicBezTo>
                    <a:pt x="206" y="276"/>
                    <a:pt x="162" y="218"/>
                    <a:pt x="116" y="155"/>
                  </a:cubicBezTo>
                  <a:cubicBezTo>
                    <a:pt x="83" y="108"/>
                    <a:pt x="47" y="37"/>
                    <a:pt x="0" y="1"/>
                  </a:cubicBezTo>
                  <a:close/>
                </a:path>
              </a:pathLst>
            </a:custGeom>
            <a:solidFill>
              <a:srgbClr val="97AF8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2117;p66">
              <a:extLst>
                <a:ext uri="{FF2B5EF4-FFF2-40B4-BE49-F238E27FC236}">
                  <a16:creationId xmlns:a16="http://schemas.microsoft.com/office/drawing/2014/main" id="{CB9F3CF7-C1D0-CF18-D503-799E571604FD}"/>
                </a:ext>
              </a:extLst>
            </p:cNvPr>
            <p:cNvSpPr/>
            <p:nvPr/>
          </p:nvSpPr>
          <p:spPr>
            <a:xfrm>
              <a:off x="8353243" y="155366"/>
              <a:ext cx="100488" cy="227713"/>
            </a:xfrm>
            <a:custGeom>
              <a:avLst/>
              <a:gdLst/>
              <a:ahLst/>
              <a:cxnLst/>
              <a:rect l="l" t="t" r="r" b="b"/>
              <a:pathLst>
                <a:path w="887" h="2010" extrusionOk="0">
                  <a:moveTo>
                    <a:pt x="1" y="1"/>
                  </a:moveTo>
                  <a:cubicBezTo>
                    <a:pt x="28" y="116"/>
                    <a:pt x="59" y="235"/>
                    <a:pt x="89" y="350"/>
                  </a:cubicBezTo>
                  <a:cubicBezTo>
                    <a:pt x="103" y="402"/>
                    <a:pt x="116" y="457"/>
                    <a:pt x="130" y="510"/>
                  </a:cubicBezTo>
                  <a:cubicBezTo>
                    <a:pt x="152" y="587"/>
                    <a:pt x="171" y="669"/>
                    <a:pt x="196" y="749"/>
                  </a:cubicBezTo>
                  <a:cubicBezTo>
                    <a:pt x="235" y="873"/>
                    <a:pt x="273" y="994"/>
                    <a:pt x="317" y="1115"/>
                  </a:cubicBezTo>
                  <a:cubicBezTo>
                    <a:pt x="328" y="1148"/>
                    <a:pt x="342" y="1184"/>
                    <a:pt x="356" y="1217"/>
                  </a:cubicBezTo>
                  <a:cubicBezTo>
                    <a:pt x="383" y="1283"/>
                    <a:pt x="411" y="1349"/>
                    <a:pt x="441" y="1410"/>
                  </a:cubicBezTo>
                  <a:cubicBezTo>
                    <a:pt x="510" y="1550"/>
                    <a:pt x="590" y="1685"/>
                    <a:pt x="681" y="1811"/>
                  </a:cubicBezTo>
                  <a:cubicBezTo>
                    <a:pt x="730" y="1875"/>
                    <a:pt x="777" y="1932"/>
                    <a:pt x="832" y="1990"/>
                  </a:cubicBezTo>
                  <a:cubicBezTo>
                    <a:pt x="840" y="1996"/>
                    <a:pt x="846" y="2001"/>
                    <a:pt x="857" y="2004"/>
                  </a:cubicBezTo>
                  <a:cubicBezTo>
                    <a:pt x="859" y="2009"/>
                    <a:pt x="868" y="2009"/>
                    <a:pt x="870" y="2009"/>
                  </a:cubicBezTo>
                  <a:lnTo>
                    <a:pt x="873" y="2009"/>
                  </a:lnTo>
                  <a:cubicBezTo>
                    <a:pt x="881" y="2009"/>
                    <a:pt x="887" y="2004"/>
                    <a:pt x="887" y="1998"/>
                  </a:cubicBezTo>
                  <a:lnTo>
                    <a:pt x="887" y="1996"/>
                  </a:lnTo>
                  <a:cubicBezTo>
                    <a:pt x="887" y="1987"/>
                    <a:pt x="881" y="1976"/>
                    <a:pt x="870" y="1971"/>
                  </a:cubicBezTo>
                  <a:cubicBezTo>
                    <a:pt x="832" y="1921"/>
                    <a:pt x="835" y="1853"/>
                    <a:pt x="824" y="1795"/>
                  </a:cubicBezTo>
                  <a:cubicBezTo>
                    <a:pt x="813" y="1740"/>
                    <a:pt x="785" y="1693"/>
                    <a:pt x="760" y="1641"/>
                  </a:cubicBezTo>
                  <a:cubicBezTo>
                    <a:pt x="736" y="1588"/>
                    <a:pt x="708" y="1533"/>
                    <a:pt x="686" y="1478"/>
                  </a:cubicBezTo>
                  <a:cubicBezTo>
                    <a:pt x="595" y="1280"/>
                    <a:pt x="513" y="1077"/>
                    <a:pt x="430" y="873"/>
                  </a:cubicBezTo>
                  <a:cubicBezTo>
                    <a:pt x="419" y="848"/>
                    <a:pt x="411" y="821"/>
                    <a:pt x="400" y="799"/>
                  </a:cubicBezTo>
                  <a:lnTo>
                    <a:pt x="328" y="623"/>
                  </a:lnTo>
                  <a:cubicBezTo>
                    <a:pt x="315" y="584"/>
                    <a:pt x="295" y="546"/>
                    <a:pt x="279" y="512"/>
                  </a:cubicBezTo>
                  <a:cubicBezTo>
                    <a:pt x="276" y="501"/>
                    <a:pt x="268" y="488"/>
                    <a:pt x="262" y="477"/>
                  </a:cubicBezTo>
                  <a:cubicBezTo>
                    <a:pt x="240" y="444"/>
                    <a:pt x="221" y="413"/>
                    <a:pt x="204" y="378"/>
                  </a:cubicBezTo>
                  <a:lnTo>
                    <a:pt x="204" y="375"/>
                  </a:lnTo>
                  <a:cubicBezTo>
                    <a:pt x="185" y="334"/>
                    <a:pt x="177" y="290"/>
                    <a:pt x="158" y="243"/>
                  </a:cubicBezTo>
                  <a:cubicBezTo>
                    <a:pt x="155" y="240"/>
                    <a:pt x="155" y="235"/>
                    <a:pt x="152" y="226"/>
                  </a:cubicBezTo>
                  <a:cubicBezTo>
                    <a:pt x="122" y="147"/>
                    <a:pt x="61" y="47"/>
                    <a:pt x="1" y="1"/>
                  </a:cubicBezTo>
                  <a:close/>
                </a:path>
              </a:pathLst>
            </a:custGeom>
            <a:solidFill>
              <a:srgbClr val="97AF8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2118;p66">
              <a:extLst>
                <a:ext uri="{FF2B5EF4-FFF2-40B4-BE49-F238E27FC236}">
                  <a16:creationId xmlns:a16="http://schemas.microsoft.com/office/drawing/2014/main" id="{4029C058-AA6A-EF02-141F-2F7744FEEC4C}"/>
                </a:ext>
              </a:extLst>
            </p:cNvPr>
            <p:cNvSpPr/>
            <p:nvPr/>
          </p:nvSpPr>
          <p:spPr>
            <a:xfrm>
              <a:off x="8399126" y="125797"/>
              <a:ext cx="69560" cy="235417"/>
            </a:xfrm>
            <a:custGeom>
              <a:avLst/>
              <a:gdLst/>
              <a:ahLst/>
              <a:cxnLst/>
              <a:rect l="l" t="t" r="r" b="b"/>
              <a:pathLst>
                <a:path w="614" h="2078" extrusionOk="0">
                  <a:moveTo>
                    <a:pt x="0" y="0"/>
                  </a:moveTo>
                  <a:cubicBezTo>
                    <a:pt x="14" y="165"/>
                    <a:pt x="64" y="330"/>
                    <a:pt x="80" y="498"/>
                  </a:cubicBezTo>
                  <a:cubicBezTo>
                    <a:pt x="80" y="509"/>
                    <a:pt x="83" y="523"/>
                    <a:pt x="83" y="531"/>
                  </a:cubicBezTo>
                  <a:cubicBezTo>
                    <a:pt x="110" y="688"/>
                    <a:pt x="135" y="845"/>
                    <a:pt x="171" y="999"/>
                  </a:cubicBezTo>
                  <a:cubicBezTo>
                    <a:pt x="174" y="1013"/>
                    <a:pt x="176" y="1032"/>
                    <a:pt x="179" y="1046"/>
                  </a:cubicBezTo>
                  <a:cubicBezTo>
                    <a:pt x="226" y="1228"/>
                    <a:pt x="281" y="1406"/>
                    <a:pt x="353" y="1582"/>
                  </a:cubicBezTo>
                  <a:cubicBezTo>
                    <a:pt x="421" y="1750"/>
                    <a:pt x="504" y="1918"/>
                    <a:pt x="600" y="2078"/>
                  </a:cubicBezTo>
                  <a:cubicBezTo>
                    <a:pt x="600" y="2072"/>
                    <a:pt x="603" y="2070"/>
                    <a:pt x="603" y="2067"/>
                  </a:cubicBezTo>
                  <a:cubicBezTo>
                    <a:pt x="614" y="2037"/>
                    <a:pt x="606" y="2001"/>
                    <a:pt x="597" y="1970"/>
                  </a:cubicBezTo>
                  <a:cubicBezTo>
                    <a:pt x="592" y="1954"/>
                    <a:pt x="586" y="1935"/>
                    <a:pt x="584" y="1921"/>
                  </a:cubicBezTo>
                  <a:cubicBezTo>
                    <a:pt x="542" y="1794"/>
                    <a:pt x="504" y="1665"/>
                    <a:pt x="474" y="1533"/>
                  </a:cubicBezTo>
                  <a:cubicBezTo>
                    <a:pt x="446" y="1423"/>
                    <a:pt x="424" y="1313"/>
                    <a:pt x="399" y="1203"/>
                  </a:cubicBezTo>
                  <a:cubicBezTo>
                    <a:pt x="386" y="1123"/>
                    <a:pt x="369" y="1049"/>
                    <a:pt x="355" y="969"/>
                  </a:cubicBezTo>
                  <a:lnTo>
                    <a:pt x="292" y="650"/>
                  </a:lnTo>
                  <a:cubicBezTo>
                    <a:pt x="284" y="595"/>
                    <a:pt x="273" y="542"/>
                    <a:pt x="259" y="490"/>
                  </a:cubicBezTo>
                  <a:cubicBezTo>
                    <a:pt x="256" y="474"/>
                    <a:pt x="254" y="460"/>
                    <a:pt x="245" y="443"/>
                  </a:cubicBezTo>
                  <a:cubicBezTo>
                    <a:pt x="243" y="432"/>
                    <a:pt x="234" y="421"/>
                    <a:pt x="231" y="413"/>
                  </a:cubicBezTo>
                  <a:cubicBezTo>
                    <a:pt x="218" y="386"/>
                    <a:pt x="198" y="361"/>
                    <a:pt x="187" y="333"/>
                  </a:cubicBezTo>
                  <a:lnTo>
                    <a:pt x="176" y="303"/>
                  </a:lnTo>
                  <a:cubicBezTo>
                    <a:pt x="174" y="292"/>
                    <a:pt x="171" y="278"/>
                    <a:pt x="165" y="267"/>
                  </a:cubicBezTo>
                  <a:cubicBezTo>
                    <a:pt x="160" y="240"/>
                    <a:pt x="141" y="215"/>
                    <a:pt x="127" y="193"/>
                  </a:cubicBezTo>
                  <a:cubicBezTo>
                    <a:pt x="105" y="157"/>
                    <a:pt x="83" y="119"/>
                    <a:pt x="58" y="83"/>
                  </a:cubicBezTo>
                  <a:cubicBezTo>
                    <a:pt x="47" y="61"/>
                    <a:pt x="25" y="9"/>
                    <a:pt x="0" y="0"/>
                  </a:cubicBezTo>
                  <a:close/>
                </a:path>
              </a:pathLst>
            </a:custGeom>
            <a:solidFill>
              <a:srgbClr val="97AF8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2119;p66">
              <a:extLst>
                <a:ext uri="{FF2B5EF4-FFF2-40B4-BE49-F238E27FC236}">
                  <a16:creationId xmlns:a16="http://schemas.microsoft.com/office/drawing/2014/main" id="{1E6AB49D-120D-82CF-6112-E63F1A36EA04}"/>
                </a:ext>
              </a:extLst>
            </p:cNvPr>
            <p:cNvSpPr/>
            <p:nvPr/>
          </p:nvSpPr>
          <p:spPr>
            <a:xfrm>
              <a:off x="8442742" y="95888"/>
              <a:ext cx="39085" cy="246066"/>
            </a:xfrm>
            <a:custGeom>
              <a:avLst/>
              <a:gdLst/>
              <a:ahLst/>
              <a:cxnLst/>
              <a:rect l="l" t="t" r="r" b="b"/>
              <a:pathLst>
                <a:path w="345" h="2172" extrusionOk="0">
                  <a:moveTo>
                    <a:pt x="1" y="0"/>
                  </a:moveTo>
                  <a:lnTo>
                    <a:pt x="1" y="0"/>
                  </a:lnTo>
                  <a:cubicBezTo>
                    <a:pt x="14" y="74"/>
                    <a:pt x="25" y="146"/>
                    <a:pt x="36" y="217"/>
                  </a:cubicBezTo>
                  <a:cubicBezTo>
                    <a:pt x="42" y="284"/>
                    <a:pt x="53" y="344"/>
                    <a:pt x="67" y="407"/>
                  </a:cubicBezTo>
                  <a:cubicBezTo>
                    <a:pt x="83" y="487"/>
                    <a:pt x="108" y="561"/>
                    <a:pt x="122" y="641"/>
                  </a:cubicBezTo>
                  <a:cubicBezTo>
                    <a:pt x="124" y="666"/>
                    <a:pt x="130" y="691"/>
                    <a:pt x="130" y="713"/>
                  </a:cubicBezTo>
                  <a:cubicBezTo>
                    <a:pt x="135" y="828"/>
                    <a:pt x="122" y="941"/>
                    <a:pt x="119" y="1054"/>
                  </a:cubicBezTo>
                  <a:lnTo>
                    <a:pt x="119" y="1076"/>
                  </a:lnTo>
                  <a:cubicBezTo>
                    <a:pt x="116" y="1258"/>
                    <a:pt x="133" y="1439"/>
                    <a:pt x="160" y="1621"/>
                  </a:cubicBezTo>
                  <a:cubicBezTo>
                    <a:pt x="177" y="1728"/>
                    <a:pt x="193" y="1835"/>
                    <a:pt x="215" y="1943"/>
                  </a:cubicBezTo>
                  <a:cubicBezTo>
                    <a:pt x="229" y="2006"/>
                    <a:pt x="240" y="2072"/>
                    <a:pt x="262" y="2135"/>
                  </a:cubicBezTo>
                  <a:cubicBezTo>
                    <a:pt x="268" y="2149"/>
                    <a:pt x="270" y="2157"/>
                    <a:pt x="276" y="2171"/>
                  </a:cubicBezTo>
                  <a:cubicBezTo>
                    <a:pt x="284" y="2168"/>
                    <a:pt x="287" y="2163"/>
                    <a:pt x="290" y="2155"/>
                  </a:cubicBezTo>
                  <a:cubicBezTo>
                    <a:pt x="292" y="2152"/>
                    <a:pt x="292" y="2144"/>
                    <a:pt x="298" y="2138"/>
                  </a:cubicBezTo>
                  <a:cubicBezTo>
                    <a:pt x="301" y="2130"/>
                    <a:pt x="303" y="2122"/>
                    <a:pt x="303" y="2113"/>
                  </a:cubicBezTo>
                  <a:cubicBezTo>
                    <a:pt x="303" y="2108"/>
                    <a:pt x="309" y="2097"/>
                    <a:pt x="309" y="2086"/>
                  </a:cubicBezTo>
                  <a:lnTo>
                    <a:pt x="317" y="1973"/>
                  </a:lnTo>
                  <a:lnTo>
                    <a:pt x="317" y="1970"/>
                  </a:lnTo>
                  <a:cubicBezTo>
                    <a:pt x="331" y="1849"/>
                    <a:pt x="339" y="1725"/>
                    <a:pt x="342" y="1591"/>
                  </a:cubicBezTo>
                  <a:lnTo>
                    <a:pt x="342" y="1552"/>
                  </a:lnTo>
                  <a:cubicBezTo>
                    <a:pt x="345" y="1481"/>
                    <a:pt x="345" y="1412"/>
                    <a:pt x="345" y="1343"/>
                  </a:cubicBezTo>
                  <a:cubicBezTo>
                    <a:pt x="345" y="1263"/>
                    <a:pt x="345" y="1186"/>
                    <a:pt x="342" y="1106"/>
                  </a:cubicBezTo>
                  <a:cubicBezTo>
                    <a:pt x="339" y="1043"/>
                    <a:pt x="339" y="985"/>
                    <a:pt x="331" y="925"/>
                  </a:cubicBezTo>
                  <a:cubicBezTo>
                    <a:pt x="325" y="842"/>
                    <a:pt x="312" y="760"/>
                    <a:pt x="295" y="677"/>
                  </a:cubicBezTo>
                  <a:cubicBezTo>
                    <a:pt x="273" y="581"/>
                    <a:pt x="243" y="479"/>
                    <a:pt x="204" y="388"/>
                  </a:cubicBezTo>
                  <a:cubicBezTo>
                    <a:pt x="188" y="341"/>
                    <a:pt x="166" y="297"/>
                    <a:pt x="146" y="253"/>
                  </a:cubicBezTo>
                  <a:cubicBezTo>
                    <a:pt x="122" y="204"/>
                    <a:pt x="97" y="160"/>
                    <a:pt x="69" y="116"/>
                  </a:cubicBezTo>
                  <a:cubicBezTo>
                    <a:pt x="50" y="80"/>
                    <a:pt x="12" y="39"/>
                    <a:pt x="1" y="0"/>
                  </a:cubicBezTo>
                  <a:close/>
                </a:path>
              </a:pathLst>
            </a:custGeom>
            <a:solidFill>
              <a:srgbClr val="97AF8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2120;p66">
              <a:extLst>
                <a:ext uri="{FF2B5EF4-FFF2-40B4-BE49-F238E27FC236}">
                  <a16:creationId xmlns:a16="http://schemas.microsoft.com/office/drawing/2014/main" id="{35E22394-8EEA-2E6E-266A-6A896E910FED}"/>
                </a:ext>
              </a:extLst>
            </p:cNvPr>
            <p:cNvSpPr/>
            <p:nvPr/>
          </p:nvSpPr>
          <p:spPr>
            <a:xfrm>
              <a:off x="8472424" y="124551"/>
              <a:ext cx="141613" cy="213892"/>
            </a:xfrm>
            <a:custGeom>
              <a:avLst/>
              <a:gdLst/>
              <a:ahLst/>
              <a:cxnLst/>
              <a:rect l="l" t="t" r="r" b="b"/>
              <a:pathLst>
                <a:path w="1250" h="1888" extrusionOk="0">
                  <a:moveTo>
                    <a:pt x="1249" y="0"/>
                  </a:moveTo>
                  <a:lnTo>
                    <a:pt x="1249" y="0"/>
                  </a:lnTo>
                  <a:cubicBezTo>
                    <a:pt x="1123" y="47"/>
                    <a:pt x="1029" y="152"/>
                    <a:pt x="944" y="248"/>
                  </a:cubicBezTo>
                  <a:cubicBezTo>
                    <a:pt x="850" y="350"/>
                    <a:pt x="746" y="446"/>
                    <a:pt x="641" y="534"/>
                  </a:cubicBezTo>
                  <a:cubicBezTo>
                    <a:pt x="619" y="551"/>
                    <a:pt x="600" y="567"/>
                    <a:pt x="581" y="589"/>
                  </a:cubicBezTo>
                  <a:cubicBezTo>
                    <a:pt x="559" y="619"/>
                    <a:pt x="545" y="652"/>
                    <a:pt x="523" y="685"/>
                  </a:cubicBezTo>
                  <a:cubicBezTo>
                    <a:pt x="520" y="688"/>
                    <a:pt x="517" y="694"/>
                    <a:pt x="512" y="699"/>
                  </a:cubicBezTo>
                  <a:cubicBezTo>
                    <a:pt x="495" y="727"/>
                    <a:pt x="471" y="746"/>
                    <a:pt x="454" y="771"/>
                  </a:cubicBezTo>
                  <a:cubicBezTo>
                    <a:pt x="432" y="798"/>
                    <a:pt x="413" y="831"/>
                    <a:pt x="394" y="864"/>
                  </a:cubicBezTo>
                  <a:cubicBezTo>
                    <a:pt x="388" y="867"/>
                    <a:pt x="385" y="873"/>
                    <a:pt x="382" y="878"/>
                  </a:cubicBezTo>
                  <a:cubicBezTo>
                    <a:pt x="303" y="1016"/>
                    <a:pt x="253" y="1156"/>
                    <a:pt x="195" y="1305"/>
                  </a:cubicBezTo>
                  <a:cubicBezTo>
                    <a:pt x="165" y="1390"/>
                    <a:pt x="135" y="1478"/>
                    <a:pt x="107" y="1566"/>
                  </a:cubicBezTo>
                  <a:cubicBezTo>
                    <a:pt x="91" y="1616"/>
                    <a:pt x="72" y="1665"/>
                    <a:pt x="58" y="1717"/>
                  </a:cubicBezTo>
                  <a:cubicBezTo>
                    <a:pt x="50" y="1750"/>
                    <a:pt x="39" y="1781"/>
                    <a:pt x="28" y="1816"/>
                  </a:cubicBezTo>
                  <a:cubicBezTo>
                    <a:pt x="25" y="1833"/>
                    <a:pt x="0" y="1882"/>
                    <a:pt x="25" y="1888"/>
                  </a:cubicBezTo>
                  <a:lnTo>
                    <a:pt x="39" y="1888"/>
                  </a:lnTo>
                  <a:cubicBezTo>
                    <a:pt x="63" y="1882"/>
                    <a:pt x="74" y="1833"/>
                    <a:pt x="80" y="1814"/>
                  </a:cubicBezTo>
                  <a:lnTo>
                    <a:pt x="80" y="1808"/>
                  </a:lnTo>
                  <a:cubicBezTo>
                    <a:pt x="91" y="1786"/>
                    <a:pt x="99" y="1764"/>
                    <a:pt x="110" y="1739"/>
                  </a:cubicBezTo>
                  <a:cubicBezTo>
                    <a:pt x="132" y="1698"/>
                    <a:pt x="151" y="1662"/>
                    <a:pt x="176" y="1624"/>
                  </a:cubicBezTo>
                  <a:cubicBezTo>
                    <a:pt x="231" y="1533"/>
                    <a:pt x="283" y="1445"/>
                    <a:pt x="338" y="1354"/>
                  </a:cubicBezTo>
                  <a:cubicBezTo>
                    <a:pt x="360" y="1316"/>
                    <a:pt x="382" y="1280"/>
                    <a:pt x="407" y="1241"/>
                  </a:cubicBezTo>
                  <a:cubicBezTo>
                    <a:pt x="462" y="1145"/>
                    <a:pt x="520" y="1051"/>
                    <a:pt x="581" y="963"/>
                  </a:cubicBezTo>
                  <a:cubicBezTo>
                    <a:pt x="622" y="906"/>
                    <a:pt x="669" y="845"/>
                    <a:pt x="710" y="790"/>
                  </a:cubicBezTo>
                  <a:cubicBezTo>
                    <a:pt x="757" y="727"/>
                    <a:pt x="809" y="658"/>
                    <a:pt x="856" y="589"/>
                  </a:cubicBezTo>
                  <a:cubicBezTo>
                    <a:pt x="947" y="465"/>
                    <a:pt x="1032" y="336"/>
                    <a:pt x="1120" y="207"/>
                  </a:cubicBezTo>
                  <a:cubicBezTo>
                    <a:pt x="1164" y="138"/>
                    <a:pt x="1208" y="69"/>
                    <a:pt x="1249" y="0"/>
                  </a:cubicBezTo>
                  <a:close/>
                </a:path>
              </a:pathLst>
            </a:custGeom>
            <a:solidFill>
              <a:srgbClr val="97AF8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2121;p66">
              <a:extLst>
                <a:ext uri="{FF2B5EF4-FFF2-40B4-BE49-F238E27FC236}">
                  <a16:creationId xmlns:a16="http://schemas.microsoft.com/office/drawing/2014/main" id="{075BDEC2-0B2C-C5C6-F258-A18D089C5D36}"/>
                </a:ext>
              </a:extLst>
            </p:cNvPr>
            <p:cNvSpPr/>
            <p:nvPr/>
          </p:nvSpPr>
          <p:spPr>
            <a:xfrm>
              <a:off x="8476163" y="187200"/>
              <a:ext cx="171861" cy="154414"/>
            </a:xfrm>
            <a:custGeom>
              <a:avLst/>
              <a:gdLst/>
              <a:ahLst/>
              <a:cxnLst/>
              <a:rect l="l" t="t" r="r" b="b"/>
              <a:pathLst>
                <a:path w="1517" h="1363" extrusionOk="0">
                  <a:moveTo>
                    <a:pt x="1516" y="0"/>
                  </a:moveTo>
                  <a:lnTo>
                    <a:pt x="1516" y="0"/>
                  </a:lnTo>
                  <a:cubicBezTo>
                    <a:pt x="1351" y="42"/>
                    <a:pt x="1200" y="127"/>
                    <a:pt x="1065" y="218"/>
                  </a:cubicBezTo>
                  <a:cubicBezTo>
                    <a:pt x="980" y="276"/>
                    <a:pt x="894" y="339"/>
                    <a:pt x="815" y="402"/>
                  </a:cubicBezTo>
                  <a:cubicBezTo>
                    <a:pt x="751" y="452"/>
                    <a:pt x="693" y="504"/>
                    <a:pt x="638" y="553"/>
                  </a:cubicBezTo>
                  <a:cubicBezTo>
                    <a:pt x="487" y="688"/>
                    <a:pt x="352" y="837"/>
                    <a:pt x="228" y="994"/>
                  </a:cubicBezTo>
                  <a:cubicBezTo>
                    <a:pt x="173" y="1068"/>
                    <a:pt x="124" y="1140"/>
                    <a:pt x="74" y="1211"/>
                  </a:cubicBezTo>
                  <a:cubicBezTo>
                    <a:pt x="72" y="1219"/>
                    <a:pt x="63" y="1228"/>
                    <a:pt x="61" y="1236"/>
                  </a:cubicBezTo>
                  <a:cubicBezTo>
                    <a:pt x="58" y="1241"/>
                    <a:pt x="55" y="1250"/>
                    <a:pt x="47" y="1255"/>
                  </a:cubicBezTo>
                  <a:cubicBezTo>
                    <a:pt x="36" y="1274"/>
                    <a:pt x="22" y="1294"/>
                    <a:pt x="14" y="1310"/>
                  </a:cubicBezTo>
                  <a:cubicBezTo>
                    <a:pt x="8" y="1318"/>
                    <a:pt x="6" y="1329"/>
                    <a:pt x="3" y="1335"/>
                  </a:cubicBezTo>
                  <a:cubicBezTo>
                    <a:pt x="0" y="1338"/>
                    <a:pt x="0" y="1343"/>
                    <a:pt x="0" y="1346"/>
                  </a:cubicBezTo>
                  <a:lnTo>
                    <a:pt x="0" y="1351"/>
                  </a:lnTo>
                  <a:lnTo>
                    <a:pt x="0" y="1362"/>
                  </a:lnTo>
                  <a:cubicBezTo>
                    <a:pt x="3" y="1362"/>
                    <a:pt x="3" y="1360"/>
                    <a:pt x="6" y="1360"/>
                  </a:cubicBezTo>
                  <a:cubicBezTo>
                    <a:pt x="28" y="1349"/>
                    <a:pt x="44" y="1318"/>
                    <a:pt x="61" y="1294"/>
                  </a:cubicBezTo>
                  <a:cubicBezTo>
                    <a:pt x="69" y="1283"/>
                    <a:pt x="74" y="1274"/>
                    <a:pt x="83" y="1266"/>
                  </a:cubicBezTo>
                  <a:cubicBezTo>
                    <a:pt x="110" y="1233"/>
                    <a:pt x="143" y="1197"/>
                    <a:pt x="173" y="1167"/>
                  </a:cubicBezTo>
                  <a:cubicBezTo>
                    <a:pt x="239" y="1101"/>
                    <a:pt x="308" y="1043"/>
                    <a:pt x="380" y="980"/>
                  </a:cubicBezTo>
                  <a:cubicBezTo>
                    <a:pt x="427" y="944"/>
                    <a:pt x="473" y="903"/>
                    <a:pt x="517" y="864"/>
                  </a:cubicBezTo>
                  <a:cubicBezTo>
                    <a:pt x="611" y="782"/>
                    <a:pt x="707" y="702"/>
                    <a:pt x="801" y="619"/>
                  </a:cubicBezTo>
                  <a:cubicBezTo>
                    <a:pt x="826" y="600"/>
                    <a:pt x="848" y="578"/>
                    <a:pt x="870" y="553"/>
                  </a:cubicBezTo>
                  <a:cubicBezTo>
                    <a:pt x="886" y="534"/>
                    <a:pt x="900" y="509"/>
                    <a:pt x="916" y="490"/>
                  </a:cubicBezTo>
                  <a:cubicBezTo>
                    <a:pt x="936" y="468"/>
                    <a:pt x="958" y="449"/>
                    <a:pt x="980" y="427"/>
                  </a:cubicBezTo>
                  <a:cubicBezTo>
                    <a:pt x="1150" y="276"/>
                    <a:pt x="1321" y="121"/>
                    <a:pt x="1516" y="0"/>
                  </a:cubicBezTo>
                  <a:close/>
                </a:path>
              </a:pathLst>
            </a:custGeom>
            <a:solidFill>
              <a:srgbClr val="97AF8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2122;p66">
              <a:extLst>
                <a:ext uri="{FF2B5EF4-FFF2-40B4-BE49-F238E27FC236}">
                  <a16:creationId xmlns:a16="http://schemas.microsoft.com/office/drawing/2014/main" id="{2DDA318C-8C5F-6CD8-66EF-41BCD241E129}"/>
                </a:ext>
              </a:extLst>
            </p:cNvPr>
            <p:cNvSpPr/>
            <p:nvPr/>
          </p:nvSpPr>
          <p:spPr>
            <a:xfrm>
              <a:off x="8475823" y="252002"/>
              <a:ext cx="188968" cy="90859"/>
            </a:xfrm>
            <a:custGeom>
              <a:avLst/>
              <a:gdLst/>
              <a:ahLst/>
              <a:cxnLst/>
              <a:rect l="l" t="t" r="r" b="b"/>
              <a:pathLst>
                <a:path w="1668" h="802" extrusionOk="0">
                  <a:moveTo>
                    <a:pt x="1668" y="1"/>
                  </a:moveTo>
                  <a:lnTo>
                    <a:pt x="1668" y="1"/>
                  </a:lnTo>
                  <a:cubicBezTo>
                    <a:pt x="1566" y="9"/>
                    <a:pt x="1464" y="20"/>
                    <a:pt x="1357" y="20"/>
                  </a:cubicBezTo>
                  <a:cubicBezTo>
                    <a:pt x="1324" y="23"/>
                    <a:pt x="1288" y="28"/>
                    <a:pt x="1255" y="34"/>
                  </a:cubicBezTo>
                  <a:cubicBezTo>
                    <a:pt x="1195" y="47"/>
                    <a:pt x="1137" y="69"/>
                    <a:pt x="1082" y="89"/>
                  </a:cubicBezTo>
                  <a:cubicBezTo>
                    <a:pt x="1035" y="111"/>
                    <a:pt x="983" y="127"/>
                    <a:pt x="930" y="147"/>
                  </a:cubicBezTo>
                  <a:cubicBezTo>
                    <a:pt x="917" y="155"/>
                    <a:pt x="900" y="160"/>
                    <a:pt x="886" y="169"/>
                  </a:cubicBezTo>
                  <a:cubicBezTo>
                    <a:pt x="848" y="185"/>
                    <a:pt x="815" y="202"/>
                    <a:pt x="776" y="221"/>
                  </a:cubicBezTo>
                  <a:cubicBezTo>
                    <a:pt x="600" y="303"/>
                    <a:pt x="435" y="405"/>
                    <a:pt x="284" y="524"/>
                  </a:cubicBezTo>
                  <a:cubicBezTo>
                    <a:pt x="204" y="584"/>
                    <a:pt x="130" y="647"/>
                    <a:pt x="61" y="716"/>
                  </a:cubicBezTo>
                  <a:cubicBezTo>
                    <a:pt x="61" y="719"/>
                    <a:pt x="58" y="719"/>
                    <a:pt x="58" y="719"/>
                  </a:cubicBezTo>
                  <a:cubicBezTo>
                    <a:pt x="39" y="733"/>
                    <a:pt x="9" y="760"/>
                    <a:pt x="0" y="785"/>
                  </a:cubicBezTo>
                  <a:lnTo>
                    <a:pt x="0" y="801"/>
                  </a:lnTo>
                  <a:cubicBezTo>
                    <a:pt x="116" y="730"/>
                    <a:pt x="215" y="653"/>
                    <a:pt x="344" y="606"/>
                  </a:cubicBezTo>
                  <a:cubicBezTo>
                    <a:pt x="388" y="592"/>
                    <a:pt x="430" y="579"/>
                    <a:pt x="471" y="559"/>
                  </a:cubicBezTo>
                  <a:cubicBezTo>
                    <a:pt x="515" y="540"/>
                    <a:pt x="551" y="515"/>
                    <a:pt x="589" y="488"/>
                  </a:cubicBezTo>
                  <a:cubicBezTo>
                    <a:pt x="600" y="482"/>
                    <a:pt x="608" y="477"/>
                    <a:pt x="617" y="471"/>
                  </a:cubicBezTo>
                  <a:cubicBezTo>
                    <a:pt x="740" y="391"/>
                    <a:pt x="875" y="336"/>
                    <a:pt x="1010" y="279"/>
                  </a:cubicBezTo>
                  <a:cubicBezTo>
                    <a:pt x="1230" y="185"/>
                    <a:pt x="1448" y="92"/>
                    <a:pt x="1668" y="1"/>
                  </a:cubicBezTo>
                  <a:close/>
                </a:path>
              </a:pathLst>
            </a:custGeom>
            <a:solidFill>
              <a:srgbClr val="97AF8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2123;p66">
              <a:extLst>
                <a:ext uri="{FF2B5EF4-FFF2-40B4-BE49-F238E27FC236}">
                  <a16:creationId xmlns:a16="http://schemas.microsoft.com/office/drawing/2014/main" id="{2CB6106F-271F-FFC3-7A8C-18777C5F8E80}"/>
                </a:ext>
              </a:extLst>
            </p:cNvPr>
            <p:cNvSpPr/>
            <p:nvPr/>
          </p:nvSpPr>
          <p:spPr>
            <a:xfrm>
              <a:off x="8469026" y="318617"/>
              <a:ext cx="204262" cy="35800"/>
            </a:xfrm>
            <a:custGeom>
              <a:avLst/>
              <a:gdLst/>
              <a:ahLst/>
              <a:cxnLst/>
              <a:rect l="l" t="t" r="r" b="b"/>
              <a:pathLst>
                <a:path w="1803" h="316" extrusionOk="0">
                  <a:moveTo>
                    <a:pt x="1282" y="0"/>
                  </a:moveTo>
                  <a:cubicBezTo>
                    <a:pt x="1259" y="0"/>
                    <a:pt x="1237" y="2"/>
                    <a:pt x="1213" y="4"/>
                  </a:cubicBezTo>
                  <a:cubicBezTo>
                    <a:pt x="1150" y="7"/>
                    <a:pt x="1084" y="7"/>
                    <a:pt x="1018" y="10"/>
                  </a:cubicBezTo>
                  <a:lnTo>
                    <a:pt x="1004" y="10"/>
                  </a:lnTo>
                  <a:cubicBezTo>
                    <a:pt x="938" y="10"/>
                    <a:pt x="875" y="13"/>
                    <a:pt x="809" y="24"/>
                  </a:cubicBezTo>
                  <a:cubicBezTo>
                    <a:pt x="756" y="29"/>
                    <a:pt x="701" y="46"/>
                    <a:pt x="649" y="59"/>
                  </a:cubicBezTo>
                  <a:lnTo>
                    <a:pt x="646" y="59"/>
                  </a:lnTo>
                  <a:lnTo>
                    <a:pt x="346" y="131"/>
                  </a:lnTo>
                  <a:cubicBezTo>
                    <a:pt x="275" y="150"/>
                    <a:pt x="217" y="172"/>
                    <a:pt x="154" y="213"/>
                  </a:cubicBezTo>
                  <a:cubicBezTo>
                    <a:pt x="148" y="216"/>
                    <a:pt x="140" y="224"/>
                    <a:pt x="135" y="227"/>
                  </a:cubicBezTo>
                  <a:cubicBezTo>
                    <a:pt x="113" y="244"/>
                    <a:pt x="8" y="274"/>
                    <a:pt x="2" y="299"/>
                  </a:cubicBezTo>
                  <a:cubicBezTo>
                    <a:pt x="1" y="311"/>
                    <a:pt x="12" y="315"/>
                    <a:pt x="30" y="315"/>
                  </a:cubicBezTo>
                  <a:cubicBezTo>
                    <a:pt x="73" y="315"/>
                    <a:pt x="151" y="290"/>
                    <a:pt x="165" y="288"/>
                  </a:cubicBezTo>
                  <a:cubicBezTo>
                    <a:pt x="245" y="271"/>
                    <a:pt x="324" y="255"/>
                    <a:pt x="407" y="235"/>
                  </a:cubicBezTo>
                  <a:cubicBezTo>
                    <a:pt x="498" y="219"/>
                    <a:pt x="589" y="202"/>
                    <a:pt x="682" y="197"/>
                  </a:cubicBezTo>
                  <a:cubicBezTo>
                    <a:pt x="718" y="191"/>
                    <a:pt x="756" y="191"/>
                    <a:pt x="792" y="189"/>
                  </a:cubicBezTo>
                  <a:cubicBezTo>
                    <a:pt x="834" y="186"/>
                    <a:pt x="875" y="186"/>
                    <a:pt x="916" y="183"/>
                  </a:cubicBezTo>
                  <a:cubicBezTo>
                    <a:pt x="985" y="178"/>
                    <a:pt x="1054" y="172"/>
                    <a:pt x="1122" y="164"/>
                  </a:cubicBezTo>
                  <a:cubicBezTo>
                    <a:pt x="1197" y="156"/>
                    <a:pt x="1274" y="147"/>
                    <a:pt x="1348" y="142"/>
                  </a:cubicBezTo>
                  <a:cubicBezTo>
                    <a:pt x="1502" y="128"/>
                    <a:pt x="1659" y="109"/>
                    <a:pt x="1802" y="62"/>
                  </a:cubicBezTo>
                  <a:lnTo>
                    <a:pt x="1802" y="62"/>
                  </a:lnTo>
                  <a:cubicBezTo>
                    <a:pt x="1796" y="62"/>
                    <a:pt x="1789" y="62"/>
                    <a:pt x="1782" y="62"/>
                  </a:cubicBezTo>
                  <a:cubicBezTo>
                    <a:pt x="1638" y="62"/>
                    <a:pt x="1495" y="7"/>
                    <a:pt x="1348" y="4"/>
                  </a:cubicBezTo>
                  <a:cubicBezTo>
                    <a:pt x="1326" y="2"/>
                    <a:pt x="1304" y="0"/>
                    <a:pt x="1282" y="0"/>
                  </a:cubicBezTo>
                  <a:close/>
                </a:path>
              </a:pathLst>
            </a:custGeom>
            <a:solidFill>
              <a:srgbClr val="97AF8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2124;p66">
              <a:extLst>
                <a:ext uri="{FF2B5EF4-FFF2-40B4-BE49-F238E27FC236}">
                  <a16:creationId xmlns:a16="http://schemas.microsoft.com/office/drawing/2014/main" id="{FA03DE7D-6A97-FDE3-FDEC-D60A91DB2713}"/>
                </a:ext>
              </a:extLst>
            </p:cNvPr>
            <p:cNvSpPr/>
            <p:nvPr/>
          </p:nvSpPr>
          <p:spPr>
            <a:xfrm>
              <a:off x="8451466" y="368918"/>
              <a:ext cx="205508" cy="24244"/>
            </a:xfrm>
            <a:custGeom>
              <a:avLst/>
              <a:gdLst/>
              <a:ahLst/>
              <a:cxnLst/>
              <a:rect l="l" t="t" r="r" b="b"/>
              <a:pathLst>
                <a:path w="1814" h="214" extrusionOk="0">
                  <a:moveTo>
                    <a:pt x="843" y="1"/>
                  </a:moveTo>
                  <a:cubicBezTo>
                    <a:pt x="722" y="1"/>
                    <a:pt x="598" y="1"/>
                    <a:pt x="477" y="9"/>
                  </a:cubicBezTo>
                  <a:cubicBezTo>
                    <a:pt x="402" y="17"/>
                    <a:pt x="317" y="31"/>
                    <a:pt x="240" y="56"/>
                  </a:cubicBezTo>
                  <a:cubicBezTo>
                    <a:pt x="221" y="61"/>
                    <a:pt x="199" y="69"/>
                    <a:pt x="180" y="78"/>
                  </a:cubicBezTo>
                  <a:cubicBezTo>
                    <a:pt x="155" y="89"/>
                    <a:pt x="133" y="100"/>
                    <a:pt x="111" y="102"/>
                  </a:cubicBezTo>
                  <a:cubicBezTo>
                    <a:pt x="98" y="107"/>
                    <a:pt x="82" y="107"/>
                    <a:pt x="65" y="107"/>
                  </a:cubicBezTo>
                  <a:cubicBezTo>
                    <a:pt x="48" y="107"/>
                    <a:pt x="31" y="107"/>
                    <a:pt x="17" y="111"/>
                  </a:cubicBezTo>
                  <a:cubicBezTo>
                    <a:pt x="9" y="111"/>
                    <a:pt x="6" y="113"/>
                    <a:pt x="1" y="116"/>
                  </a:cubicBezTo>
                  <a:cubicBezTo>
                    <a:pt x="3" y="119"/>
                    <a:pt x="3" y="119"/>
                    <a:pt x="3" y="124"/>
                  </a:cubicBezTo>
                  <a:cubicBezTo>
                    <a:pt x="3" y="130"/>
                    <a:pt x="9" y="138"/>
                    <a:pt x="14" y="141"/>
                  </a:cubicBezTo>
                  <a:cubicBezTo>
                    <a:pt x="17" y="144"/>
                    <a:pt x="23" y="152"/>
                    <a:pt x="31" y="155"/>
                  </a:cubicBezTo>
                  <a:cubicBezTo>
                    <a:pt x="34" y="155"/>
                    <a:pt x="34" y="157"/>
                    <a:pt x="36" y="157"/>
                  </a:cubicBezTo>
                  <a:lnTo>
                    <a:pt x="42" y="157"/>
                  </a:lnTo>
                  <a:cubicBezTo>
                    <a:pt x="58" y="166"/>
                    <a:pt x="78" y="168"/>
                    <a:pt x="97" y="174"/>
                  </a:cubicBezTo>
                  <a:cubicBezTo>
                    <a:pt x="116" y="182"/>
                    <a:pt x="138" y="196"/>
                    <a:pt x="157" y="201"/>
                  </a:cubicBezTo>
                  <a:cubicBezTo>
                    <a:pt x="181" y="210"/>
                    <a:pt x="203" y="213"/>
                    <a:pt x="224" y="213"/>
                  </a:cubicBezTo>
                  <a:cubicBezTo>
                    <a:pt x="237" y="213"/>
                    <a:pt x="251" y="212"/>
                    <a:pt x="265" y="210"/>
                  </a:cubicBezTo>
                  <a:cubicBezTo>
                    <a:pt x="276" y="207"/>
                    <a:pt x="290" y="201"/>
                    <a:pt x="303" y="199"/>
                  </a:cubicBezTo>
                  <a:cubicBezTo>
                    <a:pt x="358" y="184"/>
                    <a:pt x="427" y="174"/>
                    <a:pt x="485" y="174"/>
                  </a:cubicBezTo>
                  <a:cubicBezTo>
                    <a:pt x="492" y="174"/>
                    <a:pt x="498" y="174"/>
                    <a:pt x="504" y="174"/>
                  </a:cubicBezTo>
                  <a:cubicBezTo>
                    <a:pt x="540" y="179"/>
                    <a:pt x="573" y="182"/>
                    <a:pt x="609" y="182"/>
                  </a:cubicBezTo>
                  <a:cubicBezTo>
                    <a:pt x="639" y="182"/>
                    <a:pt x="669" y="174"/>
                    <a:pt x="702" y="171"/>
                  </a:cubicBezTo>
                  <a:cubicBezTo>
                    <a:pt x="733" y="166"/>
                    <a:pt x="760" y="166"/>
                    <a:pt x="790" y="160"/>
                  </a:cubicBezTo>
                  <a:cubicBezTo>
                    <a:pt x="823" y="159"/>
                    <a:pt x="856" y="158"/>
                    <a:pt x="889" y="158"/>
                  </a:cubicBezTo>
                  <a:cubicBezTo>
                    <a:pt x="921" y="158"/>
                    <a:pt x="953" y="159"/>
                    <a:pt x="983" y="160"/>
                  </a:cubicBezTo>
                  <a:cubicBezTo>
                    <a:pt x="1066" y="166"/>
                    <a:pt x="1145" y="168"/>
                    <a:pt x="1228" y="168"/>
                  </a:cubicBezTo>
                  <a:lnTo>
                    <a:pt x="1407" y="168"/>
                  </a:lnTo>
                  <a:cubicBezTo>
                    <a:pt x="1478" y="168"/>
                    <a:pt x="1547" y="171"/>
                    <a:pt x="1619" y="171"/>
                  </a:cubicBezTo>
                  <a:cubicBezTo>
                    <a:pt x="1654" y="171"/>
                    <a:pt x="1685" y="171"/>
                    <a:pt x="1718" y="168"/>
                  </a:cubicBezTo>
                  <a:cubicBezTo>
                    <a:pt x="1733" y="168"/>
                    <a:pt x="1773" y="158"/>
                    <a:pt x="1798" y="158"/>
                  </a:cubicBezTo>
                  <a:cubicBezTo>
                    <a:pt x="1805" y="158"/>
                    <a:pt x="1810" y="159"/>
                    <a:pt x="1814" y="160"/>
                  </a:cubicBezTo>
                  <a:cubicBezTo>
                    <a:pt x="1720" y="116"/>
                    <a:pt x="1624" y="69"/>
                    <a:pt x="1514" y="58"/>
                  </a:cubicBezTo>
                  <a:cubicBezTo>
                    <a:pt x="1481" y="56"/>
                    <a:pt x="1451" y="56"/>
                    <a:pt x="1421" y="56"/>
                  </a:cubicBezTo>
                  <a:cubicBezTo>
                    <a:pt x="1393" y="50"/>
                    <a:pt x="1365" y="50"/>
                    <a:pt x="1338" y="47"/>
                  </a:cubicBezTo>
                  <a:cubicBezTo>
                    <a:pt x="1302" y="45"/>
                    <a:pt x="1269" y="34"/>
                    <a:pt x="1233" y="28"/>
                  </a:cubicBezTo>
                  <a:cubicBezTo>
                    <a:pt x="1170" y="14"/>
                    <a:pt x="1096" y="6"/>
                    <a:pt x="1027" y="3"/>
                  </a:cubicBezTo>
                  <a:cubicBezTo>
                    <a:pt x="966" y="1"/>
                    <a:pt x="903" y="1"/>
                    <a:pt x="843" y="1"/>
                  </a:cubicBezTo>
                  <a:close/>
                </a:path>
              </a:pathLst>
            </a:custGeom>
            <a:solidFill>
              <a:srgbClr val="97AF8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2125;p66">
              <a:extLst>
                <a:ext uri="{FF2B5EF4-FFF2-40B4-BE49-F238E27FC236}">
                  <a16:creationId xmlns:a16="http://schemas.microsoft.com/office/drawing/2014/main" id="{5E0640F9-6A65-0B3F-F86F-9282139C2B51}"/>
                </a:ext>
              </a:extLst>
            </p:cNvPr>
            <p:cNvSpPr/>
            <p:nvPr/>
          </p:nvSpPr>
          <p:spPr>
            <a:xfrm>
              <a:off x="8430167" y="409589"/>
              <a:ext cx="229412" cy="29229"/>
            </a:xfrm>
            <a:custGeom>
              <a:avLst/>
              <a:gdLst/>
              <a:ahLst/>
              <a:cxnLst/>
              <a:rect l="l" t="t" r="r" b="b"/>
              <a:pathLst>
                <a:path w="2025" h="258" extrusionOk="0">
                  <a:moveTo>
                    <a:pt x="659" y="1"/>
                  </a:moveTo>
                  <a:cubicBezTo>
                    <a:pt x="608" y="1"/>
                    <a:pt x="558" y="3"/>
                    <a:pt x="508" y="8"/>
                  </a:cubicBezTo>
                  <a:lnTo>
                    <a:pt x="505" y="8"/>
                  </a:lnTo>
                  <a:cubicBezTo>
                    <a:pt x="425" y="16"/>
                    <a:pt x="351" y="24"/>
                    <a:pt x="274" y="38"/>
                  </a:cubicBezTo>
                  <a:cubicBezTo>
                    <a:pt x="228" y="47"/>
                    <a:pt x="169" y="58"/>
                    <a:pt x="118" y="58"/>
                  </a:cubicBezTo>
                  <a:cubicBezTo>
                    <a:pt x="108" y="58"/>
                    <a:pt x="99" y="58"/>
                    <a:pt x="90" y="57"/>
                  </a:cubicBezTo>
                  <a:cubicBezTo>
                    <a:pt x="79" y="54"/>
                    <a:pt x="54" y="49"/>
                    <a:pt x="33" y="49"/>
                  </a:cubicBezTo>
                  <a:cubicBezTo>
                    <a:pt x="15" y="49"/>
                    <a:pt x="0" y="53"/>
                    <a:pt x="2" y="65"/>
                  </a:cubicBezTo>
                  <a:cubicBezTo>
                    <a:pt x="2" y="71"/>
                    <a:pt x="7" y="74"/>
                    <a:pt x="10" y="79"/>
                  </a:cubicBezTo>
                  <a:cubicBezTo>
                    <a:pt x="10" y="85"/>
                    <a:pt x="13" y="87"/>
                    <a:pt x="13" y="87"/>
                  </a:cubicBezTo>
                  <a:cubicBezTo>
                    <a:pt x="29" y="101"/>
                    <a:pt x="65" y="104"/>
                    <a:pt x="81" y="104"/>
                  </a:cubicBezTo>
                  <a:cubicBezTo>
                    <a:pt x="112" y="107"/>
                    <a:pt x="145" y="112"/>
                    <a:pt x="175" y="118"/>
                  </a:cubicBezTo>
                  <a:cubicBezTo>
                    <a:pt x="260" y="134"/>
                    <a:pt x="343" y="170"/>
                    <a:pt x="428" y="195"/>
                  </a:cubicBezTo>
                  <a:cubicBezTo>
                    <a:pt x="469" y="208"/>
                    <a:pt x="511" y="217"/>
                    <a:pt x="557" y="222"/>
                  </a:cubicBezTo>
                  <a:cubicBezTo>
                    <a:pt x="582" y="225"/>
                    <a:pt x="606" y="226"/>
                    <a:pt x="630" y="226"/>
                  </a:cubicBezTo>
                  <a:cubicBezTo>
                    <a:pt x="688" y="226"/>
                    <a:pt x="747" y="220"/>
                    <a:pt x="805" y="214"/>
                  </a:cubicBezTo>
                  <a:cubicBezTo>
                    <a:pt x="824" y="214"/>
                    <a:pt x="841" y="211"/>
                    <a:pt x="860" y="211"/>
                  </a:cubicBezTo>
                  <a:cubicBezTo>
                    <a:pt x="879" y="210"/>
                    <a:pt x="898" y="210"/>
                    <a:pt x="917" y="210"/>
                  </a:cubicBezTo>
                  <a:cubicBezTo>
                    <a:pt x="963" y="210"/>
                    <a:pt x="1011" y="212"/>
                    <a:pt x="1058" y="214"/>
                  </a:cubicBezTo>
                  <a:cubicBezTo>
                    <a:pt x="1099" y="219"/>
                    <a:pt x="1143" y="222"/>
                    <a:pt x="1185" y="225"/>
                  </a:cubicBezTo>
                  <a:cubicBezTo>
                    <a:pt x="1259" y="230"/>
                    <a:pt x="1333" y="236"/>
                    <a:pt x="1405" y="239"/>
                  </a:cubicBezTo>
                  <a:cubicBezTo>
                    <a:pt x="1468" y="241"/>
                    <a:pt x="1529" y="241"/>
                    <a:pt x="1592" y="244"/>
                  </a:cubicBezTo>
                  <a:cubicBezTo>
                    <a:pt x="1672" y="250"/>
                    <a:pt x="1746" y="250"/>
                    <a:pt x="1826" y="250"/>
                  </a:cubicBezTo>
                  <a:cubicBezTo>
                    <a:pt x="1895" y="250"/>
                    <a:pt x="1955" y="255"/>
                    <a:pt x="2024" y="258"/>
                  </a:cubicBezTo>
                  <a:cubicBezTo>
                    <a:pt x="2024" y="255"/>
                    <a:pt x="2019" y="252"/>
                    <a:pt x="2016" y="244"/>
                  </a:cubicBezTo>
                  <a:cubicBezTo>
                    <a:pt x="1919" y="208"/>
                    <a:pt x="1826" y="170"/>
                    <a:pt x="1721" y="153"/>
                  </a:cubicBezTo>
                  <a:cubicBezTo>
                    <a:pt x="1661" y="142"/>
                    <a:pt x="1603" y="118"/>
                    <a:pt x="1542" y="98"/>
                  </a:cubicBezTo>
                  <a:cubicBezTo>
                    <a:pt x="1320" y="19"/>
                    <a:pt x="1080" y="10"/>
                    <a:pt x="841" y="5"/>
                  </a:cubicBezTo>
                  <a:cubicBezTo>
                    <a:pt x="781" y="3"/>
                    <a:pt x="720" y="1"/>
                    <a:pt x="659" y="1"/>
                  </a:cubicBezTo>
                  <a:close/>
                </a:path>
              </a:pathLst>
            </a:custGeom>
            <a:solidFill>
              <a:srgbClr val="97AF8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2126;p66">
              <a:extLst>
                <a:ext uri="{FF2B5EF4-FFF2-40B4-BE49-F238E27FC236}">
                  <a16:creationId xmlns:a16="http://schemas.microsoft.com/office/drawing/2014/main" id="{254F0E6B-CD91-03DC-6BF5-FD3FAF843C5F}"/>
                </a:ext>
              </a:extLst>
            </p:cNvPr>
            <p:cNvSpPr/>
            <p:nvPr/>
          </p:nvSpPr>
          <p:spPr>
            <a:xfrm>
              <a:off x="8415779" y="445955"/>
              <a:ext cx="230319" cy="45316"/>
            </a:xfrm>
            <a:custGeom>
              <a:avLst/>
              <a:gdLst/>
              <a:ahLst/>
              <a:cxnLst/>
              <a:rect l="l" t="t" r="r" b="b"/>
              <a:pathLst>
                <a:path w="2033" h="400" extrusionOk="0">
                  <a:moveTo>
                    <a:pt x="387" y="0"/>
                  </a:moveTo>
                  <a:cubicBezTo>
                    <a:pt x="343" y="0"/>
                    <a:pt x="307" y="0"/>
                    <a:pt x="263" y="14"/>
                  </a:cubicBezTo>
                  <a:cubicBezTo>
                    <a:pt x="237" y="23"/>
                    <a:pt x="208" y="33"/>
                    <a:pt x="178" y="33"/>
                  </a:cubicBezTo>
                  <a:cubicBezTo>
                    <a:pt x="170" y="33"/>
                    <a:pt x="161" y="32"/>
                    <a:pt x="153" y="31"/>
                  </a:cubicBezTo>
                  <a:cubicBezTo>
                    <a:pt x="140" y="31"/>
                    <a:pt x="126" y="25"/>
                    <a:pt x="112" y="20"/>
                  </a:cubicBezTo>
                  <a:cubicBezTo>
                    <a:pt x="103" y="17"/>
                    <a:pt x="76" y="12"/>
                    <a:pt x="51" y="12"/>
                  </a:cubicBezTo>
                  <a:cubicBezTo>
                    <a:pt x="24" y="12"/>
                    <a:pt x="0" y="18"/>
                    <a:pt x="10" y="42"/>
                  </a:cubicBezTo>
                  <a:cubicBezTo>
                    <a:pt x="16" y="53"/>
                    <a:pt x="27" y="58"/>
                    <a:pt x="38" y="66"/>
                  </a:cubicBezTo>
                  <a:cubicBezTo>
                    <a:pt x="43" y="69"/>
                    <a:pt x="51" y="69"/>
                    <a:pt x="57" y="72"/>
                  </a:cubicBezTo>
                  <a:cubicBezTo>
                    <a:pt x="65" y="72"/>
                    <a:pt x="68" y="75"/>
                    <a:pt x="73" y="75"/>
                  </a:cubicBezTo>
                  <a:cubicBezTo>
                    <a:pt x="115" y="91"/>
                    <a:pt x="162" y="105"/>
                    <a:pt x="203" y="113"/>
                  </a:cubicBezTo>
                  <a:cubicBezTo>
                    <a:pt x="285" y="138"/>
                    <a:pt x="368" y="160"/>
                    <a:pt x="453" y="176"/>
                  </a:cubicBezTo>
                  <a:cubicBezTo>
                    <a:pt x="533" y="190"/>
                    <a:pt x="616" y="204"/>
                    <a:pt x="693" y="215"/>
                  </a:cubicBezTo>
                  <a:cubicBezTo>
                    <a:pt x="701" y="215"/>
                    <a:pt x="712" y="218"/>
                    <a:pt x="717" y="218"/>
                  </a:cubicBezTo>
                  <a:cubicBezTo>
                    <a:pt x="735" y="220"/>
                    <a:pt x="752" y="222"/>
                    <a:pt x="769" y="222"/>
                  </a:cubicBezTo>
                  <a:cubicBezTo>
                    <a:pt x="776" y="222"/>
                    <a:pt x="782" y="221"/>
                    <a:pt x="789" y="220"/>
                  </a:cubicBezTo>
                  <a:cubicBezTo>
                    <a:pt x="808" y="220"/>
                    <a:pt x="822" y="218"/>
                    <a:pt x="838" y="218"/>
                  </a:cubicBezTo>
                  <a:cubicBezTo>
                    <a:pt x="869" y="220"/>
                    <a:pt x="896" y="237"/>
                    <a:pt x="927" y="248"/>
                  </a:cubicBezTo>
                  <a:cubicBezTo>
                    <a:pt x="949" y="256"/>
                    <a:pt x="968" y="259"/>
                    <a:pt x="990" y="259"/>
                  </a:cubicBezTo>
                  <a:lnTo>
                    <a:pt x="1031" y="259"/>
                  </a:lnTo>
                  <a:cubicBezTo>
                    <a:pt x="1133" y="259"/>
                    <a:pt x="1235" y="270"/>
                    <a:pt x="1334" y="284"/>
                  </a:cubicBezTo>
                  <a:cubicBezTo>
                    <a:pt x="1364" y="286"/>
                    <a:pt x="1400" y="292"/>
                    <a:pt x="1430" y="297"/>
                  </a:cubicBezTo>
                  <a:cubicBezTo>
                    <a:pt x="1540" y="314"/>
                    <a:pt x="1647" y="330"/>
                    <a:pt x="1752" y="355"/>
                  </a:cubicBezTo>
                  <a:cubicBezTo>
                    <a:pt x="1793" y="366"/>
                    <a:pt x="1840" y="380"/>
                    <a:pt x="1881" y="388"/>
                  </a:cubicBezTo>
                  <a:cubicBezTo>
                    <a:pt x="1909" y="391"/>
                    <a:pt x="1936" y="391"/>
                    <a:pt x="1964" y="396"/>
                  </a:cubicBezTo>
                  <a:cubicBezTo>
                    <a:pt x="1968" y="397"/>
                    <a:pt x="1973" y="397"/>
                    <a:pt x="1978" y="397"/>
                  </a:cubicBezTo>
                  <a:cubicBezTo>
                    <a:pt x="1988" y="397"/>
                    <a:pt x="1999" y="397"/>
                    <a:pt x="2010" y="397"/>
                  </a:cubicBezTo>
                  <a:cubicBezTo>
                    <a:pt x="2019" y="397"/>
                    <a:pt x="2028" y="397"/>
                    <a:pt x="2033" y="399"/>
                  </a:cubicBezTo>
                  <a:cubicBezTo>
                    <a:pt x="1994" y="380"/>
                    <a:pt x="1956" y="361"/>
                    <a:pt x="1917" y="341"/>
                  </a:cubicBezTo>
                  <a:cubicBezTo>
                    <a:pt x="1846" y="303"/>
                    <a:pt x="1771" y="262"/>
                    <a:pt x="1692" y="231"/>
                  </a:cubicBezTo>
                  <a:lnTo>
                    <a:pt x="1639" y="209"/>
                  </a:lnTo>
                  <a:cubicBezTo>
                    <a:pt x="1540" y="174"/>
                    <a:pt x="1436" y="141"/>
                    <a:pt x="1334" y="119"/>
                  </a:cubicBezTo>
                  <a:cubicBezTo>
                    <a:pt x="1254" y="105"/>
                    <a:pt x="1180" y="91"/>
                    <a:pt x="1103" y="66"/>
                  </a:cubicBezTo>
                  <a:cubicBezTo>
                    <a:pt x="1050" y="50"/>
                    <a:pt x="1004" y="25"/>
                    <a:pt x="949" y="22"/>
                  </a:cubicBezTo>
                  <a:cubicBezTo>
                    <a:pt x="913" y="22"/>
                    <a:pt x="880" y="25"/>
                    <a:pt x="844" y="28"/>
                  </a:cubicBezTo>
                  <a:cubicBezTo>
                    <a:pt x="808" y="28"/>
                    <a:pt x="770" y="28"/>
                    <a:pt x="731" y="25"/>
                  </a:cubicBezTo>
                  <a:cubicBezTo>
                    <a:pt x="665" y="17"/>
                    <a:pt x="605" y="9"/>
                    <a:pt x="539" y="3"/>
                  </a:cubicBezTo>
                  <a:cubicBezTo>
                    <a:pt x="486" y="0"/>
                    <a:pt x="439" y="0"/>
                    <a:pt x="387" y="0"/>
                  </a:cubicBezTo>
                  <a:close/>
                </a:path>
              </a:pathLst>
            </a:custGeom>
            <a:solidFill>
              <a:srgbClr val="97AF8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2127;p66">
              <a:extLst>
                <a:ext uri="{FF2B5EF4-FFF2-40B4-BE49-F238E27FC236}">
                  <a16:creationId xmlns:a16="http://schemas.microsoft.com/office/drawing/2014/main" id="{1AC4068A-43E5-AA58-798B-89789C7F4220}"/>
                </a:ext>
              </a:extLst>
            </p:cNvPr>
            <p:cNvSpPr/>
            <p:nvPr/>
          </p:nvSpPr>
          <p:spPr>
            <a:xfrm>
              <a:off x="8405357" y="466234"/>
              <a:ext cx="189987" cy="81456"/>
            </a:xfrm>
            <a:custGeom>
              <a:avLst/>
              <a:gdLst/>
              <a:ahLst/>
              <a:cxnLst/>
              <a:rect l="l" t="t" r="r" b="b"/>
              <a:pathLst>
                <a:path w="1677" h="719" extrusionOk="0">
                  <a:moveTo>
                    <a:pt x="82" y="0"/>
                  </a:moveTo>
                  <a:cubicBezTo>
                    <a:pt x="34" y="0"/>
                    <a:pt x="0" y="33"/>
                    <a:pt x="33" y="52"/>
                  </a:cubicBezTo>
                  <a:cubicBezTo>
                    <a:pt x="42" y="55"/>
                    <a:pt x="53" y="58"/>
                    <a:pt x="69" y="63"/>
                  </a:cubicBezTo>
                  <a:cubicBezTo>
                    <a:pt x="102" y="66"/>
                    <a:pt x="130" y="77"/>
                    <a:pt x="152" y="91"/>
                  </a:cubicBezTo>
                  <a:cubicBezTo>
                    <a:pt x="188" y="107"/>
                    <a:pt x="221" y="132"/>
                    <a:pt x="254" y="154"/>
                  </a:cubicBezTo>
                  <a:lnTo>
                    <a:pt x="295" y="187"/>
                  </a:lnTo>
                  <a:cubicBezTo>
                    <a:pt x="405" y="264"/>
                    <a:pt x="518" y="339"/>
                    <a:pt x="642" y="399"/>
                  </a:cubicBezTo>
                  <a:cubicBezTo>
                    <a:pt x="686" y="421"/>
                    <a:pt x="730" y="440"/>
                    <a:pt x="779" y="462"/>
                  </a:cubicBezTo>
                  <a:cubicBezTo>
                    <a:pt x="834" y="484"/>
                    <a:pt x="892" y="506"/>
                    <a:pt x="950" y="526"/>
                  </a:cubicBezTo>
                  <a:cubicBezTo>
                    <a:pt x="997" y="539"/>
                    <a:pt x="1038" y="553"/>
                    <a:pt x="1082" y="567"/>
                  </a:cubicBezTo>
                  <a:cubicBezTo>
                    <a:pt x="1096" y="575"/>
                    <a:pt x="1109" y="578"/>
                    <a:pt x="1123" y="586"/>
                  </a:cubicBezTo>
                  <a:lnTo>
                    <a:pt x="1164" y="616"/>
                  </a:lnTo>
                  <a:cubicBezTo>
                    <a:pt x="1175" y="622"/>
                    <a:pt x="1184" y="625"/>
                    <a:pt x="1197" y="630"/>
                  </a:cubicBezTo>
                  <a:cubicBezTo>
                    <a:pt x="1211" y="636"/>
                    <a:pt x="1230" y="636"/>
                    <a:pt x="1244" y="641"/>
                  </a:cubicBezTo>
                  <a:cubicBezTo>
                    <a:pt x="1299" y="647"/>
                    <a:pt x="1349" y="658"/>
                    <a:pt x="1401" y="669"/>
                  </a:cubicBezTo>
                  <a:cubicBezTo>
                    <a:pt x="1495" y="685"/>
                    <a:pt x="1583" y="702"/>
                    <a:pt x="1676" y="718"/>
                  </a:cubicBezTo>
                  <a:cubicBezTo>
                    <a:pt x="1660" y="705"/>
                    <a:pt x="1643" y="688"/>
                    <a:pt x="1616" y="677"/>
                  </a:cubicBezTo>
                  <a:lnTo>
                    <a:pt x="1588" y="650"/>
                  </a:lnTo>
                  <a:cubicBezTo>
                    <a:pt x="1561" y="627"/>
                    <a:pt x="1533" y="603"/>
                    <a:pt x="1506" y="586"/>
                  </a:cubicBezTo>
                  <a:cubicBezTo>
                    <a:pt x="1478" y="572"/>
                    <a:pt x="1445" y="564"/>
                    <a:pt x="1418" y="548"/>
                  </a:cubicBezTo>
                  <a:cubicBezTo>
                    <a:pt x="1396" y="534"/>
                    <a:pt x="1376" y="517"/>
                    <a:pt x="1357" y="498"/>
                  </a:cubicBezTo>
                  <a:cubicBezTo>
                    <a:pt x="1321" y="471"/>
                    <a:pt x="1280" y="451"/>
                    <a:pt x="1239" y="429"/>
                  </a:cubicBezTo>
                  <a:cubicBezTo>
                    <a:pt x="1140" y="383"/>
                    <a:pt x="1043" y="330"/>
                    <a:pt x="941" y="289"/>
                  </a:cubicBezTo>
                  <a:cubicBezTo>
                    <a:pt x="900" y="273"/>
                    <a:pt x="853" y="256"/>
                    <a:pt x="818" y="234"/>
                  </a:cubicBezTo>
                  <a:cubicBezTo>
                    <a:pt x="771" y="209"/>
                    <a:pt x="735" y="179"/>
                    <a:pt x="688" y="154"/>
                  </a:cubicBezTo>
                  <a:cubicBezTo>
                    <a:pt x="661" y="140"/>
                    <a:pt x="631" y="132"/>
                    <a:pt x="600" y="121"/>
                  </a:cubicBezTo>
                  <a:cubicBezTo>
                    <a:pt x="564" y="110"/>
                    <a:pt x="534" y="105"/>
                    <a:pt x="501" y="96"/>
                  </a:cubicBezTo>
                  <a:cubicBezTo>
                    <a:pt x="369" y="66"/>
                    <a:pt x="234" y="36"/>
                    <a:pt x="105" y="3"/>
                  </a:cubicBezTo>
                  <a:cubicBezTo>
                    <a:pt x="97" y="1"/>
                    <a:pt x="89" y="0"/>
                    <a:pt x="82" y="0"/>
                  </a:cubicBezTo>
                  <a:close/>
                </a:path>
              </a:pathLst>
            </a:custGeom>
            <a:solidFill>
              <a:srgbClr val="97AF8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2128;p66">
              <a:extLst>
                <a:ext uri="{FF2B5EF4-FFF2-40B4-BE49-F238E27FC236}">
                  <a16:creationId xmlns:a16="http://schemas.microsoft.com/office/drawing/2014/main" id="{761767CE-4CA2-CE3B-0DD4-0F2A6FEEBE1A}"/>
                </a:ext>
              </a:extLst>
            </p:cNvPr>
            <p:cNvSpPr/>
            <p:nvPr/>
          </p:nvSpPr>
          <p:spPr>
            <a:xfrm>
              <a:off x="8401958" y="482095"/>
              <a:ext cx="114196" cy="110798"/>
            </a:xfrm>
            <a:custGeom>
              <a:avLst/>
              <a:gdLst/>
              <a:ahLst/>
              <a:cxnLst/>
              <a:rect l="l" t="t" r="r" b="b"/>
              <a:pathLst>
                <a:path w="1008" h="978" extrusionOk="0">
                  <a:moveTo>
                    <a:pt x="25" y="0"/>
                  </a:moveTo>
                  <a:cubicBezTo>
                    <a:pt x="0" y="9"/>
                    <a:pt x="8" y="28"/>
                    <a:pt x="25" y="47"/>
                  </a:cubicBezTo>
                  <a:cubicBezTo>
                    <a:pt x="25" y="50"/>
                    <a:pt x="28" y="50"/>
                    <a:pt x="30" y="53"/>
                  </a:cubicBezTo>
                  <a:cubicBezTo>
                    <a:pt x="63" y="75"/>
                    <a:pt x="85" y="97"/>
                    <a:pt x="107" y="124"/>
                  </a:cubicBezTo>
                  <a:lnTo>
                    <a:pt x="138" y="166"/>
                  </a:lnTo>
                  <a:lnTo>
                    <a:pt x="201" y="248"/>
                  </a:lnTo>
                  <a:cubicBezTo>
                    <a:pt x="231" y="289"/>
                    <a:pt x="264" y="336"/>
                    <a:pt x="297" y="377"/>
                  </a:cubicBezTo>
                  <a:cubicBezTo>
                    <a:pt x="300" y="383"/>
                    <a:pt x="306" y="386"/>
                    <a:pt x="311" y="394"/>
                  </a:cubicBezTo>
                  <a:cubicBezTo>
                    <a:pt x="344" y="441"/>
                    <a:pt x="383" y="487"/>
                    <a:pt x="413" y="534"/>
                  </a:cubicBezTo>
                  <a:lnTo>
                    <a:pt x="435" y="565"/>
                  </a:lnTo>
                  <a:cubicBezTo>
                    <a:pt x="449" y="589"/>
                    <a:pt x="465" y="614"/>
                    <a:pt x="482" y="633"/>
                  </a:cubicBezTo>
                  <a:cubicBezTo>
                    <a:pt x="520" y="683"/>
                    <a:pt x="572" y="716"/>
                    <a:pt x="619" y="754"/>
                  </a:cubicBezTo>
                  <a:cubicBezTo>
                    <a:pt x="650" y="779"/>
                    <a:pt x="683" y="804"/>
                    <a:pt x="716" y="820"/>
                  </a:cubicBezTo>
                  <a:cubicBezTo>
                    <a:pt x="743" y="834"/>
                    <a:pt x="773" y="845"/>
                    <a:pt x="798" y="862"/>
                  </a:cubicBezTo>
                  <a:cubicBezTo>
                    <a:pt x="826" y="878"/>
                    <a:pt x="848" y="903"/>
                    <a:pt x="875" y="920"/>
                  </a:cubicBezTo>
                  <a:cubicBezTo>
                    <a:pt x="916" y="947"/>
                    <a:pt x="960" y="964"/>
                    <a:pt x="1007" y="977"/>
                  </a:cubicBezTo>
                  <a:cubicBezTo>
                    <a:pt x="947" y="925"/>
                    <a:pt x="916" y="848"/>
                    <a:pt x="870" y="779"/>
                  </a:cubicBezTo>
                  <a:cubicBezTo>
                    <a:pt x="837" y="738"/>
                    <a:pt x="795" y="699"/>
                    <a:pt x="760" y="655"/>
                  </a:cubicBezTo>
                  <a:cubicBezTo>
                    <a:pt x="727" y="603"/>
                    <a:pt x="702" y="545"/>
                    <a:pt x="658" y="504"/>
                  </a:cubicBezTo>
                  <a:cubicBezTo>
                    <a:pt x="636" y="487"/>
                    <a:pt x="608" y="468"/>
                    <a:pt x="592" y="449"/>
                  </a:cubicBezTo>
                  <a:cubicBezTo>
                    <a:pt x="575" y="427"/>
                    <a:pt x="564" y="397"/>
                    <a:pt x="548" y="372"/>
                  </a:cubicBezTo>
                  <a:cubicBezTo>
                    <a:pt x="534" y="353"/>
                    <a:pt x="517" y="336"/>
                    <a:pt x="495" y="317"/>
                  </a:cubicBezTo>
                  <a:cubicBezTo>
                    <a:pt x="482" y="303"/>
                    <a:pt x="468" y="289"/>
                    <a:pt x="454" y="281"/>
                  </a:cubicBezTo>
                  <a:cubicBezTo>
                    <a:pt x="407" y="234"/>
                    <a:pt x="358" y="193"/>
                    <a:pt x="303" y="157"/>
                  </a:cubicBezTo>
                  <a:cubicBezTo>
                    <a:pt x="284" y="138"/>
                    <a:pt x="259" y="124"/>
                    <a:pt x="234" y="111"/>
                  </a:cubicBezTo>
                  <a:cubicBezTo>
                    <a:pt x="204" y="94"/>
                    <a:pt x="173" y="75"/>
                    <a:pt x="140" y="55"/>
                  </a:cubicBezTo>
                  <a:cubicBezTo>
                    <a:pt x="121" y="42"/>
                    <a:pt x="99" y="33"/>
                    <a:pt x="80" y="20"/>
                  </a:cubicBezTo>
                  <a:cubicBezTo>
                    <a:pt x="69" y="11"/>
                    <a:pt x="58" y="6"/>
                    <a:pt x="44" y="0"/>
                  </a:cubicBezTo>
                  <a:close/>
                </a:path>
              </a:pathLst>
            </a:custGeom>
            <a:solidFill>
              <a:srgbClr val="97AF8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2129;p66">
              <a:extLst>
                <a:ext uri="{FF2B5EF4-FFF2-40B4-BE49-F238E27FC236}">
                  <a16:creationId xmlns:a16="http://schemas.microsoft.com/office/drawing/2014/main" id="{2F38E538-5C3E-7F6A-D0C6-0BC35EFD7151}"/>
                </a:ext>
              </a:extLst>
            </p:cNvPr>
            <p:cNvSpPr/>
            <p:nvPr/>
          </p:nvSpPr>
          <p:spPr>
            <a:xfrm>
              <a:off x="8328999" y="333118"/>
              <a:ext cx="150789" cy="350293"/>
            </a:xfrm>
            <a:custGeom>
              <a:avLst/>
              <a:gdLst/>
              <a:ahLst/>
              <a:cxnLst/>
              <a:rect l="l" t="t" r="r" b="b"/>
              <a:pathLst>
                <a:path w="1331" h="3092" extrusionOk="0">
                  <a:moveTo>
                    <a:pt x="1314" y="1"/>
                  </a:moveTo>
                  <a:cubicBezTo>
                    <a:pt x="1310" y="1"/>
                    <a:pt x="1306" y="3"/>
                    <a:pt x="1305" y="8"/>
                  </a:cubicBezTo>
                  <a:cubicBezTo>
                    <a:pt x="1194" y="281"/>
                    <a:pt x="1013" y="512"/>
                    <a:pt x="867" y="765"/>
                  </a:cubicBezTo>
                  <a:cubicBezTo>
                    <a:pt x="735" y="1007"/>
                    <a:pt x="630" y="1269"/>
                    <a:pt x="529" y="1522"/>
                  </a:cubicBezTo>
                  <a:cubicBezTo>
                    <a:pt x="418" y="1791"/>
                    <a:pt x="314" y="2064"/>
                    <a:pt x="215" y="2334"/>
                  </a:cubicBezTo>
                  <a:cubicBezTo>
                    <a:pt x="165" y="2457"/>
                    <a:pt x="121" y="2581"/>
                    <a:pt x="83" y="2711"/>
                  </a:cubicBezTo>
                  <a:cubicBezTo>
                    <a:pt x="52" y="2821"/>
                    <a:pt x="0" y="2953"/>
                    <a:pt x="22" y="3066"/>
                  </a:cubicBezTo>
                  <a:cubicBezTo>
                    <a:pt x="24" y="3082"/>
                    <a:pt x="40" y="3092"/>
                    <a:pt x="55" y="3092"/>
                  </a:cubicBezTo>
                  <a:cubicBezTo>
                    <a:pt x="67" y="3092"/>
                    <a:pt x="79" y="3086"/>
                    <a:pt x="83" y="3074"/>
                  </a:cubicBezTo>
                  <a:cubicBezTo>
                    <a:pt x="108" y="3019"/>
                    <a:pt x="110" y="2958"/>
                    <a:pt x="121" y="2898"/>
                  </a:cubicBezTo>
                  <a:cubicBezTo>
                    <a:pt x="135" y="2832"/>
                    <a:pt x="152" y="2768"/>
                    <a:pt x="174" y="2702"/>
                  </a:cubicBezTo>
                  <a:cubicBezTo>
                    <a:pt x="212" y="2581"/>
                    <a:pt x="256" y="2460"/>
                    <a:pt x="297" y="2342"/>
                  </a:cubicBezTo>
                  <a:cubicBezTo>
                    <a:pt x="394" y="2069"/>
                    <a:pt x="487" y="1794"/>
                    <a:pt x="592" y="1525"/>
                  </a:cubicBezTo>
                  <a:cubicBezTo>
                    <a:pt x="696" y="1260"/>
                    <a:pt x="804" y="988"/>
                    <a:pt x="947" y="740"/>
                  </a:cubicBezTo>
                  <a:cubicBezTo>
                    <a:pt x="1016" y="622"/>
                    <a:pt x="1098" y="506"/>
                    <a:pt x="1167" y="388"/>
                  </a:cubicBezTo>
                  <a:cubicBezTo>
                    <a:pt x="1233" y="270"/>
                    <a:pt x="1285" y="146"/>
                    <a:pt x="1329" y="19"/>
                  </a:cubicBezTo>
                  <a:cubicBezTo>
                    <a:pt x="1331" y="7"/>
                    <a:pt x="1322" y="1"/>
                    <a:pt x="1314" y="1"/>
                  </a:cubicBezTo>
                  <a:close/>
                </a:path>
              </a:pathLst>
            </a:custGeom>
            <a:solidFill>
              <a:srgbClr val="97AF8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2130;p66">
              <a:extLst>
                <a:ext uri="{FF2B5EF4-FFF2-40B4-BE49-F238E27FC236}">
                  <a16:creationId xmlns:a16="http://schemas.microsoft.com/office/drawing/2014/main" id="{E553FB18-80C9-3E81-A6F4-4F8BC882300D}"/>
                </a:ext>
              </a:extLst>
            </p:cNvPr>
            <p:cNvSpPr/>
            <p:nvPr/>
          </p:nvSpPr>
          <p:spPr>
            <a:xfrm>
              <a:off x="8901906" y="521066"/>
              <a:ext cx="57211" cy="369212"/>
            </a:xfrm>
            <a:custGeom>
              <a:avLst/>
              <a:gdLst/>
              <a:ahLst/>
              <a:cxnLst/>
              <a:rect l="l" t="t" r="r" b="b"/>
              <a:pathLst>
                <a:path w="505" h="3259" extrusionOk="0">
                  <a:moveTo>
                    <a:pt x="1" y="0"/>
                  </a:moveTo>
                  <a:lnTo>
                    <a:pt x="1" y="3258"/>
                  </a:lnTo>
                  <a:lnTo>
                    <a:pt x="504" y="3258"/>
                  </a:lnTo>
                  <a:lnTo>
                    <a:pt x="504" y="0"/>
                  </a:lnTo>
                  <a:close/>
                </a:path>
              </a:pathLst>
            </a:custGeom>
            <a:solidFill>
              <a:srgbClr val="AA8C7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" name="Google Shape;2131;p66">
              <a:extLst>
                <a:ext uri="{FF2B5EF4-FFF2-40B4-BE49-F238E27FC236}">
                  <a16:creationId xmlns:a16="http://schemas.microsoft.com/office/drawing/2014/main" id="{63B1B63B-749B-2272-A60C-F1ADAF88218B}"/>
                </a:ext>
              </a:extLst>
            </p:cNvPr>
            <p:cNvSpPr/>
            <p:nvPr/>
          </p:nvSpPr>
          <p:spPr>
            <a:xfrm>
              <a:off x="8845261" y="566836"/>
              <a:ext cx="57438" cy="323443"/>
            </a:xfrm>
            <a:custGeom>
              <a:avLst/>
              <a:gdLst/>
              <a:ahLst/>
              <a:cxnLst/>
              <a:rect l="l" t="t" r="r" b="b"/>
              <a:pathLst>
                <a:path w="507" h="2855" extrusionOk="0">
                  <a:moveTo>
                    <a:pt x="0" y="1"/>
                  </a:moveTo>
                  <a:lnTo>
                    <a:pt x="0" y="2854"/>
                  </a:lnTo>
                  <a:lnTo>
                    <a:pt x="506" y="2854"/>
                  </a:lnTo>
                  <a:lnTo>
                    <a:pt x="506" y="1"/>
                  </a:ln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" name="Google Shape;2132;p66">
              <a:extLst>
                <a:ext uri="{FF2B5EF4-FFF2-40B4-BE49-F238E27FC236}">
                  <a16:creationId xmlns:a16="http://schemas.microsoft.com/office/drawing/2014/main" id="{5C30B8C0-EF7B-E4E5-1E02-DF672F43E769}"/>
                </a:ext>
              </a:extLst>
            </p:cNvPr>
            <p:cNvSpPr/>
            <p:nvPr/>
          </p:nvSpPr>
          <p:spPr>
            <a:xfrm>
              <a:off x="8788503" y="542931"/>
              <a:ext cx="57438" cy="347347"/>
            </a:xfrm>
            <a:custGeom>
              <a:avLst/>
              <a:gdLst/>
              <a:ahLst/>
              <a:cxnLst/>
              <a:rect l="l" t="t" r="r" b="b"/>
              <a:pathLst>
                <a:path w="507" h="3066" extrusionOk="0">
                  <a:moveTo>
                    <a:pt x="0" y="0"/>
                  </a:moveTo>
                  <a:lnTo>
                    <a:pt x="0" y="3065"/>
                  </a:lnTo>
                  <a:lnTo>
                    <a:pt x="507" y="3065"/>
                  </a:lnTo>
                  <a:lnTo>
                    <a:pt x="507" y="0"/>
                  </a:lnTo>
                  <a:close/>
                </a:path>
              </a:pathLst>
            </a:custGeom>
            <a:solidFill>
              <a:srgbClr val="DFDEF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2133;p66">
              <a:extLst>
                <a:ext uri="{FF2B5EF4-FFF2-40B4-BE49-F238E27FC236}">
                  <a16:creationId xmlns:a16="http://schemas.microsoft.com/office/drawing/2014/main" id="{85DF4D91-E4D0-F37F-6654-8129B8B3EB26}"/>
                </a:ext>
              </a:extLst>
            </p:cNvPr>
            <p:cNvSpPr/>
            <p:nvPr/>
          </p:nvSpPr>
          <p:spPr>
            <a:xfrm>
              <a:off x="8732085" y="592779"/>
              <a:ext cx="57438" cy="297839"/>
            </a:xfrm>
            <a:custGeom>
              <a:avLst/>
              <a:gdLst/>
              <a:ahLst/>
              <a:cxnLst/>
              <a:rect l="l" t="t" r="r" b="b"/>
              <a:pathLst>
                <a:path w="507" h="2629" extrusionOk="0">
                  <a:moveTo>
                    <a:pt x="0" y="0"/>
                  </a:moveTo>
                  <a:lnTo>
                    <a:pt x="0" y="2628"/>
                  </a:lnTo>
                  <a:lnTo>
                    <a:pt x="507" y="2628"/>
                  </a:lnTo>
                  <a:lnTo>
                    <a:pt x="507" y="0"/>
                  </a:lnTo>
                  <a:close/>
                </a:path>
              </a:pathLst>
            </a:custGeom>
            <a:solidFill>
              <a:srgbClr val="7A7C7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" name="Google Shape;2134;p66">
              <a:extLst>
                <a:ext uri="{FF2B5EF4-FFF2-40B4-BE49-F238E27FC236}">
                  <a16:creationId xmlns:a16="http://schemas.microsoft.com/office/drawing/2014/main" id="{E07B5C14-5935-277A-1A84-36DBD71A7804}"/>
                </a:ext>
              </a:extLst>
            </p:cNvPr>
            <p:cNvSpPr/>
            <p:nvPr/>
          </p:nvSpPr>
          <p:spPr>
            <a:xfrm>
              <a:off x="8674987" y="521066"/>
              <a:ext cx="57438" cy="369212"/>
            </a:xfrm>
            <a:custGeom>
              <a:avLst/>
              <a:gdLst/>
              <a:ahLst/>
              <a:cxnLst/>
              <a:rect l="l" t="t" r="r" b="b"/>
              <a:pathLst>
                <a:path w="507" h="3259" extrusionOk="0">
                  <a:moveTo>
                    <a:pt x="1" y="0"/>
                  </a:moveTo>
                  <a:lnTo>
                    <a:pt x="1" y="3258"/>
                  </a:lnTo>
                  <a:lnTo>
                    <a:pt x="507" y="3258"/>
                  </a:lnTo>
                  <a:lnTo>
                    <a:pt x="507" y="0"/>
                  </a:lnTo>
                  <a:close/>
                </a:path>
              </a:pathLst>
            </a:custGeom>
            <a:solidFill>
              <a:srgbClr val="97AF8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" name="Google Shape;2135;p66">
              <a:extLst>
                <a:ext uri="{FF2B5EF4-FFF2-40B4-BE49-F238E27FC236}">
                  <a16:creationId xmlns:a16="http://schemas.microsoft.com/office/drawing/2014/main" id="{E3FE211A-EFC2-26F2-339B-5AD64A496925}"/>
                </a:ext>
              </a:extLst>
            </p:cNvPr>
            <p:cNvSpPr/>
            <p:nvPr/>
          </p:nvSpPr>
          <p:spPr>
            <a:xfrm>
              <a:off x="8483640" y="524805"/>
              <a:ext cx="190554" cy="363887"/>
            </a:xfrm>
            <a:custGeom>
              <a:avLst/>
              <a:gdLst/>
              <a:ahLst/>
              <a:cxnLst/>
              <a:rect l="l" t="t" r="r" b="b"/>
              <a:pathLst>
                <a:path w="1682" h="3212" extrusionOk="0">
                  <a:moveTo>
                    <a:pt x="1211" y="0"/>
                  </a:moveTo>
                  <a:lnTo>
                    <a:pt x="0" y="3025"/>
                  </a:lnTo>
                  <a:lnTo>
                    <a:pt x="471" y="3212"/>
                  </a:lnTo>
                  <a:lnTo>
                    <a:pt x="1681" y="188"/>
                  </a:lnTo>
                  <a:lnTo>
                    <a:pt x="1211" y="0"/>
                  </a:lnTo>
                  <a:close/>
                </a:path>
              </a:pathLst>
            </a:custGeom>
            <a:solidFill>
              <a:srgbClr val="9979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Google Shape;2136;p66">
              <a:extLst>
                <a:ext uri="{FF2B5EF4-FFF2-40B4-BE49-F238E27FC236}">
                  <a16:creationId xmlns:a16="http://schemas.microsoft.com/office/drawing/2014/main" id="{3B52F60D-9444-8966-0A4D-1664331541B6}"/>
                </a:ext>
              </a:extLst>
            </p:cNvPr>
            <p:cNvSpPr/>
            <p:nvPr/>
          </p:nvSpPr>
          <p:spPr>
            <a:xfrm>
              <a:off x="8201775" y="620762"/>
              <a:ext cx="224541" cy="270423"/>
            </a:xfrm>
            <a:custGeom>
              <a:avLst/>
              <a:gdLst/>
              <a:ahLst/>
              <a:cxnLst/>
              <a:rect l="l" t="t" r="r" b="b"/>
              <a:pathLst>
                <a:path w="1982" h="2387" extrusionOk="0">
                  <a:moveTo>
                    <a:pt x="1" y="1"/>
                  </a:moveTo>
                  <a:lnTo>
                    <a:pt x="1" y="1814"/>
                  </a:lnTo>
                  <a:cubicBezTo>
                    <a:pt x="1" y="2131"/>
                    <a:pt x="254" y="2387"/>
                    <a:pt x="567" y="2387"/>
                  </a:cubicBezTo>
                  <a:lnTo>
                    <a:pt x="1412" y="2387"/>
                  </a:lnTo>
                  <a:cubicBezTo>
                    <a:pt x="1726" y="2387"/>
                    <a:pt x="1982" y="2128"/>
                    <a:pt x="1982" y="1814"/>
                  </a:cubicBezTo>
                  <a:lnTo>
                    <a:pt x="1982" y="1"/>
                  </a:lnTo>
                  <a:close/>
                </a:path>
              </a:pathLst>
            </a:custGeom>
            <a:solidFill>
              <a:srgbClr val="7A7C7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5" name="Google Shape;2831;p80">
            <a:extLst>
              <a:ext uri="{FF2B5EF4-FFF2-40B4-BE49-F238E27FC236}">
                <a16:creationId xmlns:a16="http://schemas.microsoft.com/office/drawing/2014/main" id="{A0EF23DF-2663-C053-1FE6-4964D91FFB1D}"/>
              </a:ext>
            </a:extLst>
          </p:cNvPr>
          <p:cNvGrpSpPr/>
          <p:nvPr/>
        </p:nvGrpSpPr>
        <p:grpSpPr>
          <a:xfrm flipH="1">
            <a:off x="10448864" y="4835738"/>
            <a:ext cx="1638801" cy="1979860"/>
            <a:chOff x="715100" y="3115325"/>
            <a:chExt cx="1229101" cy="1484895"/>
          </a:xfrm>
        </p:grpSpPr>
        <p:sp>
          <p:nvSpPr>
            <p:cNvPr id="56" name="Google Shape;2832;p80">
              <a:extLst>
                <a:ext uri="{FF2B5EF4-FFF2-40B4-BE49-F238E27FC236}">
                  <a16:creationId xmlns:a16="http://schemas.microsoft.com/office/drawing/2014/main" id="{C2DB9B69-EBAD-A7C8-DA3E-E24857A18AAD}"/>
                </a:ext>
              </a:extLst>
            </p:cNvPr>
            <p:cNvSpPr/>
            <p:nvPr/>
          </p:nvSpPr>
          <p:spPr>
            <a:xfrm>
              <a:off x="1024903" y="4011637"/>
              <a:ext cx="717378" cy="588582"/>
            </a:xfrm>
            <a:custGeom>
              <a:avLst/>
              <a:gdLst/>
              <a:ahLst/>
              <a:cxnLst/>
              <a:rect l="l" t="t" r="r" b="b"/>
              <a:pathLst>
                <a:path w="5180" h="4250" extrusionOk="0">
                  <a:moveTo>
                    <a:pt x="408" y="1"/>
                  </a:moveTo>
                  <a:cubicBezTo>
                    <a:pt x="171" y="1"/>
                    <a:pt x="0" y="235"/>
                    <a:pt x="78" y="463"/>
                  </a:cubicBezTo>
                  <a:cubicBezTo>
                    <a:pt x="78" y="463"/>
                    <a:pt x="1263" y="3961"/>
                    <a:pt x="1263" y="3969"/>
                  </a:cubicBezTo>
                  <a:cubicBezTo>
                    <a:pt x="1263" y="4123"/>
                    <a:pt x="1858" y="4250"/>
                    <a:pt x="2593" y="4250"/>
                  </a:cubicBezTo>
                  <a:cubicBezTo>
                    <a:pt x="3325" y="4250"/>
                    <a:pt x="3919" y="4123"/>
                    <a:pt x="3919" y="3969"/>
                  </a:cubicBezTo>
                  <a:cubicBezTo>
                    <a:pt x="3919" y="3958"/>
                    <a:pt x="5102" y="463"/>
                    <a:pt x="5102" y="463"/>
                  </a:cubicBezTo>
                  <a:cubicBezTo>
                    <a:pt x="5179" y="238"/>
                    <a:pt x="5009" y="1"/>
                    <a:pt x="4772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2833;p80">
              <a:extLst>
                <a:ext uri="{FF2B5EF4-FFF2-40B4-BE49-F238E27FC236}">
                  <a16:creationId xmlns:a16="http://schemas.microsoft.com/office/drawing/2014/main" id="{F34A34E2-42DB-C6C6-363F-85FA176A1105}"/>
                </a:ext>
              </a:extLst>
            </p:cNvPr>
            <p:cNvSpPr/>
            <p:nvPr/>
          </p:nvSpPr>
          <p:spPr>
            <a:xfrm>
              <a:off x="1032520" y="3975076"/>
              <a:ext cx="696743" cy="127826"/>
            </a:xfrm>
            <a:custGeom>
              <a:avLst/>
              <a:gdLst/>
              <a:ahLst/>
              <a:cxnLst/>
              <a:rect l="l" t="t" r="r" b="b"/>
              <a:pathLst>
                <a:path w="5031" h="923" extrusionOk="0">
                  <a:moveTo>
                    <a:pt x="2516" y="1"/>
                  </a:moveTo>
                  <a:cubicBezTo>
                    <a:pt x="1126" y="1"/>
                    <a:pt x="0" y="207"/>
                    <a:pt x="0" y="463"/>
                  </a:cubicBezTo>
                  <a:cubicBezTo>
                    <a:pt x="0" y="716"/>
                    <a:pt x="1126" y="923"/>
                    <a:pt x="2516" y="923"/>
                  </a:cubicBezTo>
                  <a:cubicBezTo>
                    <a:pt x="3905" y="923"/>
                    <a:pt x="5031" y="716"/>
                    <a:pt x="5031" y="463"/>
                  </a:cubicBezTo>
                  <a:cubicBezTo>
                    <a:pt x="5031" y="207"/>
                    <a:pt x="3905" y="1"/>
                    <a:pt x="2516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2834;p80">
              <a:extLst>
                <a:ext uri="{FF2B5EF4-FFF2-40B4-BE49-F238E27FC236}">
                  <a16:creationId xmlns:a16="http://schemas.microsoft.com/office/drawing/2014/main" id="{86795F6D-A4F2-E537-BF87-0B5AB668653E}"/>
                </a:ext>
              </a:extLst>
            </p:cNvPr>
            <p:cNvSpPr/>
            <p:nvPr/>
          </p:nvSpPr>
          <p:spPr>
            <a:xfrm>
              <a:off x="1058002" y="4022716"/>
              <a:ext cx="646194" cy="80186"/>
            </a:xfrm>
            <a:custGeom>
              <a:avLst/>
              <a:gdLst/>
              <a:ahLst/>
              <a:cxnLst/>
              <a:rect l="l" t="t" r="r" b="b"/>
              <a:pathLst>
                <a:path w="4666" h="579" extrusionOk="0">
                  <a:moveTo>
                    <a:pt x="2332" y="1"/>
                  </a:moveTo>
                  <a:cubicBezTo>
                    <a:pt x="1275" y="1"/>
                    <a:pt x="375" y="122"/>
                    <a:pt x="1" y="290"/>
                  </a:cubicBezTo>
                  <a:cubicBezTo>
                    <a:pt x="372" y="460"/>
                    <a:pt x="1275" y="579"/>
                    <a:pt x="2332" y="579"/>
                  </a:cubicBezTo>
                  <a:cubicBezTo>
                    <a:pt x="3388" y="579"/>
                    <a:pt x="4288" y="460"/>
                    <a:pt x="4665" y="290"/>
                  </a:cubicBezTo>
                  <a:cubicBezTo>
                    <a:pt x="4294" y="122"/>
                    <a:pt x="3388" y="1"/>
                    <a:pt x="2332" y="1"/>
                  </a:cubicBezTo>
                  <a:close/>
                </a:path>
              </a:pathLst>
            </a:custGeom>
            <a:solidFill>
              <a:srgbClr val="AA8C7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2835;p80">
              <a:extLst>
                <a:ext uri="{FF2B5EF4-FFF2-40B4-BE49-F238E27FC236}">
                  <a16:creationId xmlns:a16="http://schemas.microsoft.com/office/drawing/2014/main" id="{E3BEE34E-6FBC-1368-34F2-3B6B0C1AF478}"/>
                </a:ext>
              </a:extLst>
            </p:cNvPr>
            <p:cNvSpPr/>
            <p:nvPr/>
          </p:nvSpPr>
          <p:spPr>
            <a:xfrm>
              <a:off x="715100" y="3494651"/>
              <a:ext cx="545789" cy="411731"/>
            </a:xfrm>
            <a:custGeom>
              <a:avLst/>
              <a:gdLst/>
              <a:ahLst/>
              <a:cxnLst/>
              <a:rect l="l" t="t" r="r" b="b"/>
              <a:pathLst>
                <a:path w="3941" h="2973" extrusionOk="0">
                  <a:moveTo>
                    <a:pt x="224" y="0"/>
                  </a:moveTo>
                  <a:cubicBezTo>
                    <a:pt x="88" y="0"/>
                    <a:pt x="3" y="113"/>
                    <a:pt x="3" y="113"/>
                  </a:cubicBezTo>
                  <a:cubicBezTo>
                    <a:pt x="0" y="443"/>
                    <a:pt x="182" y="740"/>
                    <a:pt x="691" y="947"/>
                  </a:cubicBezTo>
                  <a:cubicBezTo>
                    <a:pt x="1200" y="1153"/>
                    <a:pt x="787" y="1599"/>
                    <a:pt x="1302" y="2116"/>
                  </a:cubicBezTo>
                  <a:cubicBezTo>
                    <a:pt x="1496" y="2311"/>
                    <a:pt x="1650" y="2343"/>
                    <a:pt x="1795" y="2343"/>
                  </a:cubicBezTo>
                  <a:cubicBezTo>
                    <a:pt x="1866" y="2343"/>
                    <a:pt x="1935" y="2335"/>
                    <a:pt x="2006" y="2335"/>
                  </a:cubicBezTo>
                  <a:cubicBezTo>
                    <a:pt x="2177" y="2335"/>
                    <a:pt x="2358" y="2380"/>
                    <a:pt x="2601" y="2686"/>
                  </a:cubicBezTo>
                  <a:cubicBezTo>
                    <a:pt x="2768" y="2899"/>
                    <a:pt x="2959" y="2972"/>
                    <a:pt x="3144" y="2972"/>
                  </a:cubicBezTo>
                  <a:cubicBezTo>
                    <a:pt x="3559" y="2972"/>
                    <a:pt x="3941" y="2598"/>
                    <a:pt x="3941" y="2598"/>
                  </a:cubicBezTo>
                  <a:cubicBezTo>
                    <a:pt x="3897" y="1268"/>
                    <a:pt x="3179" y="1048"/>
                    <a:pt x="2631" y="963"/>
                  </a:cubicBezTo>
                  <a:cubicBezTo>
                    <a:pt x="2108" y="882"/>
                    <a:pt x="2187" y="201"/>
                    <a:pt x="1801" y="201"/>
                  </a:cubicBezTo>
                  <a:cubicBezTo>
                    <a:pt x="1783" y="201"/>
                    <a:pt x="1763" y="203"/>
                    <a:pt x="1742" y="206"/>
                  </a:cubicBezTo>
                  <a:cubicBezTo>
                    <a:pt x="1463" y="250"/>
                    <a:pt x="1178" y="368"/>
                    <a:pt x="931" y="368"/>
                  </a:cubicBezTo>
                  <a:cubicBezTo>
                    <a:pt x="776" y="368"/>
                    <a:pt x="637" y="322"/>
                    <a:pt x="523" y="182"/>
                  </a:cubicBezTo>
                  <a:cubicBezTo>
                    <a:pt x="410" y="43"/>
                    <a:pt x="307" y="0"/>
                    <a:pt x="224" y="0"/>
                  </a:cubicBezTo>
                  <a:close/>
                </a:path>
              </a:pathLst>
            </a:custGeom>
            <a:solidFill>
              <a:srgbClr val="97AF8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2836;p80">
              <a:extLst>
                <a:ext uri="{FF2B5EF4-FFF2-40B4-BE49-F238E27FC236}">
                  <a16:creationId xmlns:a16="http://schemas.microsoft.com/office/drawing/2014/main" id="{475851C7-C322-1AA6-2C50-CA2BB998E331}"/>
                </a:ext>
              </a:extLst>
            </p:cNvPr>
            <p:cNvSpPr/>
            <p:nvPr/>
          </p:nvSpPr>
          <p:spPr>
            <a:xfrm>
              <a:off x="1157161" y="3115325"/>
              <a:ext cx="354950" cy="650765"/>
            </a:xfrm>
            <a:custGeom>
              <a:avLst/>
              <a:gdLst/>
              <a:ahLst/>
              <a:cxnLst/>
              <a:rect l="l" t="t" r="r" b="b"/>
              <a:pathLst>
                <a:path w="2563" h="4699" extrusionOk="0">
                  <a:moveTo>
                    <a:pt x="1974" y="1"/>
                  </a:moveTo>
                  <a:cubicBezTo>
                    <a:pt x="1903" y="1"/>
                    <a:pt x="1468" y="17"/>
                    <a:pt x="1505" y="414"/>
                  </a:cubicBezTo>
                  <a:cubicBezTo>
                    <a:pt x="1547" y="849"/>
                    <a:pt x="1118" y="865"/>
                    <a:pt x="870" y="1429"/>
                  </a:cubicBezTo>
                  <a:cubicBezTo>
                    <a:pt x="625" y="1993"/>
                    <a:pt x="1258" y="2351"/>
                    <a:pt x="628" y="2775"/>
                  </a:cubicBezTo>
                  <a:cubicBezTo>
                    <a:pt x="0" y="3196"/>
                    <a:pt x="449" y="4445"/>
                    <a:pt x="1175" y="4668"/>
                  </a:cubicBezTo>
                  <a:cubicBezTo>
                    <a:pt x="1243" y="4689"/>
                    <a:pt x="1307" y="4699"/>
                    <a:pt x="1368" y="4699"/>
                  </a:cubicBezTo>
                  <a:cubicBezTo>
                    <a:pt x="1962" y="4699"/>
                    <a:pt x="2246" y="3778"/>
                    <a:pt x="2086" y="3344"/>
                  </a:cubicBezTo>
                  <a:cubicBezTo>
                    <a:pt x="1916" y="2866"/>
                    <a:pt x="1588" y="2549"/>
                    <a:pt x="2078" y="1938"/>
                  </a:cubicBezTo>
                  <a:cubicBezTo>
                    <a:pt x="2562" y="1322"/>
                    <a:pt x="1962" y="948"/>
                    <a:pt x="2086" y="664"/>
                  </a:cubicBezTo>
                  <a:cubicBezTo>
                    <a:pt x="2207" y="383"/>
                    <a:pt x="2111" y="84"/>
                    <a:pt x="1984" y="1"/>
                  </a:cubicBezTo>
                  <a:cubicBezTo>
                    <a:pt x="1984" y="1"/>
                    <a:pt x="1981" y="1"/>
                    <a:pt x="1974" y="1"/>
                  </a:cubicBezTo>
                  <a:close/>
                </a:path>
              </a:pathLst>
            </a:custGeom>
            <a:solidFill>
              <a:srgbClr val="97AF8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2837;p80">
              <a:extLst>
                <a:ext uri="{FF2B5EF4-FFF2-40B4-BE49-F238E27FC236}">
                  <a16:creationId xmlns:a16="http://schemas.microsoft.com/office/drawing/2014/main" id="{685FCA40-49DC-8EE3-9057-C3BD0E4BF961}"/>
                </a:ext>
              </a:extLst>
            </p:cNvPr>
            <p:cNvSpPr/>
            <p:nvPr/>
          </p:nvSpPr>
          <p:spPr>
            <a:xfrm>
              <a:off x="1405198" y="3473739"/>
              <a:ext cx="539003" cy="400375"/>
            </a:xfrm>
            <a:custGeom>
              <a:avLst/>
              <a:gdLst/>
              <a:ahLst/>
              <a:cxnLst/>
              <a:rect l="l" t="t" r="r" b="b"/>
              <a:pathLst>
                <a:path w="3892" h="2891" extrusionOk="0">
                  <a:moveTo>
                    <a:pt x="3630" y="0"/>
                  </a:moveTo>
                  <a:cubicBezTo>
                    <a:pt x="3583" y="0"/>
                    <a:pt x="3514" y="17"/>
                    <a:pt x="3421" y="55"/>
                  </a:cubicBezTo>
                  <a:cubicBezTo>
                    <a:pt x="3139" y="170"/>
                    <a:pt x="2969" y="193"/>
                    <a:pt x="2788" y="193"/>
                  </a:cubicBezTo>
                  <a:cubicBezTo>
                    <a:pt x="2663" y="193"/>
                    <a:pt x="2532" y="182"/>
                    <a:pt x="2354" y="182"/>
                  </a:cubicBezTo>
                  <a:cubicBezTo>
                    <a:pt x="2237" y="182"/>
                    <a:pt x="2099" y="187"/>
                    <a:pt x="1930" y="203"/>
                  </a:cubicBezTo>
                  <a:cubicBezTo>
                    <a:pt x="1132" y="278"/>
                    <a:pt x="1630" y="875"/>
                    <a:pt x="815" y="1048"/>
                  </a:cubicBezTo>
                  <a:cubicBezTo>
                    <a:pt x="1" y="1224"/>
                    <a:pt x="557" y="2589"/>
                    <a:pt x="557" y="2589"/>
                  </a:cubicBezTo>
                  <a:cubicBezTo>
                    <a:pt x="858" y="2806"/>
                    <a:pt x="1072" y="2891"/>
                    <a:pt x="1231" y="2891"/>
                  </a:cubicBezTo>
                  <a:cubicBezTo>
                    <a:pt x="1745" y="2891"/>
                    <a:pt x="1705" y="2011"/>
                    <a:pt x="2265" y="1791"/>
                  </a:cubicBezTo>
                  <a:cubicBezTo>
                    <a:pt x="3000" y="1499"/>
                    <a:pt x="2367" y="1164"/>
                    <a:pt x="2975" y="814"/>
                  </a:cubicBezTo>
                  <a:cubicBezTo>
                    <a:pt x="3491" y="518"/>
                    <a:pt x="3892" y="0"/>
                    <a:pt x="3630" y="0"/>
                  </a:cubicBezTo>
                  <a:close/>
                </a:path>
              </a:pathLst>
            </a:custGeom>
            <a:solidFill>
              <a:srgbClr val="97AF8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2838;p80">
              <a:extLst>
                <a:ext uri="{FF2B5EF4-FFF2-40B4-BE49-F238E27FC236}">
                  <a16:creationId xmlns:a16="http://schemas.microsoft.com/office/drawing/2014/main" id="{69C57A6B-0FD2-7316-85D3-BCDB96399C8E}"/>
                </a:ext>
              </a:extLst>
            </p:cNvPr>
            <p:cNvSpPr/>
            <p:nvPr/>
          </p:nvSpPr>
          <p:spPr>
            <a:xfrm>
              <a:off x="969230" y="3658763"/>
              <a:ext cx="410207" cy="422810"/>
            </a:xfrm>
            <a:custGeom>
              <a:avLst/>
              <a:gdLst/>
              <a:ahLst/>
              <a:cxnLst/>
              <a:rect l="l" t="t" r="r" b="b"/>
              <a:pathLst>
                <a:path w="2962" h="3053" extrusionOk="0">
                  <a:moveTo>
                    <a:pt x="1" y="1"/>
                  </a:moveTo>
                  <a:lnTo>
                    <a:pt x="1" y="1"/>
                  </a:lnTo>
                  <a:cubicBezTo>
                    <a:pt x="81" y="53"/>
                    <a:pt x="166" y="92"/>
                    <a:pt x="237" y="136"/>
                  </a:cubicBezTo>
                  <a:cubicBezTo>
                    <a:pt x="317" y="177"/>
                    <a:pt x="400" y="221"/>
                    <a:pt x="480" y="268"/>
                  </a:cubicBezTo>
                  <a:cubicBezTo>
                    <a:pt x="642" y="356"/>
                    <a:pt x="799" y="452"/>
                    <a:pt x="950" y="551"/>
                  </a:cubicBezTo>
                  <a:cubicBezTo>
                    <a:pt x="1255" y="752"/>
                    <a:pt x="1544" y="975"/>
                    <a:pt x="1806" y="1225"/>
                  </a:cubicBezTo>
                  <a:cubicBezTo>
                    <a:pt x="1941" y="1349"/>
                    <a:pt x="2064" y="1481"/>
                    <a:pt x="2177" y="1622"/>
                  </a:cubicBezTo>
                  <a:cubicBezTo>
                    <a:pt x="2296" y="1762"/>
                    <a:pt x="2403" y="1911"/>
                    <a:pt x="2499" y="2062"/>
                  </a:cubicBezTo>
                  <a:cubicBezTo>
                    <a:pt x="2695" y="2365"/>
                    <a:pt x="2843" y="2703"/>
                    <a:pt x="2962" y="3053"/>
                  </a:cubicBezTo>
                  <a:cubicBezTo>
                    <a:pt x="2912" y="2689"/>
                    <a:pt x="2791" y="2323"/>
                    <a:pt x="2609" y="1996"/>
                  </a:cubicBezTo>
                  <a:cubicBezTo>
                    <a:pt x="2430" y="1666"/>
                    <a:pt x="2191" y="1371"/>
                    <a:pt x="1921" y="1110"/>
                  </a:cubicBezTo>
                  <a:cubicBezTo>
                    <a:pt x="1784" y="983"/>
                    <a:pt x="1641" y="859"/>
                    <a:pt x="1489" y="749"/>
                  </a:cubicBezTo>
                  <a:cubicBezTo>
                    <a:pt x="1338" y="642"/>
                    <a:pt x="1181" y="535"/>
                    <a:pt x="1019" y="447"/>
                  </a:cubicBezTo>
                  <a:cubicBezTo>
                    <a:pt x="856" y="353"/>
                    <a:pt x="691" y="271"/>
                    <a:pt x="521" y="199"/>
                  </a:cubicBezTo>
                  <a:cubicBezTo>
                    <a:pt x="435" y="161"/>
                    <a:pt x="347" y="125"/>
                    <a:pt x="262" y="94"/>
                  </a:cubicBezTo>
                  <a:cubicBezTo>
                    <a:pt x="177" y="61"/>
                    <a:pt x="86" y="37"/>
                    <a:pt x="1" y="1"/>
                  </a:cubicBezTo>
                  <a:close/>
                </a:path>
              </a:pathLst>
            </a:custGeom>
            <a:solidFill>
              <a:srgbClr val="B7CBA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2839;p80">
              <a:extLst>
                <a:ext uri="{FF2B5EF4-FFF2-40B4-BE49-F238E27FC236}">
                  <a16:creationId xmlns:a16="http://schemas.microsoft.com/office/drawing/2014/main" id="{77C8F523-4D41-4AFF-0759-5935122DDA78}"/>
                </a:ext>
              </a:extLst>
            </p:cNvPr>
            <p:cNvSpPr/>
            <p:nvPr/>
          </p:nvSpPr>
          <p:spPr>
            <a:xfrm>
              <a:off x="1306870" y="3334833"/>
              <a:ext cx="64952" cy="672092"/>
            </a:xfrm>
            <a:custGeom>
              <a:avLst/>
              <a:gdLst/>
              <a:ahLst/>
              <a:cxnLst/>
              <a:rect l="l" t="t" r="r" b="b"/>
              <a:pathLst>
                <a:path w="469" h="4853" extrusionOk="0">
                  <a:moveTo>
                    <a:pt x="469" y="1"/>
                  </a:moveTo>
                  <a:cubicBezTo>
                    <a:pt x="312" y="383"/>
                    <a:pt x="204" y="785"/>
                    <a:pt x="133" y="1190"/>
                  </a:cubicBezTo>
                  <a:cubicBezTo>
                    <a:pt x="116" y="1292"/>
                    <a:pt x="94" y="1391"/>
                    <a:pt x="81" y="1495"/>
                  </a:cubicBezTo>
                  <a:lnTo>
                    <a:pt x="42" y="1801"/>
                  </a:lnTo>
                  <a:cubicBezTo>
                    <a:pt x="25" y="2007"/>
                    <a:pt x="9" y="2213"/>
                    <a:pt x="6" y="2420"/>
                  </a:cubicBezTo>
                  <a:cubicBezTo>
                    <a:pt x="1" y="2524"/>
                    <a:pt x="1" y="2626"/>
                    <a:pt x="6" y="2731"/>
                  </a:cubicBezTo>
                  <a:cubicBezTo>
                    <a:pt x="9" y="2832"/>
                    <a:pt x="9" y="2937"/>
                    <a:pt x="14" y="3039"/>
                  </a:cubicBezTo>
                  <a:cubicBezTo>
                    <a:pt x="37" y="3245"/>
                    <a:pt x="48" y="3452"/>
                    <a:pt x="83" y="3655"/>
                  </a:cubicBezTo>
                  <a:cubicBezTo>
                    <a:pt x="138" y="4065"/>
                    <a:pt x="254" y="4467"/>
                    <a:pt x="391" y="4852"/>
                  </a:cubicBezTo>
                  <a:cubicBezTo>
                    <a:pt x="317" y="4445"/>
                    <a:pt x="240" y="4046"/>
                    <a:pt x="207" y="3641"/>
                  </a:cubicBezTo>
                  <a:cubicBezTo>
                    <a:pt x="185" y="3438"/>
                    <a:pt x="180" y="3234"/>
                    <a:pt x="166" y="3031"/>
                  </a:cubicBezTo>
                  <a:cubicBezTo>
                    <a:pt x="163" y="2830"/>
                    <a:pt x="152" y="2626"/>
                    <a:pt x="163" y="2422"/>
                  </a:cubicBezTo>
                  <a:cubicBezTo>
                    <a:pt x="171" y="2018"/>
                    <a:pt x="202" y="1611"/>
                    <a:pt x="254" y="1209"/>
                  </a:cubicBezTo>
                  <a:cubicBezTo>
                    <a:pt x="303" y="804"/>
                    <a:pt x="372" y="400"/>
                    <a:pt x="469" y="1"/>
                  </a:cubicBezTo>
                  <a:close/>
                </a:path>
              </a:pathLst>
            </a:custGeom>
            <a:solidFill>
              <a:srgbClr val="B7CBA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2840;p80">
              <a:extLst>
                <a:ext uri="{FF2B5EF4-FFF2-40B4-BE49-F238E27FC236}">
                  <a16:creationId xmlns:a16="http://schemas.microsoft.com/office/drawing/2014/main" id="{F5E86971-BE7B-F10D-157B-A49BFF3E2311}"/>
                </a:ext>
              </a:extLst>
            </p:cNvPr>
            <p:cNvSpPr/>
            <p:nvPr/>
          </p:nvSpPr>
          <p:spPr>
            <a:xfrm>
              <a:off x="1422371" y="3598658"/>
              <a:ext cx="296230" cy="467681"/>
            </a:xfrm>
            <a:custGeom>
              <a:avLst/>
              <a:gdLst/>
              <a:ahLst/>
              <a:cxnLst/>
              <a:rect l="l" t="t" r="r" b="b"/>
              <a:pathLst>
                <a:path w="2139" h="3377" extrusionOk="0">
                  <a:moveTo>
                    <a:pt x="2139" y="0"/>
                  </a:moveTo>
                  <a:cubicBezTo>
                    <a:pt x="1817" y="129"/>
                    <a:pt x="1517" y="330"/>
                    <a:pt x="1244" y="556"/>
                  </a:cubicBezTo>
                  <a:cubicBezTo>
                    <a:pt x="975" y="787"/>
                    <a:pt x="732" y="1051"/>
                    <a:pt x="537" y="1351"/>
                  </a:cubicBezTo>
                  <a:cubicBezTo>
                    <a:pt x="441" y="1500"/>
                    <a:pt x="350" y="1657"/>
                    <a:pt x="278" y="1819"/>
                  </a:cubicBezTo>
                  <a:cubicBezTo>
                    <a:pt x="210" y="1984"/>
                    <a:pt x="149" y="2149"/>
                    <a:pt x="108" y="2325"/>
                  </a:cubicBezTo>
                  <a:cubicBezTo>
                    <a:pt x="20" y="2669"/>
                    <a:pt x="1" y="3030"/>
                    <a:pt x="42" y="3376"/>
                  </a:cubicBezTo>
                  <a:cubicBezTo>
                    <a:pt x="69" y="3027"/>
                    <a:pt x="124" y="2686"/>
                    <a:pt x="232" y="2358"/>
                  </a:cubicBezTo>
                  <a:cubicBezTo>
                    <a:pt x="336" y="2034"/>
                    <a:pt x="485" y="1725"/>
                    <a:pt x="675" y="1439"/>
                  </a:cubicBezTo>
                  <a:cubicBezTo>
                    <a:pt x="859" y="1156"/>
                    <a:pt x="1087" y="894"/>
                    <a:pt x="1332" y="652"/>
                  </a:cubicBezTo>
                  <a:cubicBezTo>
                    <a:pt x="1580" y="413"/>
                    <a:pt x="1847" y="193"/>
                    <a:pt x="2139" y="0"/>
                  </a:cubicBezTo>
                  <a:close/>
                </a:path>
              </a:pathLst>
            </a:custGeom>
            <a:solidFill>
              <a:srgbClr val="B7CBA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66" name="Picture 65">
            <a:hlinkClick r:id="rId4" action="ppaction://hlinksldjump"/>
            <a:extLst>
              <a:ext uri="{FF2B5EF4-FFF2-40B4-BE49-F238E27FC236}">
                <a16:creationId xmlns:a16="http://schemas.microsoft.com/office/drawing/2014/main" id="{437E39F8-F4CF-ACD5-AD08-B5151223F5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293" y="5365212"/>
            <a:ext cx="640135" cy="426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7907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1D7B90-E03C-CA49-D67D-CE20CA6B6C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2F6D426-1FC5-636F-4B68-B3D3B5144833}"/>
              </a:ext>
            </a:extLst>
          </p:cNvPr>
          <p:cNvSpPr/>
          <p:nvPr/>
        </p:nvSpPr>
        <p:spPr>
          <a:xfrm>
            <a:off x="4663246" y="537386"/>
            <a:ext cx="1823914" cy="553998"/>
          </a:xfrm>
          <a:prstGeom prst="rect">
            <a:avLst/>
          </a:prstGeom>
          <a:ln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i="1" u="sng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Câu</a:t>
            </a:r>
            <a:r>
              <a:rPr lang="en-US" sz="3000" b="1" i="1" u="sng" dirty="0">
                <a:solidFill>
                  <a:srgbClr val="0000FF"/>
                </a:solidFill>
                <a:latin typeface="Times New Roman" panose="02020603050405020304" pitchFamily="18" charset="0"/>
              </a:rPr>
              <a:t> 6</a:t>
            </a:r>
            <a:endParaRPr kumimoji="0" lang="en-US" sz="3000" b="0" i="1" u="sng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C6BA2A5-E296-74D4-FFB9-B2BED2F40DA7}"/>
                  </a:ext>
                </a:extLst>
              </p:cNvPr>
              <p:cNvSpPr txBox="1"/>
              <p:nvPr/>
            </p:nvSpPr>
            <p:spPr>
              <a:xfrm>
                <a:off x="802640" y="1537156"/>
                <a:ext cx="10288917" cy="16319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spcAft>
                    <a:spcPts val="800"/>
                  </a:spcAft>
                  <a:defRPr/>
                </a:pPr>
                <a:r>
                  <a:rPr lang="en-US" sz="2800" kern="1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Ta </a:t>
                </a:r>
                <a:r>
                  <a:rPr lang="en-US" sz="2800" kern="1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kern="1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 kern="10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800" i="1" kern="100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kern="100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a:rPr lang="en-US" sz="2800" b="0" i="1" kern="100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2800" b="0" i="1" kern="100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+1</m:t>
                            </m:r>
                          </m:e>
                        </m:d>
                      </m:e>
                      <m:sup>
                        <m:r>
                          <a:rPr lang="en-US" sz="2800" b="0" i="1" kern="10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sup>
                    </m:sSup>
                    <m:r>
                      <a:rPr lang="en-US" sz="2800" b="0" i="1" kern="10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280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800" b="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32</m:t>
                        </m:r>
                        <m:r>
                          <a:rPr lang="en-US" sz="2800" b="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nl-NL" sz="2800" b="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5</m:t>
                        </m:r>
                      </m:sup>
                    </m:sSup>
                    <m:r>
                      <a:rPr lang="en-US" sz="2800" b="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sSup>
                      <m:sSupPr>
                        <m:ctrlPr>
                          <a:rPr lang="en-US" sz="28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800" b="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80</m:t>
                        </m:r>
                        <m:r>
                          <a:rPr lang="en-US" sz="2800" b="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800" b="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</m:t>
                        </m:r>
                      </m:sup>
                    </m:sSup>
                    <m:r>
                      <a:rPr lang="en-US" sz="2800" b="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sSup>
                      <m:sSupPr>
                        <m:ctrlPr>
                          <a:rPr lang="en-US" sz="28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800" b="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80</m:t>
                        </m:r>
                        <m:r>
                          <a:rPr lang="en-US" sz="2800" b="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800" b="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2800" b="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sSup>
                      <m:sSupPr>
                        <m:ctrlPr>
                          <a:rPr lang="en-US" sz="28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800" b="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40</m:t>
                        </m:r>
                        <m:r>
                          <a:rPr lang="en-US" sz="2800" b="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800" b="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2800" b="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+10</m:t>
                    </m:r>
                    <m:r>
                      <a:rPr lang="en-US" sz="2800" b="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800" b="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−1</m:t>
                    </m:r>
                  </m:oMath>
                </a14:m>
                <a:endParaRPr lang="en-US" sz="2800" dirty="0">
                  <a:solidFill>
                    <a:srgbClr val="0000FF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800" b="0" kern="100" dirty="0" err="1">
                    <a:solidFill>
                      <a:srgbClr val="3366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</a:t>
                </a:r>
                <a:r>
                  <a:rPr lang="en-US" sz="2800" b="0" kern="100" dirty="0">
                    <a:solidFill>
                      <a:srgbClr val="3366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0" kern="100" dirty="0" err="1">
                    <a:solidFill>
                      <a:srgbClr val="3366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hệ</a:t>
                </a:r>
                <a:r>
                  <a:rPr lang="en-US" sz="2800" b="0" kern="100" dirty="0">
                    <a:solidFill>
                      <a:srgbClr val="3366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0" kern="100" dirty="0" err="1">
                    <a:solidFill>
                      <a:srgbClr val="3366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b="0" kern="100" dirty="0">
                    <a:solidFill>
                      <a:srgbClr val="3366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0" i="1" kern="100" smtClean="0">
                            <a:solidFill>
                              <a:srgbClr val="3366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b="0" i="1" kern="100" smtClean="0">
                            <a:solidFill>
                              <a:srgbClr val="3366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800" b="0" i="1" kern="100" smtClean="0">
                            <a:solidFill>
                              <a:srgbClr val="3366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2800" b="0" kern="100" dirty="0">
                    <a:solidFill>
                      <a:srgbClr val="3366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0" kern="100" dirty="0" err="1">
                    <a:solidFill>
                      <a:srgbClr val="3366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b="0" kern="100" dirty="0">
                    <a:solidFill>
                      <a:srgbClr val="3366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80.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ptos" panose="020B00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C6BA2A5-E296-74D4-FFB9-B2BED2F40D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640" y="1537156"/>
                <a:ext cx="10288917" cy="1631922"/>
              </a:xfrm>
              <a:prstGeom prst="rect">
                <a:avLst/>
              </a:prstGeom>
              <a:blipFill>
                <a:blip r:embed="rId2"/>
                <a:stretch>
                  <a:fillRect l="-1245" t="-33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89D9075B-19BD-B29E-A7E9-C4CDFCF1B2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243" y="73264"/>
            <a:ext cx="762066" cy="1018120"/>
          </a:xfrm>
          <a:prstGeom prst="rect">
            <a:avLst/>
          </a:prstGeom>
        </p:spPr>
      </p:pic>
      <p:grpSp>
        <p:nvGrpSpPr>
          <p:cNvPr id="3" name="Google Shape;2087;p66">
            <a:extLst>
              <a:ext uri="{FF2B5EF4-FFF2-40B4-BE49-F238E27FC236}">
                <a16:creationId xmlns:a16="http://schemas.microsoft.com/office/drawing/2014/main" id="{83E17ED0-A228-DE10-FF85-FC898C623BF6}"/>
              </a:ext>
            </a:extLst>
          </p:cNvPr>
          <p:cNvGrpSpPr/>
          <p:nvPr/>
        </p:nvGrpSpPr>
        <p:grpSpPr>
          <a:xfrm>
            <a:off x="10765971" y="73264"/>
            <a:ext cx="1284514" cy="873793"/>
            <a:chOff x="7920249" y="95888"/>
            <a:chExt cx="1223761" cy="878233"/>
          </a:xfrm>
        </p:grpSpPr>
        <p:sp>
          <p:nvSpPr>
            <p:cNvPr id="4" name="Google Shape;2088;p66">
              <a:extLst>
                <a:ext uri="{FF2B5EF4-FFF2-40B4-BE49-F238E27FC236}">
                  <a16:creationId xmlns:a16="http://schemas.microsoft.com/office/drawing/2014/main" id="{FAF5CB21-5098-B4CB-B439-1D77E152F17F}"/>
                </a:ext>
              </a:extLst>
            </p:cNvPr>
            <p:cNvSpPr/>
            <p:nvPr/>
          </p:nvSpPr>
          <p:spPr>
            <a:xfrm>
              <a:off x="8980189" y="350791"/>
              <a:ext cx="111364" cy="539487"/>
            </a:xfrm>
            <a:custGeom>
              <a:avLst/>
              <a:gdLst/>
              <a:ahLst/>
              <a:cxnLst/>
              <a:rect l="l" t="t" r="r" b="b"/>
              <a:pathLst>
                <a:path w="983" h="4762" extrusionOk="0">
                  <a:moveTo>
                    <a:pt x="1" y="1"/>
                  </a:moveTo>
                  <a:lnTo>
                    <a:pt x="1" y="4761"/>
                  </a:lnTo>
                  <a:lnTo>
                    <a:pt x="983" y="4761"/>
                  </a:lnTo>
                  <a:lnTo>
                    <a:pt x="983" y="1"/>
                  </a:lnTo>
                  <a:close/>
                </a:path>
              </a:pathLst>
            </a:custGeom>
            <a:solidFill>
              <a:srgbClr val="7A7C7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" name="Google Shape;2089;p66">
              <a:extLst>
                <a:ext uri="{FF2B5EF4-FFF2-40B4-BE49-F238E27FC236}">
                  <a16:creationId xmlns:a16="http://schemas.microsoft.com/office/drawing/2014/main" id="{B4065233-FBCB-B817-343B-25CADB559E54}"/>
                </a:ext>
              </a:extLst>
            </p:cNvPr>
            <p:cNvSpPr/>
            <p:nvPr/>
          </p:nvSpPr>
          <p:spPr>
            <a:xfrm>
              <a:off x="8999562" y="370504"/>
              <a:ext cx="73072" cy="395382"/>
            </a:xfrm>
            <a:custGeom>
              <a:avLst/>
              <a:gdLst/>
              <a:ahLst/>
              <a:cxnLst/>
              <a:rect l="l" t="t" r="r" b="b"/>
              <a:pathLst>
                <a:path w="645" h="3490" extrusionOk="0">
                  <a:moveTo>
                    <a:pt x="0" y="0"/>
                  </a:moveTo>
                  <a:lnTo>
                    <a:pt x="0" y="3489"/>
                  </a:lnTo>
                  <a:lnTo>
                    <a:pt x="644" y="3489"/>
                  </a:lnTo>
                  <a:lnTo>
                    <a:pt x="644" y="0"/>
                  </a:ln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" name="Google Shape;2090;p66">
              <a:extLst>
                <a:ext uri="{FF2B5EF4-FFF2-40B4-BE49-F238E27FC236}">
                  <a16:creationId xmlns:a16="http://schemas.microsoft.com/office/drawing/2014/main" id="{C4E056DE-594B-85E0-433D-1C008D2029AA}"/>
                </a:ext>
              </a:extLst>
            </p:cNvPr>
            <p:cNvSpPr/>
            <p:nvPr/>
          </p:nvSpPr>
          <p:spPr>
            <a:xfrm>
              <a:off x="9012704" y="813129"/>
              <a:ext cx="47015" cy="35346"/>
            </a:xfrm>
            <a:custGeom>
              <a:avLst/>
              <a:gdLst/>
              <a:ahLst/>
              <a:cxnLst/>
              <a:rect l="l" t="t" r="r" b="b"/>
              <a:pathLst>
                <a:path w="415" h="312" extrusionOk="0">
                  <a:moveTo>
                    <a:pt x="208" y="1"/>
                  </a:moveTo>
                  <a:cubicBezTo>
                    <a:pt x="176" y="1"/>
                    <a:pt x="141" y="11"/>
                    <a:pt x="107" y="34"/>
                  </a:cubicBezTo>
                  <a:cubicBezTo>
                    <a:pt x="96" y="42"/>
                    <a:pt x="88" y="48"/>
                    <a:pt x="85" y="56"/>
                  </a:cubicBezTo>
                  <a:cubicBezTo>
                    <a:pt x="1" y="179"/>
                    <a:pt x="89" y="312"/>
                    <a:pt x="207" y="312"/>
                  </a:cubicBezTo>
                  <a:cubicBezTo>
                    <a:pt x="239" y="312"/>
                    <a:pt x="274" y="302"/>
                    <a:pt x="308" y="279"/>
                  </a:cubicBezTo>
                  <a:cubicBezTo>
                    <a:pt x="316" y="270"/>
                    <a:pt x="327" y="265"/>
                    <a:pt x="330" y="257"/>
                  </a:cubicBezTo>
                  <a:cubicBezTo>
                    <a:pt x="414" y="134"/>
                    <a:pt x="326" y="1"/>
                    <a:pt x="208" y="1"/>
                  </a:cubicBez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" name="Google Shape;2091;p66">
              <a:extLst>
                <a:ext uri="{FF2B5EF4-FFF2-40B4-BE49-F238E27FC236}">
                  <a16:creationId xmlns:a16="http://schemas.microsoft.com/office/drawing/2014/main" id="{42112159-DB77-BBE5-DE7F-4541615E4FBD}"/>
                </a:ext>
              </a:extLst>
            </p:cNvPr>
            <p:cNvSpPr/>
            <p:nvPr/>
          </p:nvSpPr>
          <p:spPr>
            <a:xfrm>
              <a:off x="7920255" y="890510"/>
              <a:ext cx="1223756" cy="83612"/>
            </a:xfrm>
            <a:custGeom>
              <a:avLst/>
              <a:gdLst/>
              <a:ahLst/>
              <a:cxnLst/>
              <a:rect l="l" t="t" r="r" b="b"/>
              <a:pathLst>
                <a:path w="8950" h="738" extrusionOk="0">
                  <a:moveTo>
                    <a:pt x="1" y="0"/>
                  </a:moveTo>
                  <a:lnTo>
                    <a:pt x="1" y="738"/>
                  </a:lnTo>
                  <a:lnTo>
                    <a:pt x="8949" y="738"/>
                  </a:lnTo>
                  <a:lnTo>
                    <a:pt x="8949" y="0"/>
                  </a:lnTo>
                  <a:close/>
                </a:path>
              </a:pathLst>
            </a:custGeom>
            <a:solidFill>
              <a:srgbClr val="9979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" name="Google Shape;2092;p66">
              <a:extLst>
                <a:ext uri="{FF2B5EF4-FFF2-40B4-BE49-F238E27FC236}">
                  <a16:creationId xmlns:a16="http://schemas.microsoft.com/office/drawing/2014/main" id="{1186916E-87F4-86AE-2799-ADE5FC78E450}"/>
                </a:ext>
              </a:extLst>
            </p:cNvPr>
            <p:cNvSpPr/>
            <p:nvPr/>
          </p:nvSpPr>
          <p:spPr>
            <a:xfrm>
              <a:off x="8216729" y="521746"/>
              <a:ext cx="154414" cy="22205"/>
            </a:xfrm>
            <a:custGeom>
              <a:avLst/>
              <a:gdLst/>
              <a:ahLst/>
              <a:cxnLst/>
              <a:rect l="l" t="t" r="r" b="b"/>
              <a:pathLst>
                <a:path w="1363" h="196" extrusionOk="0">
                  <a:moveTo>
                    <a:pt x="781" y="0"/>
                  </a:moveTo>
                  <a:cubicBezTo>
                    <a:pt x="706" y="0"/>
                    <a:pt x="631" y="4"/>
                    <a:pt x="559" y="8"/>
                  </a:cubicBezTo>
                  <a:cubicBezTo>
                    <a:pt x="466" y="16"/>
                    <a:pt x="372" y="30"/>
                    <a:pt x="276" y="44"/>
                  </a:cubicBezTo>
                  <a:cubicBezTo>
                    <a:pt x="193" y="58"/>
                    <a:pt x="111" y="74"/>
                    <a:pt x="28" y="88"/>
                  </a:cubicBezTo>
                  <a:cubicBezTo>
                    <a:pt x="1" y="91"/>
                    <a:pt x="1" y="102"/>
                    <a:pt x="20" y="118"/>
                  </a:cubicBezTo>
                  <a:cubicBezTo>
                    <a:pt x="30" y="130"/>
                    <a:pt x="44" y="133"/>
                    <a:pt x="59" y="133"/>
                  </a:cubicBezTo>
                  <a:cubicBezTo>
                    <a:pt x="67" y="133"/>
                    <a:pt x="75" y="132"/>
                    <a:pt x="83" y="132"/>
                  </a:cubicBezTo>
                  <a:cubicBezTo>
                    <a:pt x="102" y="132"/>
                    <a:pt x="119" y="137"/>
                    <a:pt x="135" y="140"/>
                  </a:cubicBezTo>
                  <a:cubicBezTo>
                    <a:pt x="212" y="151"/>
                    <a:pt x="287" y="162"/>
                    <a:pt x="358" y="171"/>
                  </a:cubicBezTo>
                  <a:cubicBezTo>
                    <a:pt x="367" y="171"/>
                    <a:pt x="378" y="171"/>
                    <a:pt x="383" y="173"/>
                  </a:cubicBezTo>
                  <a:cubicBezTo>
                    <a:pt x="449" y="182"/>
                    <a:pt x="518" y="195"/>
                    <a:pt x="584" y="195"/>
                  </a:cubicBezTo>
                  <a:cubicBezTo>
                    <a:pt x="642" y="195"/>
                    <a:pt x="708" y="184"/>
                    <a:pt x="766" y="173"/>
                  </a:cubicBezTo>
                  <a:cubicBezTo>
                    <a:pt x="832" y="162"/>
                    <a:pt x="895" y="154"/>
                    <a:pt x="964" y="140"/>
                  </a:cubicBezTo>
                  <a:cubicBezTo>
                    <a:pt x="1002" y="132"/>
                    <a:pt x="1038" y="124"/>
                    <a:pt x="1071" y="115"/>
                  </a:cubicBezTo>
                  <a:cubicBezTo>
                    <a:pt x="1123" y="102"/>
                    <a:pt x="1170" y="88"/>
                    <a:pt x="1222" y="71"/>
                  </a:cubicBezTo>
                  <a:cubicBezTo>
                    <a:pt x="1247" y="63"/>
                    <a:pt x="1275" y="55"/>
                    <a:pt x="1299" y="44"/>
                  </a:cubicBezTo>
                  <a:cubicBezTo>
                    <a:pt x="1316" y="36"/>
                    <a:pt x="1346" y="19"/>
                    <a:pt x="1363" y="19"/>
                  </a:cubicBezTo>
                  <a:cubicBezTo>
                    <a:pt x="1280" y="16"/>
                    <a:pt x="1195" y="14"/>
                    <a:pt x="1112" y="8"/>
                  </a:cubicBezTo>
                  <a:cubicBezTo>
                    <a:pt x="1049" y="5"/>
                    <a:pt x="991" y="5"/>
                    <a:pt x="931" y="3"/>
                  </a:cubicBezTo>
                  <a:lnTo>
                    <a:pt x="876" y="3"/>
                  </a:lnTo>
                  <a:cubicBezTo>
                    <a:pt x="844" y="1"/>
                    <a:pt x="813" y="0"/>
                    <a:pt x="781" y="0"/>
                  </a:cubicBezTo>
                  <a:close/>
                </a:path>
              </a:pathLst>
            </a:custGeom>
            <a:solidFill>
              <a:srgbClr val="97AF8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2093;p66">
              <a:extLst>
                <a:ext uri="{FF2B5EF4-FFF2-40B4-BE49-F238E27FC236}">
                  <a16:creationId xmlns:a16="http://schemas.microsoft.com/office/drawing/2014/main" id="{F1E0F2D9-DB4D-4D6C-5DE0-2260FC8F5E39}"/>
                </a:ext>
              </a:extLst>
            </p:cNvPr>
            <p:cNvSpPr/>
            <p:nvPr/>
          </p:nvSpPr>
          <p:spPr>
            <a:xfrm>
              <a:off x="8211404" y="424090"/>
              <a:ext cx="193386" cy="101734"/>
            </a:xfrm>
            <a:custGeom>
              <a:avLst/>
              <a:gdLst/>
              <a:ahLst/>
              <a:cxnLst/>
              <a:rect l="l" t="t" r="r" b="b"/>
              <a:pathLst>
                <a:path w="1707" h="898" extrusionOk="0">
                  <a:moveTo>
                    <a:pt x="1707" y="1"/>
                  </a:moveTo>
                  <a:cubicBezTo>
                    <a:pt x="1556" y="42"/>
                    <a:pt x="1388" y="86"/>
                    <a:pt x="1242" y="160"/>
                  </a:cubicBezTo>
                  <a:cubicBezTo>
                    <a:pt x="1184" y="190"/>
                    <a:pt x="1129" y="224"/>
                    <a:pt x="1071" y="257"/>
                  </a:cubicBezTo>
                  <a:cubicBezTo>
                    <a:pt x="1060" y="262"/>
                    <a:pt x="1052" y="265"/>
                    <a:pt x="1044" y="273"/>
                  </a:cubicBezTo>
                  <a:cubicBezTo>
                    <a:pt x="975" y="312"/>
                    <a:pt x="898" y="345"/>
                    <a:pt x="832" y="386"/>
                  </a:cubicBezTo>
                  <a:cubicBezTo>
                    <a:pt x="818" y="397"/>
                    <a:pt x="804" y="402"/>
                    <a:pt x="791" y="413"/>
                  </a:cubicBezTo>
                  <a:cubicBezTo>
                    <a:pt x="727" y="457"/>
                    <a:pt x="667" y="512"/>
                    <a:pt x="598" y="554"/>
                  </a:cubicBezTo>
                  <a:cubicBezTo>
                    <a:pt x="540" y="592"/>
                    <a:pt x="480" y="620"/>
                    <a:pt x="419" y="656"/>
                  </a:cubicBezTo>
                  <a:cubicBezTo>
                    <a:pt x="364" y="689"/>
                    <a:pt x="315" y="730"/>
                    <a:pt x="259" y="768"/>
                  </a:cubicBezTo>
                  <a:cubicBezTo>
                    <a:pt x="193" y="810"/>
                    <a:pt x="127" y="843"/>
                    <a:pt x="48" y="851"/>
                  </a:cubicBezTo>
                  <a:cubicBezTo>
                    <a:pt x="28" y="851"/>
                    <a:pt x="1" y="856"/>
                    <a:pt x="1" y="876"/>
                  </a:cubicBezTo>
                  <a:cubicBezTo>
                    <a:pt x="4" y="892"/>
                    <a:pt x="31" y="898"/>
                    <a:pt x="53" y="898"/>
                  </a:cubicBezTo>
                  <a:cubicBezTo>
                    <a:pt x="182" y="892"/>
                    <a:pt x="315" y="856"/>
                    <a:pt x="427" y="796"/>
                  </a:cubicBezTo>
                  <a:cubicBezTo>
                    <a:pt x="557" y="727"/>
                    <a:pt x="694" y="650"/>
                    <a:pt x="832" y="601"/>
                  </a:cubicBezTo>
                  <a:cubicBezTo>
                    <a:pt x="868" y="587"/>
                    <a:pt x="909" y="578"/>
                    <a:pt x="942" y="562"/>
                  </a:cubicBezTo>
                  <a:cubicBezTo>
                    <a:pt x="1008" y="532"/>
                    <a:pt x="1074" y="485"/>
                    <a:pt x="1135" y="441"/>
                  </a:cubicBezTo>
                  <a:cubicBezTo>
                    <a:pt x="1190" y="402"/>
                    <a:pt x="1242" y="361"/>
                    <a:pt x="1294" y="320"/>
                  </a:cubicBezTo>
                  <a:cubicBezTo>
                    <a:pt x="1368" y="262"/>
                    <a:pt x="1451" y="210"/>
                    <a:pt x="1531" y="160"/>
                  </a:cubicBezTo>
                  <a:cubicBezTo>
                    <a:pt x="1534" y="160"/>
                    <a:pt x="1534" y="155"/>
                    <a:pt x="1534" y="155"/>
                  </a:cubicBezTo>
                  <a:cubicBezTo>
                    <a:pt x="1556" y="141"/>
                    <a:pt x="1572" y="127"/>
                    <a:pt x="1589" y="113"/>
                  </a:cubicBezTo>
                  <a:cubicBezTo>
                    <a:pt x="1600" y="102"/>
                    <a:pt x="1613" y="94"/>
                    <a:pt x="1624" y="83"/>
                  </a:cubicBezTo>
                  <a:cubicBezTo>
                    <a:pt x="1644" y="67"/>
                    <a:pt x="1685" y="9"/>
                    <a:pt x="1707" y="1"/>
                  </a:cubicBezTo>
                  <a:close/>
                </a:path>
              </a:pathLst>
            </a:custGeom>
            <a:solidFill>
              <a:srgbClr val="97AF8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2094;p66">
              <a:extLst>
                <a:ext uri="{FF2B5EF4-FFF2-40B4-BE49-F238E27FC236}">
                  <a16:creationId xmlns:a16="http://schemas.microsoft.com/office/drawing/2014/main" id="{D1AF75E7-54BD-D90C-4CCB-8F48E6874C78}"/>
                </a:ext>
              </a:extLst>
            </p:cNvPr>
            <p:cNvSpPr/>
            <p:nvPr/>
          </p:nvSpPr>
          <p:spPr>
            <a:xfrm>
              <a:off x="8204947" y="346486"/>
              <a:ext cx="171521" cy="169822"/>
            </a:xfrm>
            <a:custGeom>
              <a:avLst/>
              <a:gdLst/>
              <a:ahLst/>
              <a:cxnLst/>
              <a:rect l="l" t="t" r="r" b="b"/>
              <a:pathLst>
                <a:path w="1514" h="1499" extrusionOk="0">
                  <a:moveTo>
                    <a:pt x="1513" y="0"/>
                  </a:moveTo>
                  <a:lnTo>
                    <a:pt x="1513" y="0"/>
                  </a:lnTo>
                  <a:cubicBezTo>
                    <a:pt x="1486" y="14"/>
                    <a:pt x="1453" y="36"/>
                    <a:pt x="1425" y="55"/>
                  </a:cubicBezTo>
                  <a:cubicBezTo>
                    <a:pt x="1398" y="78"/>
                    <a:pt x="1368" y="100"/>
                    <a:pt x="1343" y="119"/>
                  </a:cubicBezTo>
                  <a:cubicBezTo>
                    <a:pt x="1310" y="138"/>
                    <a:pt x="1280" y="163"/>
                    <a:pt x="1247" y="188"/>
                  </a:cubicBezTo>
                  <a:cubicBezTo>
                    <a:pt x="1189" y="232"/>
                    <a:pt x="1134" y="276"/>
                    <a:pt x="1081" y="325"/>
                  </a:cubicBezTo>
                  <a:cubicBezTo>
                    <a:pt x="1054" y="353"/>
                    <a:pt x="1026" y="375"/>
                    <a:pt x="999" y="399"/>
                  </a:cubicBezTo>
                  <a:cubicBezTo>
                    <a:pt x="996" y="402"/>
                    <a:pt x="993" y="408"/>
                    <a:pt x="985" y="410"/>
                  </a:cubicBezTo>
                  <a:lnTo>
                    <a:pt x="982" y="413"/>
                  </a:lnTo>
                  <a:cubicBezTo>
                    <a:pt x="938" y="452"/>
                    <a:pt x="894" y="493"/>
                    <a:pt x="853" y="532"/>
                  </a:cubicBezTo>
                  <a:cubicBezTo>
                    <a:pt x="776" y="603"/>
                    <a:pt x="704" y="677"/>
                    <a:pt x="638" y="757"/>
                  </a:cubicBezTo>
                  <a:cubicBezTo>
                    <a:pt x="564" y="842"/>
                    <a:pt x="490" y="933"/>
                    <a:pt x="418" y="1027"/>
                  </a:cubicBezTo>
                  <a:lnTo>
                    <a:pt x="418" y="1030"/>
                  </a:lnTo>
                  <a:cubicBezTo>
                    <a:pt x="366" y="1096"/>
                    <a:pt x="308" y="1156"/>
                    <a:pt x="250" y="1214"/>
                  </a:cubicBezTo>
                  <a:cubicBezTo>
                    <a:pt x="171" y="1294"/>
                    <a:pt x="91" y="1371"/>
                    <a:pt x="17" y="1453"/>
                  </a:cubicBezTo>
                  <a:cubicBezTo>
                    <a:pt x="8" y="1459"/>
                    <a:pt x="3" y="1473"/>
                    <a:pt x="3" y="1481"/>
                  </a:cubicBezTo>
                  <a:cubicBezTo>
                    <a:pt x="0" y="1484"/>
                    <a:pt x="3" y="1492"/>
                    <a:pt x="8" y="1497"/>
                  </a:cubicBezTo>
                  <a:cubicBezTo>
                    <a:pt x="12" y="1498"/>
                    <a:pt x="15" y="1499"/>
                    <a:pt x="18" y="1499"/>
                  </a:cubicBezTo>
                  <a:cubicBezTo>
                    <a:pt x="25" y="1499"/>
                    <a:pt x="32" y="1497"/>
                    <a:pt x="36" y="1495"/>
                  </a:cubicBezTo>
                  <a:cubicBezTo>
                    <a:pt x="124" y="1453"/>
                    <a:pt x="198" y="1412"/>
                    <a:pt x="270" y="1352"/>
                  </a:cubicBezTo>
                  <a:cubicBezTo>
                    <a:pt x="308" y="1324"/>
                    <a:pt x="344" y="1294"/>
                    <a:pt x="380" y="1266"/>
                  </a:cubicBezTo>
                  <a:cubicBezTo>
                    <a:pt x="399" y="1252"/>
                    <a:pt x="418" y="1239"/>
                    <a:pt x="440" y="1228"/>
                  </a:cubicBezTo>
                  <a:cubicBezTo>
                    <a:pt x="454" y="1222"/>
                    <a:pt x="468" y="1211"/>
                    <a:pt x="476" y="1206"/>
                  </a:cubicBezTo>
                  <a:cubicBezTo>
                    <a:pt x="638" y="1082"/>
                    <a:pt x="798" y="953"/>
                    <a:pt x="938" y="807"/>
                  </a:cubicBezTo>
                  <a:lnTo>
                    <a:pt x="944" y="798"/>
                  </a:lnTo>
                  <a:cubicBezTo>
                    <a:pt x="985" y="754"/>
                    <a:pt x="1021" y="702"/>
                    <a:pt x="1054" y="655"/>
                  </a:cubicBezTo>
                  <a:cubicBezTo>
                    <a:pt x="1090" y="603"/>
                    <a:pt x="1123" y="554"/>
                    <a:pt x="1161" y="507"/>
                  </a:cubicBezTo>
                  <a:cubicBezTo>
                    <a:pt x="1183" y="479"/>
                    <a:pt x="1205" y="452"/>
                    <a:pt x="1227" y="424"/>
                  </a:cubicBezTo>
                  <a:cubicBezTo>
                    <a:pt x="1266" y="375"/>
                    <a:pt x="1307" y="328"/>
                    <a:pt x="1340" y="278"/>
                  </a:cubicBezTo>
                  <a:cubicBezTo>
                    <a:pt x="1403" y="190"/>
                    <a:pt x="1456" y="94"/>
                    <a:pt x="1513" y="0"/>
                  </a:cubicBezTo>
                  <a:close/>
                </a:path>
              </a:pathLst>
            </a:custGeom>
            <a:solidFill>
              <a:srgbClr val="97AF8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2095;p66">
              <a:extLst>
                <a:ext uri="{FF2B5EF4-FFF2-40B4-BE49-F238E27FC236}">
                  <a16:creationId xmlns:a16="http://schemas.microsoft.com/office/drawing/2014/main" id="{F64BE37F-9D4F-E5F2-AAD8-14FF497DF74F}"/>
                </a:ext>
              </a:extLst>
            </p:cNvPr>
            <p:cNvSpPr/>
            <p:nvPr/>
          </p:nvSpPr>
          <p:spPr>
            <a:xfrm>
              <a:off x="8199282" y="286669"/>
              <a:ext cx="152828" cy="213665"/>
            </a:xfrm>
            <a:custGeom>
              <a:avLst/>
              <a:gdLst/>
              <a:ahLst/>
              <a:cxnLst/>
              <a:rect l="l" t="t" r="r" b="b"/>
              <a:pathLst>
                <a:path w="1349" h="1886" extrusionOk="0">
                  <a:moveTo>
                    <a:pt x="1349" y="0"/>
                  </a:moveTo>
                  <a:cubicBezTo>
                    <a:pt x="1332" y="30"/>
                    <a:pt x="1291" y="61"/>
                    <a:pt x="1266" y="88"/>
                  </a:cubicBezTo>
                  <a:cubicBezTo>
                    <a:pt x="1049" y="328"/>
                    <a:pt x="837" y="553"/>
                    <a:pt x="647" y="812"/>
                  </a:cubicBezTo>
                  <a:cubicBezTo>
                    <a:pt x="587" y="897"/>
                    <a:pt x="523" y="982"/>
                    <a:pt x="466" y="1073"/>
                  </a:cubicBezTo>
                  <a:cubicBezTo>
                    <a:pt x="427" y="1128"/>
                    <a:pt x="394" y="1183"/>
                    <a:pt x="355" y="1238"/>
                  </a:cubicBezTo>
                  <a:cubicBezTo>
                    <a:pt x="314" y="1299"/>
                    <a:pt x="273" y="1357"/>
                    <a:pt x="232" y="1417"/>
                  </a:cubicBezTo>
                  <a:cubicBezTo>
                    <a:pt x="207" y="1453"/>
                    <a:pt x="179" y="1492"/>
                    <a:pt x="155" y="1530"/>
                  </a:cubicBezTo>
                  <a:cubicBezTo>
                    <a:pt x="155" y="1533"/>
                    <a:pt x="152" y="1533"/>
                    <a:pt x="152" y="1533"/>
                  </a:cubicBezTo>
                  <a:cubicBezTo>
                    <a:pt x="97" y="1624"/>
                    <a:pt x="45" y="1725"/>
                    <a:pt x="9" y="1822"/>
                  </a:cubicBezTo>
                  <a:cubicBezTo>
                    <a:pt x="3" y="1833"/>
                    <a:pt x="0" y="1844"/>
                    <a:pt x="0" y="1852"/>
                  </a:cubicBezTo>
                  <a:lnTo>
                    <a:pt x="0" y="1858"/>
                  </a:lnTo>
                  <a:cubicBezTo>
                    <a:pt x="0" y="1869"/>
                    <a:pt x="9" y="1877"/>
                    <a:pt x="14" y="1882"/>
                  </a:cubicBezTo>
                  <a:cubicBezTo>
                    <a:pt x="17" y="1885"/>
                    <a:pt x="17" y="1885"/>
                    <a:pt x="23" y="1885"/>
                  </a:cubicBezTo>
                  <a:cubicBezTo>
                    <a:pt x="39" y="1874"/>
                    <a:pt x="53" y="1858"/>
                    <a:pt x="61" y="1841"/>
                  </a:cubicBezTo>
                  <a:cubicBezTo>
                    <a:pt x="83" y="1794"/>
                    <a:pt x="111" y="1750"/>
                    <a:pt x="141" y="1712"/>
                  </a:cubicBezTo>
                  <a:cubicBezTo>
                    <a:pt x="171" y="1676"/>
                    <a:pt x="204" y="1637"/>
                    <a:pt x="237" y="1599"/>
                  </a:cubicBezTo>
                  <a:lnTo>
                    <a:pt x="413" y="1403"/>
                  </a:lnTo>
                  <a:cubicBezTo>
                    <a:pt x="532" y="1271"/>
                    <a:pt x="647" y="1139"/>
                    <a:pt x="765" y="1007"/>
                  </a:cubicBezTo>
                  <a:cubicBezTo>
                    <a:pt x="812" y="952"/>
                    <a:pt x="862" y="897"/>
                    <a:pt x="906" y="842"/>
                  </a:cubicBezTo>
                  <a:cubicBezTo>
                    <a:pt x="933" y="804"/>
                    <a:pt x="961" y="768"/>
                    <a:pt x="986" y="729"/>
                  </a:cubicBezTo>
                  <a:cubicBezTo>
                    <a:pt x="1046" y="633"/>
                    <a:pt x="1101" y="528"/>
                    <a:pt x="1153" y="427"/>
                  </a:cubicBezTo>
                  <a:cubicBezTo>
                    <a:pt x="1181" y="372"/>
                    <a:pt x="1209" y="317"/>
                    <a:pt x="1233" y="262"/>
                  </a:cubicBezTo>
                  <a:cubicBezTo>
                    <a:pt x="1275" y="173"/>
                    <a:pt x="1316" y="88"/>
                    <a:pt x="1349" y="0"/>
                  </a:cubicBezTo>
                  <a:close/>
                </a:path>
              </a:pathLst>
            </a:custGeom>
            <a:solidFill>
              <a:srgbClr val="97AF8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2096;p66">
              <a:extLst>
                <a:ext uri="{FF2B5EF4-FFF2-40B4-BE49-F238E27FC236}">
                  <a16:creationId xmlns:a16="http://schemas.microsoft.com/office/drawing/2014/main" id="{CDC9E909-9ECC-3A43-42B3-FB8F78239AF1}"/>
                </a:ext>
              </a:extLst>
            </p:cNvPr>
            <p:cNvSpPr/>
            <p:nvPr/>
          </p:nvSpPr>
          <p:spPr>
            <a:xfrm>
              <a:off x="8178664" y="254834"/>
              <a:ext cx="135495" cy="221709"/>
            </a:xfrm>
            <a:custGeom>
              <a:avLst/>
              <a:gdLst/>
              <a:ahLst/>
              <a:cxnLst/>
              <a:rect l="l" t="t" r="r" b="b"/>
              <a:pathLst>
                <a:path w="1196" h="1957" extrusionOk="0">
                  <a:moveTo>
                    <a:pt x="1190" y="0"/>
                  </a:moveTo>
                  <a:lnTo>
                    <a:pt x="1190" y="0"/>
                  </a:lnTo>
                  <a:cubicBezTo>
                    <a:pt x="1121" y="80"/>
                    <a:pt x="1063" y="166"/>
                    <a:pt x="1005" y="254"/>
                  </a:cubicBezTo>
                  <a:lnTo>
                    <a:pt x="934" y="355"/>
                  </a:lnTo>
                  <a:cubicBezTo>
                    <a:pt x="868" y="449"/>
                    <a:pt x="804" y="543"/>
                    <a:pt x="744" y="633"/>
                  </a:cubicBezTo>
                  <a:cubicBezTo>
                    <a:pt x="727" y="661"/>
                    <a:pt x="705" y="694"/>
                    <a:pt x="689" y="721"/>
                  </a:cubicBezTo>
                  <a:cubicBezTo>
                    <a:pt x="653" y="776"/>
                    <a:pt x="620" y="834"/>
                    <a:pt x="584" y="889"/>
                  </a:cubicBezTo>
                  <a:cubicBezTo>
                    <a:pt x="502" y="1030"/>
                    <a:pt x="419" y="1167"/>
                    <a:pt x="337" y="1308"/>
                  </a:cubicBezTo>
                  <a:cubicBezTo>
                    <a:pt x="315" y="1346"/>
                    <a:pt x="293" y="1387"/>
                    <a:pt x="268" y="1426"/>
                  </a:cubicBezTo>
                  <a:cubicBezTo>
                    <a:pt x="254" y="1451"/>
                    <a:pt x="240" y="1470"/>
                    <a:pt x="227" y="1495"/>
                  </a:cubicBezTo>
                  <a:cubicBezTo>
                    <a:pt x="207" y="1528"/>
                    <a:pt x="185" y="1563"/>
                    <a:pt x="169" y="1596"/>
                  </a:cubicBezTo>
                  <a:cubicBezTo>
                    <a:pt x="122" y="1684"/>
                    <a:pt x="72" y="1770"/>
                    <a:pt x="31" y="1858"/>
                  </a:cubicBezTo>
                  <a:cubicBezTo>
                    <a:pt x="12" y="1891"/>
                    <a:pt x="1" y="1935"/>
                    <a:pt x="31" y="1957"/>
                  </a:cubicBezTo>
                  <a:cubicBezTo>
                    <a:pt x="72" y="1907"/>
                    <a:pt x="116" y="1855"/>
                    <a:pt x="166" y="1814"/>
                  </a:cubicBezTo>
                  <a:cubicBezTo>
                    <a:pt x="199" y="1784"/>
                    <a:pt x="238" y="1753"/>
                    <a:pt x="273" y="1723"/>
                  </a:cubicBezTo>
                  <a:cubicBezTo>
                    <a:pt x="276" y="1718"/>
                    <a:pt x="279" y="1718"/>
                    <a:pt x="279" y="1715"/>
                  </a:cubicBezTo>
                  <a:cubicBezTo>
                    <a:pt x="323" y="1671"/>
                    <a:pt x="359" y="1618"/>
                    <a:pt x="392" y="1566"/>
                  </a:cubicBezTo>
                  <a:cubicBezTo>
                    <a:pt x="441" y="1495"/>
                    <a:pt x="488" y="1423"/>
                    <a:pt x="540" y="1349"/>
                  </a:cubicBezTo>
                  <a:cubicBezTo>
                    <a:pt x="579" y="1297"/>
                    <a:pt x="617" y="1236"/>
                    <a:pt x="653" y="1181"/>
                  </a:cubicBezTo>
                  <a:cubicBezTo>
                    <a:pt x="681" y="1142"/>
                    <a:pt x="705" y="1107"/>
                    <a:pt x="733" y="1065"/>
                  </a:cubicBezTo>
                  <a:cubicBezTo>
                    <a:pt x="777" y="999"/>
                    <a:pt x="824" y="933"/>
                    <a:pt x="865" y="864"/>
                  </a:cubicBezTo>
                  <a:cubicBezTo>
                    <a:pt x="865" y="864"/>
                    <a:pt x="865" y="862"/>
                    <a:pt x="868" y="862"/>
                  </a:cubicBezTo>
                  <a:cubicBezTo>
                    <a:pt x="928" y="752"/>
                    <a:pt x="980" y="639"/>
                    <a:pt x="1025" y="521"/>
                  </a:cubicBezTo>
                  <a:cubicBezTo>
                    <a:pt x="1030" y="510"/>
                    <a:pt x="1033" y="504"/>
                    <a:pt x="1036" y="493"/>
                  </a:cubicBezTo>
                  <a:cubicBezTo>
                    <a:pt x="1066" y="413"/>
                    <a:pt x="1093" y="339"/>
                    <a:pt x="1118" y="259"/>
                  </a:cubicBezTo>
                  <a:lnTo>
                    <a:pt x="1159" y="124"/>
                  </a:lnTo>
                  <a:cubicBezTo>
                    <a:pt x="1170" y="89"/>
                    <a:pt x="1195" y="39"/>
                    <a:pt x="1190" y="0"/>
                  </a:cubicBezTo>
                  <a:close/>
                </a:path>
              </a:pathLst>
            </a:custGeom>
            <a:solidFill>
              <a:srgbClr val="97AF8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2097;p66">
              <a:extLst>
                <a:ext uri="{FF2B5EF4-FFF2-40B4-BE49-F238E27FC236}">
                  <a16:creationId xmlns:a16="http://schemas.microsoft.com/office/drawing/2014/main" id="{93638ADC-F159-AA75-3CE1-071EA75E148B}"/>
                </a:ext>
              </a:extLst>
            </p:cNvPr>
            <p:cNvSpPr/>
            <p:nvPr/>
          </p:nvSpPr>
          <p:spPr>
            <a:xfrm>
              <a:off x="8164729" y="224586"/>
              <a:ext cx="103887" cy="229865"/>
            </a:xfrm>
            <a:custGeom>
              <a:avLst/>
              <a:gdLst/>
              <a:ahLst/>
              <a:cxnLst/>
              <a:rect l="l" t="t" r="r" b="b"/>
              <a:pathLst>
                <a:path w="917" h="2029" extrusionOk="0">
                  <a:moveTo>
                    <a:pt x="911" y="1"/>
                  </a:moveTo>
                  <a:lnTo>
                    <a:pt x="911" y="1"/>
                  </a:lnTo>
                  <a:cubicBezTo>
                    <a:pt x="870" y="42"/>
                    <a:pt x="842" y="116"/>
                    <a:pt x="815" y="168"/>
                  </a:cubicBezTo>
                  <a:cubicBezTo>
                    <a:pt x="779" y="234"/>
                    <a:pt x="746" y="303"/>
                    <a:pt x="710" y="369"/>
                  </a:cubicBezTo>
                  <a:cubicBezTo>
                    <a:pt x="647" y="499"/>
                    <a:pt x="583" y="633"/>
                    <a:pt x="528" y="771"/>
                  </a:cubicBezTo>
                  <a:cubicBezTo>
                    <a:pt x="515" y="810"/>
                    <a:pt x="498" y="843"/>
                    <a:pt x="484" y="881"/>
                  </a:cubicBezTo>
                  <a:cubicBezTo>
                    <a:pt x="468" y="925"/>
                    <a:pt x="449" y="966"/>
                    <a:pt x="429" y="1010"/>
                  </a:cubicBezTo>
                  <a:cubicBezTo>
                    <a:pt x="402" y="1071"/>
                    <a:pt x="374" y="1131"/>
                    <a:pt x="344" y="1189"/>
                  </a:cubicBezTo>
                  <a:cubicBezTo>
                    <a:pt x="330" y="1214"/>
                    <a:pt x="319" y="1239"/>
                    <a:pt x="308" y="1264"/>
                  </a:cubicBezTo>
                  <a:cubicBezTo>
                    <a:pt x="261" y="1368"/>
                    <a:pt x="215" y="1478"/>
                    <a:pt x="173" y="1588"/>
                  </a:cubicBezTo>
                  <a:cubicBezTo>
                    <a:pt x="160" y="1624"/>
                    <a:pt x="151" y="1654"/>
                    <a:pt x="138" y="1690"/>
                  </a:cubicBezTo>
                  <a:cubicBezTo>
                    <a:pt x="116" y="1748"/>
                    <a:pt x="91" y="1806"/>
                    <a:pt x="72" y="1863"/>
                  </a:cubicBezTo>
                  <a:cubicBezTo>
                    <a:pt x="41" y="1916"/>
                    <a:pt x="11" y="1976"/>
                    <a:pt x="0" y="2029"/>
                  </a:cubicBezTo>
                  <a:lnTo>
                    <a:pt x="6" y="2029"/>
                  </a:lnTo>
                  <a:cubicBezTo>
                    <a:pt x="17" y="2029"/>
                    <a:pt x="28" y="2029"/>
                    <a:pt x="39" y="2026"/>
                  </a:cubicBezTo>
                  <a:cubicBezTo>
                    <a:pt x="47" y="2023"/>
                    <a:pt x="55" y="2015"/>
                    <a:pt x="61" y="2009"/>
                  </a:cubicBezTo>
                  <a:cubicBezTo>
                    <a:pt x="74" y="1996"/>
                    <a:pt x="85" y="1974"/>
                    <a:pt x="91" y="1957"/>
                  </a:cubicBezTo>
                  <a:cubicBezTo>
                    <a:pt x="124" y="1891"/>
                    <a:pt x="154" y="1828"/>
                    <a:pt x="206" y="1775"/>
                  </a:cubicBezTo>
                  <a:cubicBezTo>
                    <a:pt x="223" y="1759"/>
                    <a:pt x="239" y="1745"/>
                    <a:pt x="259" y="1726"/>
                  </a:cubicBezTo>
                  <a:cubicBezTo>
                    <a:pt x="270" y="1709"/>
                    <a:pt x="281" y="1693"/>
                    <a:pt x="292" y="1671"/>
                  </a:cubicBezTo>
                  <a:cubicBezTo>
                    <a:pt x="294" y="1668"/>
                    <a:pt x="294" y="1665"/>
                    <a:pt x="297" y="1657"/>
                  </a:cubicBezTo>
                  <a:cubicBezTo>
                    <a:pt x="366" y="1528"/>
                    <a:pt x="432" y="1393"/>
                    <a:pt x="495" y="1264"/>
                  </a:cubicBezTo>
                  <a:cubicBezTo>
                    <a:pt x="498" y="1258"/>
                    <a:pt x="498" y="1253"/>
                    <a:pt x="501" y="1250"/>
                  </a:cubicBezTo>
                  <a:cubicBezTo>
                    <a:pt x="512" y="1225"/>
                    <a:pt x="526" y="1203"/>
                    <a:pt x="542" y="1184"/>
                  </a:cubicBezTo>
                  <a:cubicBezTo>
                    <a:pt x="556" y="1167"/>
                    <a:pt x="567" y="1148"/>
                    <a:pt x="581" y="1131"/>
                  </a:cubicBezTo>
                  <a:cubicBezTo>
                    <a:pt x="586" y="1120"/>
                    <a:pt x="594" y="1107"/>
                    <a:pt x="605" y="1098"/>
                  </a:cubicBezTo>
                  <a:cubicBezTo>
                    <a:pt x="638" y="1035"/>
                    <a:pt x="669" y="969"/>
                    <a:pt x="693" y="906"/>
                  </a:cubicBezTo>
                  <a:cubicBezTo>
                    <a:pt x="699" y="898"/>
                    <a:pt x="702" y="887"/>
                    <a:pt x="704" y="881"/>
                  </a:cubicBezTo>
                  <a:cubicBezTo>
                    <a:pt x="735" y="796"/>
                    <a:pt x="762" y="708"/>
                    <a:pt x="784" y="620"/>
                  </a:cubicBezTo>
                  <a:cubicBezTo>
                    <a:pt x="801" y="551"/>
                    <a:pt x="815" y="479"/>
                    <a:pt x="831" y="405"/>
                  </a:cubicBezTo>
                  <a:cubicBezTo>
                    <a:pt x="848" y="328"/>
                    <a:pt x="861" y="245"/>
                    <a:pt x="881" y="166"/>
                  </a:cubicBezTo>
                  <a:cubicBezTo>
                    <a:pt x="889" y="116"/>
                    <a:pt x="916" y="53"/>
                    <a:pt x="911" y="1"/>
                  </a:cubicBezTo>
                  <a:close/>
                </a:path>
              </a:pathLst>
            </a:custGeom>
            <a:solidFill>
              <a:srgbClr val="97AF8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2098;p66">
              <a:extLst>
                <a:ext uri="{FF2B5EF4-FFF2-40B4-BE49-F238E27FC236}">
                  <a16:creationId xmlns:a16="http://schemas.microsoft.com/office/drawing/2014/main" id="{E5C6030E-CEEF-0B8C-2CA4-1D07DABCBDDF}"/>
                </a:ext>
              </a:extLst>
            </p:cNvPr>
            <p:cNvSpPr/>
            <p:nvPr/>
          </p:nvSpPr>
          <p:spPr>
            <a:xfrm>
              <a:off x="8146603" y="193431"/>
              <a:ext cx="68087" cy="239495"/>
            </a:xfrm>
            <a:custGeom>
              <a:avLst/>
              <a:gdLst/>
              <a:ahLst/>
              <a:cxnLst/>
              <a:rect l="l" t="t" r="r" b="b"/>
              <a:pathLst>
                <a:path w="601" h="2114" extrusionOk="0">
                  <a:moveTo>
                    <a:pt x="600" y="0"/>
                  </a:moveTo>
                  <a:lnTo>
                    <a:pt x="600" y="0"/>
                  </a:lnTo>
                  <a:cubicBezTo>
                    <a:pt x="545" y="55"/>
                    <a:pt x="504" y="165"/>
                    <a:pt x="482" y="245"/>
                  </a:cubicBezTo>
                  <a:cubicBezTo>
                    <a:pt x="482" y="251"/>
                    <a:pt x="479" y="259"/>
                    <a:pt x="479" y="262"/>
                  </a:cubicBezTo>
                  <a:cubicBezTo>
                    <a:pt x="468" y="306"/>
                    <a:pt x="465" y="355"/>
                    <a:pt x="452" y="399"/>
                  </a:cubicBezTo>
                  <a:lnTo>
                    <a:pt x="452" y="402"/>
                  </a:lnTo>
                  <a:cubicBezTo>
                    <a:pt x="441" y="441"/>
                    <a:pt x="424" y="471"/>
                    <a:pt x="410" y="509"/>
                  </a:cubicBezTo>
                  <a:cubicBezTo>
                    <a:pt x="408" y="520"/>
                    <a:pt x="399" y="534"/>
                    <a:pt x="397" y="548"/>
                  </a:cubicBezTo>
                  <a:cubicBezTo>
                    <a:pt x="383" y="584"/>
                    <a:pt x="377" y="622"/>
                    <a:pt x="366" y="664"/>
                  </a:cubicBezTo>
                  <a:cubicBezTo>
                    <a:pt x="353" y="727"/>
                    <a:pt x="336" y="787"/>
                    <a:pt x="322" y="851"/>
                  </a:cubicBezTo>
                  <a:cubicBezTo>
                    <a:pt x="314" y="878"/>
                    <a:pt x="309" y="906"/>
                    <a:pt x="300" y="930"/>
                  </a:cubicBezTo>
                  <a:cubicBezTo>
                    <a:pt x="248" y="1142"/>
                    <a:pt x="193" y="1357"/>
                    <a:pt x="133" y="1566"/>
                  </a:cubicBezTo>
                  <a:cubicBezTo>
                    <a:pt x="116" y="1624"/>
                    <a:pt x="97" y="1679"/>
                    <a:pt x="80" y="1737"/>
                  </a:cubicBezTo>
                  <a:cubicBezTo>
                    <a:pt x="64" y="1789"/>
                    <a:pt x="47" y="1844"/>
                    <a:pt x="42" y="1899"/>
                  </a:cubicBezTo>
                  <a:cubicBezTo>
                    <a:pt x="39" y="1962"/>
                    <a:pt x="53" y="2026"/>
                    <a:pt x="20" y="2078"/>
                  </a:cubicBezTo>
                  <a:cubicBezTo>
                    <a:pt x="9" y="2081"/>
                    <a:pt x="0" y="2092"/>
                    <a:pt x="6" y="2097"/>
                  </a:cubicBezTo>
                  <a:lnTo>
                    <a:pt x="6" y="2103"/>
                  </a:lnTo>
                  <a:cubicBezTo>
                    <a:pt x="9" y="2108"/>
                    <a:pt x="11" y="2114"/>
                    <a:pt x="20" y="2114"/>
                  </a:cubicBezTo>
                  <a:lnTo>
                    <a:pt x="22" y="2114"/>
                  </a:lnTo>
                  <a:cubicBezTo>
                    <a:pt x="25" y="2114"/>
                    <a:pt x="28" y="2108"/>
                    <a:pt x="36" y="2108"/>
                  </a:cubicBezTo>
                  <a:cubicBezTo>
                    <a:pt x="42" y="2105"/>
                    <a:pt x="53" y="2097"/>
                    <a:pt x="55" y="2092"/>
                  </a:cubicBezTo>
                  <a:cubicBezTo>
                    <a:pt x="102" y="2026"/>
                    <a:pt x="144" y="1960"/>
                    <a:pt x="179" y="1891"/>
                  </a:cubicBezTo>
                  <a:cubicBezTo>
                    <a:pt x="256" y="1753"/>
                    <a:pt x="314" y="1607"/>
                    <a:pt x="364" y="1459"/>
                  </a:cubicBezTo>
                  <a:cubicBezTo>
                    <a:pt x="383" y="1393"/>
                    <a:pt x="405" y="1324"/>
                    <a:pt x="421" y="1255"/>
                  </a:cubicBezTo>
                  <a:cubicBezTo>
                    <a:pt x="432" y="1222"/>
                    <a:pt x="438" y="1184"/>
                    <a:pt x="446" y="1151"/>
                  </a:cubicBezTo>
                  <a:cubicBezTo>
                    <a:pt x="474" y="1027"/>
                    <a:pt x="493" y="897"/>
                    <a:pt x="515" y="771"/>
                  </a:cubicBezTo>
                  <a:lnTo>
                    <a:pt x="545" y="523"/>
                  </a:lnTo>
                  <a:cubicBezTo>
                    <a:pt x="551" y="468"/>
                    <a:pt x="559" y="413"/>
                    <a:pt x="562" y="361"/>
                  </a:cubicBezTo>
                  <a:cubicBezTo>
                    <a:pt x="576" y="243"/>
                    <a:pt x="589" y="121"/>
                    <a:pt x="600" y="0"/>
                  </a:cubicBezTo>
                  <a:close/>
                </a:path>
              </a:pathLst>
            </a:custGeom>
            <a:solidFill>
              <a:srgbClr val="97AF8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2099;p66">
              <a:extLst>
                <a:ext uri="{FF2B5EF4-FFF2-40B4-BE49-F238E27FC236}">
                  <a16:creationId xmlns:a16="http://schemas.microsoft.com/office/drawing/2014/main" id="{E4A580B4-8E11-C5C2-55E9-5439E82E4342}"/>
                </a:ext>
              </a:extLst>
            </p:cNvPr>
            <p:cNvSpPr/>
            <p:nvPr/>
          </p:nvSpPr>
          <p:spPr>
            <a:xfrm>
              <a:off x="8129156" y="170320"/>
              <a:ext cx="36933" cy="243007"/>
            </a:xfrm>
            <a:custGeom>
              <a:avLst/>
              <a:gdLst/>
              <a:ahLst/>
              <a:cxnLst/>
              <a:rect l="l" t="t" r="r" b="b"/>
              <a:pathLst>
                <a:path w="326" h="2145" extrusionOk="0">
                  <a:moveTo>
                    <a:pt x="317" y="1"/>
                  </a:moveTo>
                  <a:cubicBezTo>
                    <a:pt x="292" y="15"/>
                    <a:pt x="284" y="67"/>
                    <a:pt x="273" y="94"/>
                  </a:cubicBezTo>
                  <a:cubicBezTo>
                    <a:pt x="256" y="136"/>
                    <a:pt x="237" y="174"/>
                    <a:pt x="220" y="215"/>
                  </a:cubicBezTo>
                  <a:cubicBezTo>
                    <a:pt x="209" y="243"/>
                    <a:pt x="196" y="268"/>
                    <a:pt x="193" y="298"/>
                  </a:cubicBezTo>
                  <a:cubicBezTo>
                    <a:pt x="190" y="309"/>
                    <a:pt x="190" y="323"/>
                    <a:pt x="190" y="331"/>
                  </a:cubicBezTo>
                  <a:cubicBezTo>
                    <a:pt x="190" y="342"/>
                    <a:pt x="187" y="353"/>
                    <a:pt x="187" y="364"/>
                  </a:cubicBezTo>
                  <a:cubicBezTo>
                    <a:pt x="179" y="392"/>
                    <a:pt x="163" y="419"/>
                    <a:pt x="152" y="447"/>
                  </a:cubicBezTo>
                  <a:lnTo>
                    <a:pt x="141" y="477"/>
                  </a:lnTo>
                  <a:cubicBezTo>
                    <a:pt x="138" y="493"/>
                    <a:pt x="135" y="510"/>
                    <a:pt x="135" y="529"/>
                  </a:cubicBezTo>
                  <a:cubicBezTo>
                    <a:pt x="127" y="584"/>
                    <a:pt x="124" y="634"/>
                    <a:pt x="124" y="689"/>
                  </a:cubicBezTo>
                  <a:cubicBezTo>
                    <a:pt x="119" y="796"/>
                    <a:pt x="113" y="906"/>
                    <a:pt x="108" y="1013"/>
                  </a:cubicBezTo>
                  <a:cubicBezTo>
                    <a:pt x="102" y="1093"/>
                    <a:pt x="99" y="1170"/>
                    <a:pt x="94" y="1250"/>
                  </a:cubicBezTo>
                  <a:cubicBezTo>
                    <a:pt x="86" y="1363"/>
                    <a:pt x="80" y="1478"/>
                    <a:pt x="66" y="1588"/>
                  </a:cubicBezTo>
                  <a:cubicBezTo>
                    <a:pt x="53" y="1721"/>
                    <a:pt x="36" y="1855"/>
                    <a:pt x="11" y="1990"/>
                  </a:cubicBezTo>
                  <a:cubicBezTo>
                    <a:pt x="6" y="2007"/>
                    <a:pt x="3" y="2020"/>
                    <a:pt x="3" y="2037"/>
                  </a:cubicBezTo>
                  <a:cubicBezTo>
                    <a:pt x="0" y="2070"/>
                    <a:pt x="0" y="2103"/>
                    <a:pt x="14" y="2133"/>
                  </a:cubicBezTo>
                  <a:cubicBezTo>
                    <a:pt x="14" y="2139"/>
                    <a:pt x="17" y="2142"/>
                    <a:pt x="17" y="2144"/>
                  </a:cubicBezTo>
                  <a:cubicBezTo>
                    <a:pt x="91" y="1974"/>
                    <a:pt x="149" y="1798"/>
                    <a:pt x="193" y="1619"/>
                  </a:cubicBezTo>
                  <a:cubicBezTo>
                    <a:pt x="237" y="1437"/>
                    <a:pt x="273" y="1250"/>
                    <a:pt x="289" y="1066"/>
                  </a:cubicBezTo>
                  <a:cubicBezTo>
                    <a:pt x="289" y="1052"/>
                    <a:pt x="292" y="1033"/>
                    <a:pt x="292" y="1019"/>
                  </a:cubicBezTo>
                  <a:cubicBezTo>
                    <a:pt x="306" y="862"/>
                    <a:pt x="306" y="702"/>
                    <a:pt x="311" y="543"/>
                  </a:cubicBezTo>
                  <a:cubicBezTo>
                    <a:pt x="311" y="532"/>
                    <a:pt x="311" y="518"/>
                    <a:pt x="306" y="507"/>
                  </a:cubicBezTo>
                  <a:cubicBezTo>
                    <a:pt x="300" y="339"/>
                    <a:pt x="325" y="169"/>
                    <a:pt x="317" y="1"/>
                  </a:cubicBezTo>
                  <a:close/>
                </a:path>
              </a:pathLst>
            </a:custGeom>
            <a:solidFill>
              <a:srgbClr val="97AF8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2100;p66">
              <a:extLst>
                <a:ext uri="{FF2B5EF4-FFF2-40B4-BE49-F238E27FC236}">
                  <a16:creationId xmlns:a16="http://schemas.microsoft.com/office/drawing/2014/main" id="{9CE65333-90FC-902A-FFAB-936A0741CC32}"/>
                </a:ext>
              </a:extLst>
            </p:cNvPr>
            <p:cNvSpPr/>
            <p:nvPr/>
          </p:nvSpPr>
          <p:spPr>
            <a:xfrm>
              <a:off x="8095735" y="149135"/>
              <a:ext cx="30702" cy="246972"/>
            </a:xfrm>
            <a:custGeom>
              <a:avLst/>
              <a:gdLst/>
              <a:ahLst/>
              <a:cxnLst/>
              <a:rect l="l" t="t" r="r" b="b"/>
              <a:pathLst>
                <a:path w="271" h="2180" extrusionOk="0">
                  <a:moveTo>
                    <a:pt x="202" y="1"/>
                  </a:moveTo>
                  <a:cubicBezTo>
                    <a:pt x="199" y="36"/>
                    <a:pt x="163" y="86"/>
                    <a:pt x="150" y="119"/>
                  </a:cubicBezTo>
                  <a:cubicBezTo>
                    <a:pt x="130" y="169"/>
                    <a:pt x="114" y="215"/>
                    <a:pt x="94" y="265"/>
                  </a:cubicBezTo>
                  <a:cubicBezTo>
                    <a:pt x="78" y="312"/>
                    <a:pt x="64" y="358"/>
                    <a:pt x="53" y="405"/>
                  </a:cubicBezTo>
                  <a:cubicBezTo>
                    <a:pt x="31" y="504"/>
                    <a:pt x="12" y="606"/>
                    <a:pt x="6" y="705"/>
                  </a:cubicBezTo>
                  <a:cubicBezTo>
                    <a:pt x="1" y="788"/>
                    <a:pt x="1" y="870"/>
                    <a:pt x="4" y="955"/>
                  </a:cubicBezTo>
                  <a:cubicBezTo>
                    <a:pt x="6" y="1019"/>
                    <a:pt x="12" y="1077"/>
                    <a:pt x="20" y="1137"/>
                  </a:cubicBezTo>
                  <a:cubicBezTo>
                    <a:pt x="31" y="1217"/>
                    <a:pt x="37" y="1297"/>
                    <a:pt x="50" y="1376"/>
                  </a:cubicBezTo>
                  <a:lnTo>
                    <a:pt x="81" y="1583"/>
                  </a:lnTo>
                  <a:cubicBezTo>
                    <a:pt x="86" y="1597"/>
                    <a:pt x="86" y="1605"/>
                    <a:pt x="89" y="1619"/>
                  </a:cubicBezTo>
                  <a:cubicBezTo>
                    <a:pt x="105" y="1737"/>
                    <a:pt x="130" y="1858"/>
                    <a:pt x="158" y="1976"/>
                  </a:cubicBezTo>
                  <a:lnTo>
                    <a:pt x="158" y="1982"/>
                  </a:lnTo>
                  <a:cubicBezTo>
                    <a:pt x="169" y="2018"/>
                    <a:pt x="174" y="2056"/>
                    <a:pt x="185" y="2095"/>
                  </a:cubicBezTo>
                  <a:cubicBezTo>
                    <a:pt x="188" y="2106"/>
                    <a:pt x="188" y="2111"/>
                    <a:pt x="194" y="2122"/>
                  </a:cubicBezTo>
                  <a:cubicBezTo>
                    <a:pt x="196" y="2128"/>
                    <a:pt x="199" y="2136"/>
                    <a:pt x="202" y="2147"/>
                  </a:cubicBezTo>
                  <a:cubicBezTo>
                    <a:pt x="207" y="2152"/>
                    <a:pt x="210" y="2155"/>
                    <a:pt x="213" y="2163"/>
                  </a:cubicBezTo>
                  <a:cubicBezTo>
                    <a:pt x="216" y="2169"/>
                    <a:pt x="224" y="2174"/>
                    <a:pt x="227" y="2180"/>
                  </a:cubicBezTo>
                  <a:cubicBezTo>
                    <a:pt x="229" y="2166"/>
                    <a:pt x="235" y="2155"/>
                    <a:pt x="238" y="2141"/>
                  </a:cubicBezTo>
                  <a:cubicBezTo>
                    <a:pt x="251" y="2078"/>
                    <a:pt x="254" y="2012"/>
                    <a:pt x="257" y="1946"/>
                  </a:cubicBezTo>
                  <a:cubicBezTo>
                    <a:pt x="262" y="1839"/>
                    <a:pt x="265" y="1729"/>
                    <a:pt x="268" y="1619"/>
                  </a:cubicBezTo>
                  <a:cubicBezTo>
                    <a:pt x="271" y="1437"/>
                    <a:pt x="262" y="1253"/>
                    <a:pt x="229" y="1074"/>
                  </a:cubicBezTo>
                  <a:cubicBezTo>
                    <a:pt x="229" y="1066"/>
                    <a:pt x="227" y="1060"/>
                    <a:pt x="227" y="1052"/>
                  </a:cubicBezTo>
                  <a:cubicBezTo>
                    <a:pt x="207" y="942"/>
                    <a:pt x="180" y="829"/>
                    <a:pt x="172" y="719"/>
                  </a:cubicBezTo>
                  <a:cubicBezTo>
                    <a:pt x="169" y="694"/>
                    <a:pt x="169" y="669"/>
                    <a:pt x="169" y="647"/>
                  </a:cubicBezTo>
                  <a:cubicBezTo>
                    <a:pt x="169" y="567"/>
                    <a:pt x="183" y="488"/>
                    <a:pt x="188" y="408"/>
                  </a:cubicBezTo>
                  <a:cubicBezTo>
                    <a:pt x="196" y="347"/>
                    <a:pt x="196" y="281"/>
                    <a:pt x="196" y="221"/>
                  </a:cubicBezTo>
                  <a:cubicBezTo>
                    <a:pt x="196" y="146"/>
                    <a:pt x="196" y="75"/>
                    <a:pt x="202" y="1"/>
                  </a:cubicBezTo>
                  <a:close/>
                </a:path>
              </a:pathLst>
            </a:custGeom>
            <a:solidFill>
              <a:srgbClr val="97AF8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2101;p66">
              <a:extLst>
                <a:ext uri="{FF2B5EF4-FFF2-40B4-BE49-F238E27FC236}">
                  <a16:creationId xmlns:a16="http://schemas.microsoft.com/office/drawing/2014/main" id="{0D86A212-A104-14BF-BB81-DBCF40ED19C8}"/>
                </a:ext>
              </a:extLst>
            </p:cNvPr>
            <p:cNvSpPr/>
            <p:nvPr/>
          </p:nvSpPr>
          <p:spPr>
            <a:xfrm>
              <a:off x="7952650" y="199322"/>
              <a:ext cx="170048" cy="193046"/>
            </a:xfrm>
            <a:custGeom>
              <a:avLst/>
              <a:gdLst/>
              <a:ahLst/>
              <a:cxnLst/>
              <a:rect l="l" t="t" r="r" b="b"/>
              <a:pathLst>
                <a:path w="1501" h="1704" extrusionOk="0">
                  <a:moveTo>
                    <a:pt x="1" y="1"/>
                  </a:moveTo>
                  <a:lnTo>
                    <a:pt x="1" y="1"/>
                  </a:lnTo>
                  <a:cubicBezTo>
                    <a:pt x="53" y="61"/>
                    <a:pt x="103" y="124"/>
                    <a:pt x="158" y="185"/>
                  </a:cubicBezTo>
                  <a:cubicBezTo>
                    <a:pt x="262" y="303"/>
                    <a:pt x="364" y="416"/>
                    <a:pt x="471" y="526"/>
                  </a:cubicBezTo>
                  <a:cubicBezTo>
                    <a:pt x="529" y="590"/>
                    <a:pt x="590" y="647"/>
                    <a:pt x="648" y="705"/>
                  </a:cubicBezTo>
                  <a:cubicBezTo>
                    <a:pt x="700" y="757"/>
                    <a:pt x="747" y="804"/>
                    <a:pt x="796" y="856"/>
                  </a:cubicBezTo>
                  <a:cubicBezTo>
                    <a:pt x="870" y="936"/>
                    <a:pt x="939" y="1022"/>
                    <a:pt x="1008" y="1107"/>
                  </a:cubicBezTo>
                  <a:lnTo>
                    <a:pt x="1091" y="1211"/>
                  </a:lnTo>
                  <a:cubicBezTo>
                    <a:pt x="1157" y="1294"/>
                    <a:pt x="1223" y="1374"/>
                    <a:pt x="1286" y="1456"/>
                  </a:cubicBezTo>
                  <a:cubicBezTo>
                    <a:pt x="1313" y="1489"/>
                    <a:pt x="1341" y="1525"/>
                    <a:pt x="1368" y="1561"/>
                  </a:cubicBezTo>
                  <a:cubicBezTo>
                    <a:pt x="1382" y="1583"/>
                    <a:pt x="1396" y="1602"/>
                    <a:pt x="1410" y="1627"/>
                  </a:cubicBezTo>
                  <a:lnTo>
                    <a:pt x="1410" y="1630"/>
                  </a:lnTo>
                  <a:cubicBezTo>
                    <a:pt x="1421" y="1652"/>
                    <a:pt x="1437" y="1696"/>
                    <a:pt x="1462" y="1704"/>
                  </a:cubicBezTo>
                  <a:lnTo>
                    <a:pt x="1470" y="1704"/>
                  </a:lnTo>
                  <a:cubicBezTo>
                    <a:pt x="1473" y="1704"/>
                    <a:pt x="1473" y="1704"/>
                    <a:pt x="1476" y="1698"/>
                  </a:cubicBezTo>
                  <a:cubicBezTo>
                    <a:pt x="1501" y="1690"/>
                    <a:pt x="1470" y="1643"/>
                    <a:pt x="1462" y="1630"/>
                  </a:cubicBezTo>
                  <a:lnTo>
                    <a:pt x="1421" y="1539"/>
                  </a:lnTo>
                  <a:cubicBezTo>
                    <a:pt x="1402" y="1489"/>
                    <a:pt x="1377" y="1443"/>
                    <a:pt x="1352" y="1393"/>
                  </a:cubicBezTo>
                  <a:cubicBezTo>
                    <a:pt x="1311" y="1310"/>
                    <a:pt x="1269" y="1228"/>
                    <a:pt x="1228" y="1148"/>
                  </a:cubicBezTo>
                  <a:cubicBezTo>
                    <a:pt x="1157" y="1008"/>
                    <a:pt x="1085" y="878"/>
                    <a:pt x="983" y="749"/>
                  </a:cubicBezTo>
                  <a:cubicBezTo>
                    <a:pt x="980" y="746"/>
                    <a:pt x="978" y="741"/>
                    <a:pt x="975" y="735"/>
                  </a:cubicBezTo>
                  <a:cubicBezTo>
                    <a:pt x="950" y="708"/>
                    <a:pt x="925" y="678"/>
                    <a:pt x="901" y="650"/>
                  </a:cubicBezTo>
                  <a:cubicBezTo>
                    <a:pt x="881" y="631"/>
                    <a:pt x="857" y="609"/>
                    <a:pt x="837" y="590"/>
                  </a:cubicBezTo>
                  <a:cubicBezTo>
                    <a:pt x="832" y="584"/>
                    <a:pt x="829" y="581"/>
                    <a:pt x="826" y="576"/>
                  </a:cubicBezTo>
                  <a:cubicBezTo>
                    <a:pt x="802" y="548"/>
                    <a:pt x="782" y="512"/>
                    <a:pt x="755" y="488"/>
                  </a:cubicBezTo>
                  <a:cubicBezTo>
                    <a:pt x="733" y="471"/>
                    <a:pt x="708" y="457"/>
                    <a:pt x="686" y="444"/>
                  </a:cubicBezTo>
                  <a:cubicBezTo>
                    <a:pt x="565" y="372"/>
                    <a:pt x="455" y="292"/>
                    <a:pt x="345" y="204"/>
                  </a:cubicBezTo>
                  <a:cubicBezTo>
                    <a:pt x="240" y="122"/>
                    <a:pt x="136" y="31"/>
                    <a:pt x="1" y="1"/>
                  </a:cubicBezTo>
                  <a:close/>
                </a:path>
              </a:pathLst>
            </a:custGeom>
            <a:solidFill>
              <a:srgbClr val="97AF8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2102;p66">
              <a:extLst>
                <a:ext uri="{FF2B5EF4-FFF2-40B4-BE49-F238E27FC236}">
                  <a16:creationId xmlns:a16="http://schemas.microsoft.com/office/drawing/2014/main" id="{3DB4098A-69F6-0EE8-4F92-E45C733E13F4}"/>
                </a:ext>
              </a:extLst>
            </p:cNvPr>
            <p:cNvSpPr/>
            <p:nvPr/>
          </p:nvSpPr>
          <p:spPr>
            <a:xfrm>
              <a:off x="7927727" y="266050"/>
              <a:ext cx="191573" cy="128584"/>
            </a:xfrm>
            <a:custGeom>
              <a:avLst/>
              <a:gdLst/>
              <a:ahLst/>
              <a:cxnLst/>
              <a:rect l="l" t="t" r="r" b="b"/>
              <a:pathLst>
                <a:path w="1691" h="1135" extrusionOk="0">
                  <a:moveTo>
                    <a:pt x="1" y="1"/>
                  </a:moveTo>
                  <a:cubicBezTo>
                    <a:pt x="210" y="91"/>
                    <a:pt x="400" y="221"/>
                    <a:pt x="590" y="347"/>
                  </a:cubicBezTo>
                  <a:lnTo>
                    <a:pt x="661" y="400"/>
                  </a:lnTo>
                  <a:cubicBezTo>
                    <a:pt x="680" y="416"/>
                    <a:pt x="700" y="435"/>
                    <a:pt x="719" y="457"/>
                  </a:cubicBezTo>
                  <a:cubicBezTo>
                    <a:pt x="744" y="477"/>
                    <a:pt x="771" y="493"/>
                    <a:pt x="796" y="512"/>
                  </a:cubicBezTo>
                  <a:cubicBezTo>
                    <a:pt x="898" y="578"/>
                    <a:pt x="1005" y="647"/>
                    <a:pt x="1107" y="710"/>
                  </a:cubicBezTo>
                  <a:cubicBezTo>
                    <a:pt x="1159" y="743"/>
                    <a:pt x="1212" y="777"/>
                    <a:pt x="1258" y="807"/>
                  </a:cubicBezTo>
                  <a:cubicBezTo>
                    <a:pt x="1338" y="859"/>
                    <a:pt x="1418" y="909"/>
                    <a:pt x="1489" y="964"/>
                  </a:cubicBezTo>
                  <a:cubicBezTo>
                    <a:pt x="1528" y="991"/>
                    <a:pt x="1561" y="1019"/>
                    <a:pt x="1597" y="1049"/>
                  </a:cubicBezTo>
                  <a:lnTo>
                    <a:pt x="1622" y="1074"/>
                  </a:lnTo>
                  <a:cubicBezTo>
                    <a:pt x="1641" y="1096"/>
                    <a:pt x="1663" y="1120"/>
                    <a:pt x="1682" y="1131"/>
                  </a:cubicBezTo>
                  <a:cubicBezTo>
                    <a:pt x="1685" y="1131"/>
                    <a:pt x="1685" y="1131"/>
                    <a:pt x="1690" y="1134"/>
                  </a:cubicBezTo>
                  <a:lnTo>
                    <a:pt x="1690" y="1123"/>
                  </a:lnTo>
                  <a:lnTo>
                    <a:pt x="1690" y="1118"/>
                  </a:lnTo>
                  <a:cubicBezTo>
                    <a:pt x="1690" y="1112"/>
                    <a:pt x="1685" y="1109"/>
                    <a:pt x="1685" y="1107"/>
                  </a:cubicBezTo>
                  <a:cubicBezTo>
                    <a:pt x="1682" y="1098"/>
                    <a:pt x="1679" y="1093"/>
                    <a:pt x="1671" y="1082"/>
                  </a:cubicBezTo>
                  <a:cubicBezTo>
                    <a:pt x="1657" y="1065"/>
                    <a:pt x="1644" y="1049"/>
                    <a:pt x="1630" y="1035"/>
                  </a:cubicBezTo>
                  <a:lnTo>
                    <a:pt x="1613" y="1016"/>
                  </a:lnTo>
                  <a:cubicBezTo>
                    <a:pt x="1608" y="1010"/>
                    <a:pt x="1599" y="1002"/>
                    <a:pt x="1597" y="997"/>
                  </a:cubicBezTo>
                  <a:cubicBezTo>
                    <a:pt x="1539" y="931"/>
                    <a:pt x="1476" y="865"/>
                    <a:pt x="1410" y="804"/>
                  </a:cubicBezTo>
                  <a:cubicBezTo>
                    <a:pt x="1267" y="666"/>
                    <a:pt x="1112" y="540"/>
                    <a:pt x="947" y="424"/>
                  </a:cubicBezTo>
                  <a:cubicBezTo>
                    <a:pt x="884" y="380"/>
                    <a:pt x="818" y="339"/>
                    <a:pt x="755" y="303"/>
                  </a:cubicBezTo>
                  <a:cubicBezTo>
                    <a:pt x="664" y="251"/>
                    <a:pt x="576" y="199"/>
                    <a:pt x="482" y="155"/>
                  </a:cubicBezTo>
                  <a:cubicBezTo>
                    <a:pt x="331" y="83"/>
                    <a:pt x="171" y="17"/>
                    <a:pt x="1" y="1"/>
                  </a:cubicBezTo>
                  <a:close/>
                </a:path>
              </a:pathLst>
            </a:custGeom>
            <a:solidFill>
              <a:srgbClr val="97AF8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2103;p66">
              <a:extLst>
                <a:ext uri="{FF2B5EF4-FFF2-40B4-BE49-F238E27FC236}">
                  <a16:creationId xmlns:a16="http://schemas.microsoft.com/office/drawing/2014/main" id="{1CF57838-1ECA-2B11-AA39-7A2C6BD74EFC}"/>
                </a:ext>
              </a:extLst>
            </p:cNvPr>
            <p:cNvSpPr/>
            <p:nvPr/>
          </p:nvSpPr>
          <p:spPr>
            <a:xfrm>
              <a:off x="7920249" y="330399"/>
              <a:ext cx="198371" cy="66048"/>
            </a:xfrm>
            <a:custGeom>
              <a:avLst/>
              <a:gdLst/>
              <a:ahLst/>
              <a:cxnLst/>
              <a:rect l="l" t="t" r="r" b="b"/>
              <a:pathLst>
                <a:path w="1751" h="583" extrusionOk="0">
                  <a:moveTo>
                    <a:pt x="371" y="1"/>
                  </a:moveTo>
                  <a:cubicBezTo>
                    <a:pt x="349" y="1"/>
                    <a:pt x="325" y="2"/>
                    <a:pt x="303" y="2"/>
                  </a:cubicBezTo>
                  <a:cubicBezTo>
                    <a:pt x="204" y="13"/>
                    <a:pt x="100" y="16"/>
                    <a:pt x="1" y="19"/>
                  </a:cubicBezTo>
                  <a:cubicBezTo>
                    <a:pt x="232" y="82"/>
                    <a:pt x="457" y="142"/>
                    <a:pt x="689" y="203"/>
                  </a:cubicBezTo>
                  <a:cubicBezTo>
                    <a:pt x="829" y="239"/>
                    <a:pt x="972" y="277"/>
                    <a:pt x="1101" y="341"/>
                  </a:cubicBezTo>
                  <a:cubicBezTo>
                    <a:pt x="1112" y="343"/>
                    <a:pt x="1123" y="349"/>
                    <a:pt x="1129" y="354"/>
                  </a:cubicBezTo>
                  <a:cubicBezTo>
                    <a:pt x="1170" y="374"/>
                    <a:pt x="1211" y="396"/>
                    <a:pt x="1255" y="409"/>
                  </a:cubicBezTo>
                  <a:cubicBezTo>
                    <a:pt x="1297" y="423"/>
                    <a:pt x="1344" y="429"/>
                    <a:pt x="1385" y="437"/>
                  </a:cubicBezTo>
                  <a:cubicBezTo>
                    <a:pt x="1522" y="464"/>
                    <a:pt x="1630" y="525"/>
                    <a:pt x="1751" y="583"/>
                  </a:cubicBezTo>
                  <a:cubicBezTo>
                    <a:pt x="1751" y="580"/>
                    <a:pt x="1751" y="574"/>
                    <a:pt x="1748" y="566"/>
                  </a:cubicBezTo>
                  <a:cubicBezTo>
                    <a:pt x="1737" y="547"/>
                    <a:pt x="1704" y="522"/>
                    <a:pt x="1685" y="508"/>
                  </a:cubicBezTo>
                  <a:cubicBezTo>
                    <a:pt x="1685" y="508"/>
                    <a:pt x="1682" y="508"/>
                    <a:pt x="1682" y="506"/>
                  </a:cubicBezTo>
                  <a:cubicBezTo>
                    <a:pt x="1602" y="445"/>
                    <a:pt x="1520" y="396"/>
                    <a:pt x="1434" y="346"/>
                  </a:cubicBezTo>
                  <a:cubicBezTo>
                    <a:pt x="1269" y="250"/>
                    <a:pt x="1090" y="175"/>
                    <a:pt x="906" y="115"/>
                  </a:cubicBezTo>
                  <a:cubicBezTo>
                    <a:pt x="867" y="101"/>
                    <a:pt x="826" y="93"/>
                    <a:pt x="788" y="82"/>
                  </a:cubicBezTo>
                  <a:cubicBezTo>
                    <a:pt x="771" y="79"/>
                    <a:pt x="757" y="74"/>
                    <a:pt x="741" y="68"/>
                  </a:cubicBezTo>
                  <a:cubicBezTo>
                    <a:pt x="689" y="54"/>
                    <a:pt x="634" y="43"/>
                    <a:pt x="581" y="30"/>
                  </a:cubicBezTo>
                  <a:cubicBezTo>
                    <a:pt x="524" y="16"/>
                    <a:pt x="466" y="5"/>
                    <a:pt x="405" y="2"/>
                  </a:cubicBezTo>
                  <a:cubicBezTo>
                    <a:pt x="394" y="1"/>
                    <a:pt x="383" y="1"/>
                    <a:pt x="371" y="1"/>
                  </a:cubicBezTo>
                  <a:close/>
                </a:path>
              </a:pathLst>
            </a:custGeom>
            <a:solidFill>
              <a:srgbClr val="97AF8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2104;p66">
              <a:extLst>
                <a:ext uri="{FF2B5EF4-FFF2-40B4-BE49-F238E27FC236}">
                  <a16:creationId xmlns:a16="http://schemas.microsoft.com/office/drawing/2014/main" id="{AD2E24F2-0048-9C7A-53EE-463AA873E629}"/>
                </a:ext>
              </a:extLst>
            </p:cNvPr>
            <p:cNvSpPr/>
            <p:nvPr/>
          </p:nvSpPr>
          <p:spPr>
            <a:xfrm>
              <a:off x="7921836" y="386364"/>
              <a:ext cx="206188" cy="22545"/>
            </a:xfrm>
            <a:custGeom>
              <a:avLst/>
              <a:gdLst/>
              <a:ahLst/>
              <a:cxnLst/>
              <a:rect l="l" t="t" r="r" b="b"/>
              <a:pathLst>
                <a:path w="1820" h="199" extrusionOk="0">
                  <a:moveTo>
                    <a:pt x="975" y="1"/>
                  </a:moveTo>
                  <a:cubicBezTo>
                    <a:pt x="909" y="1"/>
                    <a:pt x="842" y="6"/>
                    <a:pt x="779" y="14"/>
                  </a:cubicBezTo>
                  <a:lnTo>
                    <a:pt x="765" y="14"/>
                  </a:lnTo>
                  <a:cubicBezTo>
                    <a:pt x="699" y="20"/>
                    <a:pt x="633" y="28"/>
                    <a:pt x="573" y="34"/>
                  </a:cubicBezTo>
                  <a:cubicBezTo>
                    <a:pt x="526" y="36"/>
                    <a:pt x="482" y="45"/>
                    <a:pt x="438" y="50"/>
                  </a:cubicBezTo>
                  <a:cubicBezTo>
                    <a:pt x="289" y="83"/>
                    <a:pt x="152" y="166"/>
                    <a:pt x="0" y="180"/>
                  </a:cubicBezTo>
                  <a:cubicBezTo>
                    <a:pt x="83" y="195"/>
                    <a:pt x="166" y="199"/>
                    <a:pt x="250" y="199"/>
                  </a:cubicBezTo>
                  <a:cubicBezTo>
                    <a:pt x="320" y="199"/>
                    <a:pt x="391" y="196"/>
                    <a:pt x="463" y="193"/>
                  </a:cubicBezTo>
                  <a:cubicBezTo>
                    <a:pt x="537" y="191"/>
                    <a:pt x="617" y="185"/>
                    <a:pt x="691" y="182"/>
                  </a:cubicBezTo>
                  <a:lnTo>
                    <a:pt x="898" y="171"/>
                  </a:lnTo>
                  <a:cubicBezTo>
                    <a:pt x="939" y="169"/>
                    <a:pt x="980" y="166"/>
                    <a:pt x="1019" y="160"/>
                  </a:cubicBezTo>
                  <a:cubicBezTo>
                    <a:pt x="1054" y="158"/>
                    <a:pt x="1090" y="155"/>
                    <a:pt x="1126" y="155"/>
                  </a:cubicBezTo>
                  <a:cubicBezTo>
                    <a:pt x="1173" y="153"/>
                    <a:pt x="1219" y="153"/>
                    <a:pt x="1265" y="153"/>
                  </a:cubicBezTo>
                  <a:cubicBezTo>
                    <a:pt x="1311" y="153"/>
                    <a:pt x="1357" y="153"/>
                    <a:pt x="1404" y="155"/>
                  </a:cubicBezTo>
                  <a:cubicBezTo>
                    <a:pt x="1486" y="158"/>
                    <a:pt x="1569" y="166"/>
                    <a:pt x="1651" y="171"/>
                  </a:cubicBezTo>
                  <a:cubicBezTo>
                    <a:pt x="1664" y="173"/>
                    <a:pt x="1717" y="181"/>
                    <a:pt x="1759" y="181"/>
                  </a:cubicBezTo>
                  <a:cubicBezTo>
                    <a:pt x="1793" y="181"/>
                    <a:pt x="1820" y="176"/>
                    <a:pt x="1814" y="158"/>
                  </a:cubicBezTo>
                  <a:cubicBezTo>
                    <a:pt x="1806" y="138"/>
                    <a:pt x="1696" y="116"/>
                    <a:pt x="1674" y="105"/>
                  </a:cubicBezTo>
                  <a:lnTo>
                    <a:pt x="1651" y="97"/>
                  </a:lnTo>
                  <a:cubicBezTo>
                    <a:pt x="1585" y="64"/>
                    <a:pt x="1525" y="50"/>
                    <a:pt x="1448" y="42"/>
                  </a:cubicBezTo>
                  <a:cubicBezTo>
                    <a:pt x="1346" y="31"/>
                    <a:pt x="1247" y="20"/>
                    <a:pt x="1142" y="9"/>
                  </a:cubicBezTo>
                  <a:lnTo>
                    <a:pt x="1137" y="9"/>
                  </a:lnTo>
                  <a:cubicBezTo>
                    <a:pt x="1082" y="3"/>
                    <a:pt x="1030" y="1"/>
                    <a:pt x="975" y="1"/>
                  </a:cubicBezTo>
                  <a:close/>
                </a:path>
              </a:pathLst>
            </a:custGeom>
            <a:solidFill>
              <a:srgbClr val="97AF8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2105;p66">
              <a:extLst>
                <a:ext uri="{FF2B5EF4-FFF2-40B4-BE49-F238E27FC236}">
                  <a16:creationId xmlns:a16="http://schemas.microsoft.com/office/drawing/2014/main" id="{EDA4AF32-ADF1-1D5E-DF5E-3BB9D255DF78}"/>
                </a:ext>
              </a:extLst>
            </p:cNvPr>
            <p:cNvSpPr/>
            <p:nvPr/>
          </p:nvSpPr>
          <p:spPr>
            <a:xfrm>
              <a:off x="7946759" y="427036"/>
              <a:ext cx="202449" cy="38065"/>
            </a:xfrm>
            <a:custGeom>
              <a:avLst/>
              <a:gdLst/>
              <a:ahLst/>
              <a:cxnLst/>
              <a:rect l="l" t="t" r="r" b="b"/>
              <a:pathLst>
                <a:path w="1787" h="336" extrusionOk="0">
                  <a:moveTo>
                    <a:pt x="1367" y="1"/>
                  </a:moveTo>
                  <a:cubicBezTo>
                    <a:pt x="1342" y="1"/>
                    <a:pt x="1318" y="1"/>
                    <a:pt x="1294" y="2"/>
                  </a:cubicBezTo>
                  <a:cubicBezTo>
                    <a:pt x="1173" y="8"/>
                    <a:pt x="1055" y="27"/>
                    <a:pt x="933" y="43"/>
                  </a:cubicBezTo>
                  <a:cubicBezTo>
                    <a:pt x="870" y="49"/>
                    <a:pt x="810" y="60"/>
                    <a:pt x="752" y="71"/>
                  </a:cubicBezTo>
                  <a:cubicBezTo>
                    <a:pt x="683" y="85"/>
                    <a:pt x="614" y="98"/>
                    <a:pt x="548" y="123"/>
                  </a:cubicBezTo>
                  <a:cubicBezTo>
                    <a:pt x="512" y="134"/>
                    <a:pt x="482" y="145"/>
                    <a:pt x="449" y="156"/>
                  </a:cubicBezTo>
                  <a:cubicBezTo>
                    <a:pt x="422" y="164"/>
                    <a:pt x="397" y="170"/>
                    <a:pt x="369" y="173"/>
                  </a:cubicBezTo>
                  <a:cubicBezTo>
                    <a:pt x="339" y="178"/>
                    <a:pt x="306" y="184"/>
                    <a:pt x="276" y="192"/>
                  </a:cubicBezTo>
                  <a:cubicBezTo>
                    <a:pt x="174" y="222"/>
                    <a:pt x="86" y="280"/>
                    <a:pt x="1" y="335"/>
                  </a:cubicBezTo>
                  <a:cubicBezTo>
                    <a:pt x="11" y="330"/>
                    <a:pt x="36" y="329"/>
                    <a:pt x="59" y="329"/>
                  </a:cubicBezTo>
                  <a:cubicBezTo>
                    <a:pt x="75" y="329"/>
                    <a:pt x="89" y="330"/>
                    <a:pt x="97" y="330"/>
                  </a:cubicBezTo>
                  <a:cubicBezTo>
                    <a:pt x="127" y="327"/>
                    <a:pt x="160" y="327"/>
                    <a:pt x="190" y="319"/>
                  </a:cubicBezTo>
                  <a:cubicBezTo>
                    <a:pt x="259" y="308"/>
                    <a:pt x="331" y="299"/>
                    <a:pt x="400" y="288"/>
                  </a:cubicBezTo>
                  <a:cubicBezTo>
                    <a:pt x="457" y="280"/>
                    <a:pt x="518" y="272"/>
                    <a:pt x="576" y="264"/>
                  </a:cubicBezTo>
                  <a:cubicBezTo>
                    <a:pt x="656" y="250"/>
                    <a:pt x="738" y="239"/>
                    <a:pt x="815" y="222"/>
                  </a:cubicBezTo>
                  <a:cubicBezTo>
                    <a:pt x="878" y="211"/>
                    <a:pt x="944" y="203"/>
                    <a:pt x="1005" y="195"/>
                  </a:cubicBezTo>
                  <a:cubicBezTo>
                    <a:pt x="1035" y="192"/>
                    <a:pt x="1063" y="192"/>
                    <a:pt x="1096" y="192"/>
                  </a:cubicBezTo>
                  <a:cubicBezTo>
                    <a:pt x="1116" y="192"/>
                    <a:pt x="1136" y="193"/>
                    <a:pt x="1156" y="193"/>
                  </a:cubicBezTo>
                  <a:cubicBezTo>
                    <a:pt x="1166" y="193"/>
                    <a:pt x="1177" y="193"/>
                    <a:pt x="1187" y="192"/>
                  </a:cubicBezTo>
                  <a:cubicBezTo>
                    <a:pt x="1222" y="189"/>
                    <a:pt x="1255" y="178"/>
                    <a:pt x="1291" y="170"/>
                  </a:cubicBezTo>
                  <a:cubicBezTo>
                    <a:pt x="1327" y="165"/>
                    <a:pt x="1371" y="161"/>
                    <a:pt x="1413" y="161"/>
                  </a:cubicBezTo>
                  <a:cubicBezTo>
                    <a:pt x="1442" y="161"/>
                    <a:pt x="1469" y="163"/>
                    <a:pt x="1495" y="167"/>
                  </a:cubicBezTo>
                  <a:cubicBezTo>
                    <a:pt x="1509" y="170"/>
                    <a:pt x="1522" y="170"/>
                    <a:pt x="1536" y="173"/>
                  </a:cubicBezTo>
                  <a:cubicBezTo>
                    <a:pt x="1544" y="174"/>
                    <a:pt x="1552" y="175"/>
                    <a:pt x="1560" y="175"/>
                  </a:cubicBezTo>
                  <a:cubicBezTo>
                    <a:pt x="1586" y="175"/>
                    <a:pt x="1613" y="168"/>
                    <a:pt x="1641" y="151"/>
                  </a:cubicBezTo>
                  <a:cubicBezTo>
                    <a:pt x="1663" y="140"/>
                    <a:pt x="1679" y="126"/>
                    <a:pt x="1701" y="112"/>
                  </a:cubicBezTo>
                  <a:cubicBezTo>
                    <a:pt x="1718" y="101"/>
                    <a:pt x="1734" y="96"/>
                    <a:pt x="1751" y="85"/>
                  </a:cubicBezTo>
                  <a:lnTo>
                    <a:pt x="1756" y="85"/>
                  </a:lnTo>
                  <a:cubicBezTo>
                    <a:pt x="1759" y="85"/>
                    <a:pt x="1759" y="82"/>
                    <a:pt x="1762" y="82"/>
                  </a:cubicBezTo>
                  <a:cubicBezTo>
                    <a:pt x="1770" y="76"/>
                    <a:pt x="1775" y="71"/>
                    <a:pt x="1778" y="63"/>
                  </a:cubicBezTo>
                  <a:cubicBezTo>
                    <a:pt x="1784" y="57"/>
                    <a:pt x="1786" y="49"/>
                    <a:pt x="1786" y="46"/>
                  </a:cubicBezTo>
                  <a:lnTo>
                    <a:pt x="1786" y="41"/>
                  </a:lnTo>
                  <a:cubicBezTo>
                    <a:pt x="1778" y="35"/>
                    <a:pt x="1773" y="35"/>
                    <a:pt x="1764" y="32"/>
                  </a:cubicBezTo>
                  <a:cubicBezTo>
                    <a:pt x="1761" y="32"/>
                    <a:pt x="1758" y="32"/>
                    <a:pt x="1754" y="32"/>
                  </a:cubicBezTo>
                  <a:cubicBezTo>
                    <a:pt x="1726" y="32"/>
                    <a:pt x="1693" y="41"/>
                    <a:pt x="1674" y="41"/>
                  </a:cubicBezTo>
                  <a:cubicBezTo>
                    <a:pt x="1649" y="41"/>
                    <a:pt x="1624" y="30"/>
                    <a:pt x="1599" y="27"/>
                  </a:cubicBezTo>
                  <a:cubicBezTo>
                    <a:pt x="1580" y="19"/>
                    <a:pt x="1558" y="16"/>
                    <a:pt x="1536" y="13"/>
                  </a:cubicBezTo>
                  <a:cubicBezTo>
                    <a:pt x="1481" y="4"/>
                    <a:pt x="1423" y="1"/>
                    <a:pt x="1367" y="1"/>
                  </a:cubicBezTo>
                  <a:close/>
                </a:path>
              </a:pathLst>
            </a:custGeom>
            <a:solidFill>
              <a:srgbClr val="97AF8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2106;p66">
              <a:extLst>
                <a:ext uri="{FF2B5EF4-FFF2-40B4-BE49-F238E27FC236}">
                  <a16:creationId xmlns:a16="http://schemas.microsoft.com/office/drawing/2014/main" id="{A0EA8F43-7A04-AFA5-0994-DD3AA0A619CD}"/>
                </a:ext>
              </a:extLst>
            </p:cNvPr>
            <p:cNvSpPr/>
            <p:nvPr/>
          </p:nvSpPr>
          <p:spPr>
            <a:xfrm>
              <a:off x="7951178" y="461929"/>
              <a:ext cx="223295" cy="55512"/>
            </a:xfrm>
            <a:custGeom>
              <a:avLst/>
              <a:gdLst/>
              <a:ahLst/>
              <a:cxnLst/>
              <a:rect l="l" t="t" r="r" b="b"/>
              <a:pathLst>
                <a:path w="1971" h="490" extrusionOk="0">
                  <a:moveTo>
                    <a:pt x="1951" y="1"/>
                  </a:moveTo>
                  <a:cubicBezTo>
                    <a:pt x="1929" y="1"/>
                    <a:pt x="1896" y="12"/>
                    <a:pt x="1885" y="16"/>
                  </a:cubicBezTo>
                  <a:cubicBezTo>
                    <a:pt x="1852" y="24"/>
                    <a:pt x="1812" y="27"/>
                    <a:pt x="1773" y="27"/>
                  </a:cubicBezTo>
                  <a:cubicBezTo>
                    <a:pt x="1747" y="27"/>
                    <a:pt x="1720" y="25"/>
                    <a:pt x="1698" y="24"/>
                  </a:cubicBezTo>
                  <a:cubicBezTo>
                    <a:pt x="1659" y="23"/>
                    <a:pt x="1621" y="22"/>
                    <a:pt x="1583" y="22"/>
                  </a:cubicBezTo>
                  <a:cubicBezTo>
                    <a:pt x="1545" y="22"/>
                    <a:pt x="1507" y="23"/>
                    <a:pt x="1470" y="24"/>
                  </a:cubicBezTo>
                  <a:lnTo>
                    <a:pt x="1464" y="24"/>
                  </a:lnTo>
                  <a:cubicBezTo>
                    <a:pt x="1354" y="27"/>
                    <a:pt x="1241" y="49"/>
                    <a:pt x="1131" y="66"/>
                  </a:cubicBezTo>
                  <a:cubicBezTo>
                    <a:pt x="897" y="107"/>
                    <a:pt x="661" y="148"/>
                    <a:pt x="451" y="255"/>
                  </a:cubicBezTo>
                  <a:cubicBezTo>
                    <a:pt x="396" y="283"/>
                    <a:pt x="341" y="316"/>
                    <a:pt x="281" y="333"/>
                  </a:cubicBezTo>
                  <a:cubicBezTo>
                    <a:pt x="182" y="366"/>
                    <a:pt x="96" y="415"/>
                    <a:pt x="6" y="467"/>
                  </a:cubicBezTo>
                  <a:cubicBezTo>
                    <a:pt x="6" y="478"/>
                    <a:pt x="3" y="481"/>
                    <a:pt x="0" y="489"/>
                  </a:cubicBezTo>
                  <a:cubicBezTo>
                    <a:pt x="66" y="478"/>
                    <a:pt x="127" y="462"/>
                    <a:pt x="195" y="451"/>
                  </a:cubicBezTo>
                  <a:cubicBezTo>
                    <a:pt x="275" y="440"/>
                    <a:pt x="350" y="429"/>
                    <a:pt x="427" y="415"/>
                  </a:cubicBezTo>
                  <a:cubicBezTo>
                    <a:pt x="487" y="407"/>
                    <a:pt x="550" y="396"/>
                    <a:pt x="608" y="382"/>
                  </a:cubicBezTo>
                  <a:lnTo>
                    <a:pt x="826" y="341"/>
                  </a:lnTo>
                  <a:cubicBezTo>
                    <a:pt x="867" y="330"/>
                    <a:pt x="908" y="324"/>
                    <a:pt x="949" y="313"/>
                  </a:cubicBezTo>
                  <a:cubicBezTo>
                    <a:pt x="1016" y="300"/>
                    <a:pt x="1079" y="286"/>
                    <a:pt x="1145" y="278"/>
                  </a:cubicBezTo>
                  <a:cubicBezTo>
                    <a:pt x="1161" y="275"/>
                    <a:pt x="1181" y="275"/>
                    <a:pt x="1197" y="275"/>
                  </a:cubicBezTo>
                  <a:cubicBezTo>
                    <a:pt x="1280" y="269"/>
                    <a:pt x="1362" y="269"/>
                    <a:pt x="1445" y="247"/>
                  </a:cubicBezTo>
                  <a:cubicBezTo>
                    <a:pt x="1486" y="236"/>
                    <a:pt x="1527" y="220"/>
                    <a:pt x="1569" y="203"/>
                  </a:cubicBezTo>
                  <a:cubicBezTo>
                    <a:pt x="1648" y="167"/>
                    <a:pt x="1725" y="123"/>
                    <a:pt x="1808" y="93"/>
                  </a:cubicBezTo>
                  <a:cubicBezTo>
                    <a:pt x="1841" y="82"/>
                    <a:pt x="1869" y="71"/>
                    <a:pt x="1899" y="66"/>
                  </a:cubicBezTo>
                  <a:cubicBezTo>
                    <a:pt x="1915" y="63"/>
                    <a:pt x="1951" y="55"/>
                    <a:pt x="1965" y="38"/>
                  </a:cubicBezTo>
                  <a:cubicBezTo>
                    <a:pt x="1965" y="38"/>
                    <a:pt x="1968" y="35"/>
                    <a:pt x="1968" y="30"/>
                  </a:cubicBezTo>
                  <a:cubicBezTo>
                    <a:pt x="1970" y="24"/>
                    <a:pt x="1970" y="22"/>
                    <a:pt x="1970" y="13"/>
                  </a:cubicBezTo>
                  <a:cubicBezTo>
                    <a:pt x="1970" y="4"/>
                    <a:pt x="1962" y="1"/>
                    <a:pt x="1951" y="1"/>
                  </a:cubicBezTo>
                  <a:close/>
                </a:path>
              </a:pathLst>
            </a:custGeom>
            <a:solidFill>
              <a:srgbClr val="97AF8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2107;p66">
              <a:extLst>
                <a:ext uri="{FF2B5EF4-FFF2-40B4-BE49-F238E27FC236}">
                  <a16:creationId xmlns:a16="http://schemas.microsoft.com/office/drawing/2014/main" id="{6592EC91-A5D8-5FE2-F339-3496A7EB5625}"/>
                </a:ext>
              </a:extLst>
            </p:cNvPr>
            <p:cNvSpPr/>
            <p:nvPr/>
          </p:nvSpPr>
          <p:spPr>
            <a:xfrm>
              <a:off x="7972023" y="491271"/>
              <a:ext cx="221369" cy="75678"/>
            </a:xfrm>
            <a:custGeom>
              <a:avLst/>
              <a:gdLst/>
              <a:ahLst/>
              <a:cxnLst/>
              <a:rect l="l" t="t" r="r" b="b"/>
              <a:pathLst>
                <a:path w="1954" h="668" extrusionOk="0">
                  <a:moveTo>
                    <a:pt x="1922" y="1"/>
                  </a:moveTo>
                  <a:cubicBezTo>
                    <a:pt x="1895" y="1"/>
                    <a:pt x="1855" y="15"/>
                    <a:pt x="1841" y="19"/>
                  </a:cubicBezTo>
                  <a:cubicBezTo>
                    <a:pt x="1828" y="27"/>
                    <a:pt x="1814" y="32"/>
                    <a:pt x="1800" y="38"/>
                  </a:cubicBezTo>
                  <a:cubicBezTo>
                    <a:pt x="1785" y="41"/>
                    <a:pt x="1770" y="42"/>
                    <a:pt x="1756" y="42"/>
                  </a:cubicBezTo>
                  <a:cubicBezTo>
                    <a:pt x="1734" y="42"/>
                    <a:pt x="1712" y="39"/>
                    <a:pt x="1690" y="38"/>
                  </a:cubicBezTo>
                  <a:cubicBezTo>
                    <a:pt x="1672" y="34"/>
                    <a:pt x="1655" y="33"/>
                    <a:pt x="1638" y="33"/>
                  </a:cubicBezTo>
                  <a:cubicBezTo>
                    <a:pt x="1615" y="33"/>
                    <a:pt x="1592" y="36"/>
                    <a:pt x="1566" y="41"/>
                  </a:cubicBezTo>
                  <a:cubicBezTo>
                    <a:pt x="1514" y="46"/>
                    <a:pt x="1467" y="54"/>
                    <a:pt x="1415" y="65"/>
                  </a:cubicBezTo>
                  <a:cubicBezTo>
                    <a:pt x="1354" y="79"/>
                    <a:pt x="1291" y="98"/>
                    <a:pt x="1231" y="112"/>
                  </a:cubicBezTo>
                  <a:cubicBezTo>
                    <a:pt x="1192" y="120"/>
                    <a:pt x="1156" y="126"/>
                    <a:pt x="1120" y="129"/>
                  </a:cubicBezTo>
                  <a:cubicBezTo>
                    <a:pt x="1085" y="134"/>
                    <a:pt x="1052" y="134"/>
                    <a:pt x="1016" y="140"/>
                  </a:cubicBezTo>
                  <a:cubicBezTo>
                    <a:pt x="964" y="151"/>
                    <a:pt x="917" y="181"/>
                    <a:pt x="867" y="206"/>
                  </a:cubicBezTo>
                  <a:cubicBezTo>
                    <a:pt x="798" y="239"/>
                    <a:pt x="724" y="263"/>
                    <a:pt x="647" y="288"/>
                  </a:cubicBezTo>
                  <a:cubicBezTo>
                    <a:pt x="548" y="327"/>
                    <a:pt x="452" y="371"/>
                    <a:pt x="358" y="423"/>
                  </a:cubicBezTo>
                  <a:cubicBezTo>
                    <a:pt x="342" y="431"/>
                    <a:pt x="325" y="440"/>
                    <a:pt x="311" y="451"/>
                  </a:cubicBezTo>
                  <a:cubicBezTo>
                    <a:pt x="240" y="492"/>
                    <a:pt x="171" y="541"/>
                    <a:pt x="102" y="591"/>
                  </a:cubicBezTo>
                  <a:cubicBezTo>
                    <a:pt x="70" y="618"/>
                    <a:pt x="38" y="642"/>
                    <a:pt x="3" y="666"/>
                  </a:cubicBezTo>
                  <a:lnTo>
                    <a:pt x="3" y="666"/>
                  </a:lnTo>
                  <a:cubicBezTo>
                    <a:pt x="18" y="657"/>
                    <a:pt x="54" y="660"/>
                    <a:pt x="69" y="657"/>
                  </a:cubicBezTo>
                  <a:cubicBezTo>
                    <a:pt x="94" y="649"/>
                    <a:pt x="124" y="646"/>
                    <a:pt x="149" y="635"/>
                  </a:cubicBezTo>
                  <a:cubicBezTo>
                    <a:pt x="190" y="618"/>
                    <a:pt x="229" y="596"/>
                    <a:pt x="273" y="583"/>
                  </a:cubicBezTo>
                  <a:cubicBezTo>
                    <a:pt x="377" y="547"/>
                    <a:pt x="479" y="511"/>
                    <a:pt x="584" y="481"/>
                  </a:cubicBezTo>
                  <a:cubicBezTo>
                    <a:pt x="614" y="470"/>
                    <a:pt x="644" y="464"/>
                    <a:pt x="675" y="453"/>
                  </a:cubicBezTo>
                  <a:cubicBezTo>
                    <a:pt x="771" y="426"/>
                    <a:pt x="873" y="401"/>
                    <a:pt x="972" y="387"/>
                  </a:cubicBezTo>
                  <a:cubicBezTo>
                    <a:pt x="986" y="384"/>
                    <a:pt x="999" y="384"/>
                    <a:pt x="1013" y="382"/>
                  </a:cubicBezTo>
                  <a:cubicBezTo>
                    <a:pt x="1032" y="376"/>
                    <a:pt x="1054" y="371"/>
                    <a:pt x="1071" y="362"/>
                  </a:cubicBezTo>
                  <a:cubicBezTo>
                    <a:pt x="1098" y="351"/>
                    <a:pt x="1126" y="327"/>
                    <a:pt x="1156" y="318"/>
                  </a:cubicBezTo>
                  <a:cubicBezTo>
                    <a:pt x="1175" y="316"/>
                    <a:pt x="1189" y="316"/>
                    <a:pt x="1206" y="316"/>
                  </a:cubicBezTo>
                  <a:cubicBezTo>
                    <a:pt x="1231" y="316"/>
                    <a:pt x="1253" y="307"/>
                    <a:pt x="1277" y="302"/>
                  </a:cubicBezTo>
                  <a:cubicBezTo>
                    <a:pt x="1286" y="299"/>
                    <a:pt x="1294" y="299"/>
                    <a:pt x="1302" y="294"/>
                  </a:cubicBezTo>
                  <a:cubicBezTo>
                    <a:pt x="1382" y="274"/>
                    <a:pt x="1456" y="250"/>
                    <a:pt x="1536" y="222"/>
                  </a:cubicBezTo>
                  <a:cubicBezTo>
                    <a:pt x="1619" y="195"/>
                    <a:pt x="1698" y="162"/>
                    <a:pt x="1775" y="126"/>
                  </a:cubicBezTo>
                  <a:cubicBezTo>
                    <a:pt x="1817" y="109"/>
                    <a:pt x="1855" y="87"/>
                    <a:pt x="1896" y="71"/>
                  </a:cubicBezTo>
                  <a:cubicBezTo>
                    <a:pt x="1899" y="68"/>
                    <a:pt x="1907" y="68"/>
                    <a:pt x="1910" y="65"/>
                  </a:cubicBezTo>
                  <a:cubicBezTo>
                    <a:pt x="1918" y="60"/>
                    <a:pt x="1924" y="57"/>
                    <a:pt x="1927" y="54"/>
                  </a:cubicBezTo>
                  <a:cubicBezTo>
                    <a:pt x="1938" y="46"/>
                    <a:pt x="1949" y="38"/>
                    <a:pt x="1949" y="27"/>
                  </a:cubicBezTo>
                  <a:cubicBezTo>
                    <a:pt x="1953" y="7"/>
                    <a:pt x="1941" y="1"/>
                    <a:pt x="1922" y="1"/>
                  </a:cubicBezTo>
                  <a:close/>
                  <a:moveTo>
                    <a:pt x="3" y="666"/>
                  </a:moveTo>
                  <a:cubicBezTo>
                    <a:pt x="2" y="667"/>
                    <a:pt x="1" y="667"/>
                    <a:pt x="0" y="668"/>
                  </a:cubicBezTo>
                  <a:cubicBezTo>
                    <a:pt x="1" y="667"/>
                    <a:pt x="2" y="667"/>
                    <a:pt x="3" y="666"/>
                  </a:cubicBezTo>
                  <a:close/>
                </a:path>
              </a:pathLst>
            </a:custGeom>
            <a:solidFill>
              <a:srgbClr val="97AF8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2108;p66">
              <a:extLst>
                <a:ext uri="{FF2B5EF4-FFF2-40B4-BE49-F238E27FC236}">
                  <a16:creationId xmlns:a16="http://schemas.microsoft.com/office/drawing/2014/main" id="{CE668E37-2259-919E-E2B5-BE6147B38FCC}"/>
                </a:ext>
              </a:extLst>
            </p:cNvPr>
            <p:cNvSpPr/>
            <p:nvPr/>
          </p:nvSpPr>
          <p:spPr>
            <a:xfrm>
              <a:off x="8030367" y="509058"/>
              <a:ext cx="175939" cy="106832"/>
            </a:xfrm>
            <a:custGeom>
              <a:avLst/>
              <a:gdLst/>
              <a:ahLst/>
              <a:cxnLst/>
              <a:rect l="l" t="t" r="r" b="b"/>
              <a:pathLst>
                <a:path w="1553" h="943" extrusionOk="0">
                  <a:moveTo>
                    <a:pt x="1486" y="0"/>
                  </a:moveTo>
                  <a:cubicBezTo>
                    <a:pt x="1474" y="0"/>
                    <a:pt x="1461" y="2"/>
                    <a:pt x="1447" y="7"/>
                  </a:cubicBezTo>
                  <a:cubicBezTo>
                    <a:pt x="1321" y="54"/>
                    <a:pt x="1192" y="104"/>
                    <a:pt x="1068" y="156"/>
                  </a:cubicBezTo>
                  <a:cubicBezTo>
                    <a:pt x="1037" y="170"/>
                    <a:pt x="1007" y="178"/>
                    <a:pt x="977" y="192"/>
                  </a:cubicBezTo>
                  <a:cubicBezTo>
                    <a:pt x="944" y="205"/>
                    <a:pt x="916" y="219"/>
                    <a:pt x="889" y="241"/>
                  </a:cubicBezTo>
                  <a:cubicBezTo>
                    <a:pt x="848" y="269"/>
                    <a:pt x="815" y="307"/>
                    <a:pt x="776" y="338"/>
                  </a:cubicBezTo>
                  <a:cubicBezTo>
                    <a:pt x="743" y="365"/>
                    <a:pt x="702" y="384"/>
                    <a:pt x="663" y="409"/>
                  </a:cubicBezTo>
                  <a:cubicBezTo>
                    <a:pt x="567" y="464"/>
                    <a:pt x="476" y="530"/>
                    <a:pt x="388" y="591"/>
                  </a:cubicBezTo>
                  <a:cubicBezTo>
                    <a:pt x="350" y="618"/>
                    <a:pt x="311" y="643"/>
                    <a:pt x="281" y="679"/>
                  </a:cubicBezTo>
                  <a:cubicBezTo>
                    <a:pt x="264" y="695"/>
                    <a:pt x="248" y="715"/>
                    <a:pt x="226" y="734"/>
                  </a:cubicBezTo>
                  <a:cubicBezTo>
                    <a:pt x="201" y="753"/>
                    <a:pt x="171" y="764"/>
                    <a:pt x="146" y="783"/>
                  </a:cubicBezTo>
                  <a:cubicBezTo>
                    <a:pt x="118" y="805"/>
                    <a:pt x="96" y="833"/>
                    <a:pt x="74" y="860"/>
                  </a:cubicBezTo>
                  <a:cubicBezTo>
                    <a:pt x="69" y="871"/>
                    <a:pt x="58" y="880"/>
                    <a:pt x="50" y="891"/>
                  </a:cubicBezTo>
                  <a:cubicBezTo>
                    <a:pt x="30" y="904"/>
                    <a:pt x="17" y="926"/>
                    <a:pt x="0" y="943"/>
                  </a:cubicBezTo>
                  <a:cubicBezTo>
                    <a:pt x="88" y="913"/>
                    <a:pt x="173" y="882"/>
                    <a:pt x="264" y="855"/>
                  </a:cubicBezTo>
                  <a:cubicBezTo>
                    <a:pt x="317" y="836"/>
                    <a:pt x="363" y="819"/>
                    <a:pt x="416" y="803"/>
                  </a:cubicBezTo>
                  <a:cubicBezTo>
                    <a:pt x="429" y="797"/>
                    <a:pt x="443" y="792"/>
                    <a:pt x="457" y="789"/>
                  </a:cubicBezTo>
                  <a:cubicBezTo>
                    <a:pt x="468" y="781"/>
                    <a:pt x="482" y="778"/>
                    <a:pt x="490" y="767"/>
                  </a:cubicBezTo>
                  <a:cubicBezTo>
                    <a:pt x="504" y="756"/>
                    <a:pt x="515" y="745"/>
                    <a:pt x="526" y="734"/>
                  </a:cubicBezTo>
                  <a:cubicBezTo>
                    <a:pt x="537" y="723"/>
                    <a:pt x="550" y="717"/>
                    <a:pt x="564" y="712"/>
                  </a:cubicBezTo>
                  <a:cubicBezTo>
                    <a:pt x="605" y="693"/>
                    <a:pt x="647" y="673"/>
                    <a:pt x="688" y="651"/>
                  </a:cubicBezTo>
                  <a:cubicBezTo>
                    <a:pt x="743" y="624"/>
                    <a:pt x="798" y="591"/>
                    <a:pt x="848" y="560"/>
                  </a:cubicBezTo>
                  <a:cubicBezTo>
                    <a:pt x="894" y="536"/>
                    <a:pt x="936" y="508"/>
                    <a:pt x="977" y="478"/>
                  </a:cubicBezTo>
                  <a:cubicBezTo>
                    <a:pt x="1090" y="398"/>
                    <a:pt x="1192" y="313"/>
                    <a:pt x="1288" y="216"/>
                  </a:cubicBezTo>
                  <a:lnTo>
                    <a:pt x="1326" y="178"/>
                  </a:lnTo>
                  <a:cubicBezTo>
                    <a:pt x="1354" y="150"/>
                    <a:pt x="1381" y="123"/>
                    <a:pt x="1417" y="101"/>
                  </a:cubicBezTo>
                  <a:cubicBezTo>
                    <a:pt x="1439" y="82"/>
                    <a:pt x="1464" y="68"/>
                    <a:pt x="1491" y="62"/>
                  </a:cubicBezTo>
                  <a:cubicBezTo>
                    <a:pt x="1508" y="60"/>
                    <a:pt x="1519" y="51"/>
                    <a:pt x="1527" y="46"/>
                  </a:cubicBezTo>
                  <a:cubicBezTo>
                    <a:pt x="1553" y="25"/>
                    <a:pt x="1526" y="0"/>
                    <a:pt x="1486" y="0"/>
                  </a:cubicBezTo>
                  <a:close/>
                </a:path>
              </a:pathLst>
            </a:custGeom>
            <a:solidFill>
              <a:srgbClr val="97AF8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2109;p66">
              <a:extLst>
                <a:ext uri="{FF2B5EF4-FFF2-40B4-BE49-F238E27FC236}">
                  <a16:creationId xmlns:a16="http://schemas.microsoft.com/office/drawing/2014/main" id="{271216C2-76F7-3FF0-E7D0-21E0B0BBC8A2}"/>
                </a:ext>
              </a:extLst>
            </p:cNvPr>
            <p:cNvSpPr/>
            <p:nvPr/>
          </p:nvSpPr>
          <p:spPr>
            <a:xfrm>
              <a:off x="8114768" y="524465"/>
              <a:ext cx="97996" cy="124846"/>
            </a:xfrm>
            <a:custGeom>
              <a:avLst/>
              <a:gdLst/>
              <a:ahLst/>
              <a:cxnLst/>
              <a:rect l="l" t="t" r="r" b="b"/>
              <a:pathLst>
                <a:path w="865" h="1102" extrusionOk="0">
                  <a:moveTo>
                    <a:pt x="843" y="1"/>
                  </a:moveTo>
                  <a:cubicBezTo>
                    <a:pt x="840" y="1"/>
                    <a:pt x="832" y="1"/>
                    <a:pt x="824" y="6"/>
                  </a:cubicBezTo>
                  <a:cubicBezTo>
                    <a:pt x="810" y="9"/>
                    <a:pt x="799" y="20"/>
                    <a:pt x="788" y="25"/>
                  </a:cubicBezTo>
                  <a:cubicBezTo>
                    <a:pt x="771" y="39"/>
                    <a:pt x="749" y="58"/>
                    <a:pt x="733" y="72"/>
                  </a:cubicBezTo>
                  <a:cubicBezTo>
                    <a:pt x="705" y="94"/>
                    <a:pt x="678" y="116"/>
                    <a:pt x="650" y="141"/>
                  </a:cubicBezTo>
                  <a:cubicBezTo>
                    <a:pt x="631" y="158"/>
                    <a:pt x="609" y="174"/>
                    <a:pt x="590" y="196"/>
                  </a:cubicBezTo>
                  <a:cubicBezTo>
                    <a:pt x="540" y="240"/>
                    <a:pt x="499" y="287"/>
                    <a:pt x="455" y="339"/>
                  </a:cubicBezTo>
                  <a:cubicBezTo>
                    <a:pt x="444" y="353"/>
                    <a:pt x="430" y="367"/>
                    <a:pt x="419" y="380"/>
                  </a:cubicBezTo>
                  <a:cubicBezTo>
                    <a:pt x="403" y="402"/>
                    <a:pt x="386" y="422"/>
                    <a:pt x="375" y="444"/>
                  </a:cubicBezTo>
                  <a:cubicBezTo>
                    <a:pt x="361" y="471"/>
                    <a:pt x="359" y="499"/>
                    <a:pt x="342" y="526"/>
                  </a:cubicBezTo>
                  <a:cubicBezTo>
                    <a:pt x="328" y="548"/>
                    <a:pt x="303" y="568"/>
                    <a:pt x="281" y="590"/>
                  </a:cubicBezTo>
                  <a:cubicBezTo>
                    <a:pt x="240" y="639"/>
                    <a:pt x="232" y="700"/>
                    <a:pt x="199" y="755"/>
                  </a:cubicBezTo>
                  <a:cubicBezTo>
                    <a:pt x="171" y="804"/>
                    <a:pt x="136" y="845"/>
                    <a:pt x="108" y="892"/>
                  </a:cubicBezTo>
                  <a:cubicBezTo>
                    <a:pt x="72" y="961"/>
                    <a:pt x="56" y="1044"/>
                    <a:pt x="1" y="1101"/>
                  </a:cubicBezTo>
                  <a:cubicBezTo>
                    <a:pt x="45" y="1082"/>
                    <a:pt x="89" y="1057"/>
                    <a:pt x="125" y="1027"/>
                  </a:cubicBezTo>
                  <a:cubicBezTo>
                    <a:pt x="149" y="1005"/>
                    <a:pt x="166" y="983"/>
                    <a:pt x="191" y="958"/>
                  </a:cubicBezTo>
                  <a:cubicBezTo>
                    <a:pt x="213" y="936"/>
                    <a:pt x="240" y="925"/>
                    <a:pt x="265" y="903"/>
                  </a:cubicBezTo>
                  <a:cubicBezTo>
                    <a:pt x="295" y="878"/>
                    <a:pt x="323" y="851"/>
                    <a:pt x="350" y="826"/>
                  </a:cubicBezTo>
                  <a:cubicBezTo>
                    <a:pt x="397" y="788"/>
                    <a:pt x="441" y="741"/>
                    <a:pt x="471" y="689"/>
                  </a:cubicBezTo>
                  <a:cubicBezTo>
                    <a:pt x="485" y="667"/>
                    <a:pt x="499" y="642"/>
                    <a:pt x="510" y="614"/>
                  </a:cubicBezTo>
                  <a:cubicBezTo>
                    <a:pt x="515" y="603"/>
                    <a:pt x="521" y="590"/>
                    <a:pt x="526" y="581"/>
                  </a:cubicBezTo>
                  <a:cubicBezTo>
                    <a:pt x="551" y="529"/>
                    <a:pt x="581" y="477"/>
                    <a:pt x="609" y="430"/>
                  </a:cubicBezTo>
                  <a:lnTo>
                    <a:pt x="620" y="408"/>
                  </a:lnTo>
                  <a:cubicBezTo>
                    <a:pt x="647" y="361"/>
                    <a:pt x="672" y="314"/>
                    <a:pt x="700" y="268"/>
                  </a:cubicBezTo>
                  <a:cubicBezTo>
                    <a:pt x="716" y="237"/>
                    <a:pt x="733" y="204"/>
                    <a:pt x="749" y="177"/>
                  </a:cubicBezTo>
                  <a:cubicBezTo>
                    <a:pt x="758" y="163"/>
                    <a:pt x="769" y="147"/>
                    <a:pt x="777" y="133"/>
                  </a:cubicBezTo>
                  <a:cubicBezTo>
                    <a:pt x="796" y="102"/>
                    <a:pt x="815" y="75"/>
                    <a:pt x="840" y="50"/>
                  </a:cubicBezTo>
                  <a:lnTo>
                    <a:pt x="846" y="42"/>
                  </a:lnTo>
                  <a:cubicBezTo>
                    <a:pt x="859" y="25"/>
                    <a:pt x="865" y="1"/>
                    <a:pt x="843" y="1"/>
                  </a:cubicBezTo>
                  <a:close/>
                </a:path>
              </a:pathLst>
            </a:custGeom>
            <a:solidFill>
              <a:srgbClr val="97AF8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2110;p66">
              <a:extLst>
                <a:ext uri="{FF2B5EF4-FFF2-40B4-BE49-F238E27FC236}">
                  <a16:creationId xmlns:a16="http://schemas.microsoft.com/office/drawing/2014/main" id="{DA908875-1046-9BA5-56A4-108641A11A05}"/>
                </a:ext>
              </a:extLst>
            </p:cNvPr>
            <p:cNvSpPr/>
            <p:nvPr/>
          </p:nvSpPr>
          <p:spPr>
            <a:xfrm>
              <a:off x="8114768" y="386931"/>
              <a:ext cx="196218" cy="326275"/>
            </a:xfrm>
            <a:custGeom>
              <a:avLst/>
              <a:gdLst/>
              <a:ahLst/>
              <a:cxnLst/>
              <a:rect l="l" t="t" r="r" b="b"/>
              <a:pathLst>
                <a:path w="1732" h="2880" extrusionOk="0">
                  <a:moveTo>
                    <a:pt x="16" y="1"/>
                  </a:moveTo>
                  <a:cubicBezTo>
                    <a:pt x="8" y="1"/>
                    <a:pt x="0" y="6"/>
                    <a:pt x="4" y="15"/>
                  </a:cubicBezTo>
                  <a:cubicBezTo>
                    <a:pt x="67" y="136"/>
                    <a:pt x="130" y="254"/>
                    <a:pt x="213" y="359"/>
                  </a:cubicBezTo>
                  <a:cubicBezTo>
                    <a:pt x="295" y="469"/>
                    <a:pt x="392" y="571"/>
                    <a:pt x="480" y="681"/>
                  </a:cubicBezTo>
                  <a:cubicBezTo>
                    <a:pt x="653" y="904"/>
                    <a:pt x="799" y="1157"/>
                    <a:pt x="939" y="1405"/>
                  </a:cubicBezTo>
                  <a:cubicBezTo>
                    <a:pt x="1085" y="1658"/>
                    <a:pt x="1212" y="1914"/>
                    <a:pt x="1346" y="2172"/>
                  </a:cubicBezTo>
                  <a:cubicBezTo>
                    <a:pt x="1404" y="2285"/>
                    <a:pt x="1462" y="2395"/>
                    <a:pt x="1517" y="2513"/>
                  </a:cubicBezTo>
                  <a:cubicBezTo>
                    <a:pt x="1547" y="2574"/>
                    <a:pt x="1572" y="2637"/>
                    <a:pt x="1597" y="2698"/>
                  </a:cubicBezTo>
                  <a:cubicBezTo>
                    <a:pt x="1616" y="2753"/>
                    <a:pt x="1630" y="2816"/>
                    <a:pt x="1663" y="2868"/>
                  </a:cubicBezTo>
                  <a:cubicBezTo>
                    <a:pt x="1668" y="2876"/>
                    <a:pt x="1676" y="2879"/>
                    <a:pt x="1686" y="2879"/>
                  </a:cubicBezTo>
                  <a:cubicBezTo>
                    <a:pt x="1703" y="2879"/>
                    <a:pt x="1723" y="2867"/>
                    <a:pt x="1723" y="2849"/>
                  </a:cubicBezTo>
                  <a:cubicBezTo>
                    <a:pt x="1732" y="2736"/>
                    <a:pt x="1663" y="2610"/>
                    <a:pt x="1613" y="2505"/>
                  </a:cubicBezTo>
                  <a:cubicBezTo>
                    <a:pt x="1558" y="2384"/>
                    <a:pt x="1492" y="2271"/>
                    <a:pt x="1432" y="2156"/>
                  </a:cubicBezTo>
                  <a:cubicBezTo>
                    <a:pt x="1294" y="1900"/>
                    <a:pt x="1154" y="1647"/>
                    <a:pt x="1008" y="1394"/>
                  </a:cubicBezTo>
                  <a:cubicBezTo>
                    <a:pt x="870" y="1157"/>
                    <a:pt x="733" y="912"/>
                    <a:pt x="565" y="695"/>
                  </a:cubicBezTo>
                  <a:cubicBezTo>
                    <a:pt x="389" y="458"/>
                    <a:pt x="177" y="260"/>
                    <a:pt x="28" y="7"/>
                  </a:cubicBezTo>
                  <a:cubicBezTo>
                    <a:pt x="25" y="3"/>
                    <a:pt x="20" y="1"/>
                    <a:pt x="16" y="1"/>
                  </a:cubicBezTo>
                  <a:close/>
                </a:path>
              </a:pathLst>
            </a:custGeom>
            <a:solidFill>
              <a:srgbClr val="97AF8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2111;p66">
              <a:extLst>
                <a:ext uri="{FF2B5EF4-FFF2-40B4-BE49-F238E27FC236}">
                  <a16:creationId xmlns:a16="http://schemas.microsoft.com/office/drawing/2014/main" id="{C7F199E1-FE4A-2ADE-319A-ED48ADC84A04}"/>
                </a:ext>
              </a:extLst>
            </p:cNvPr>
            <p:cNvSpPr/>
            <p:nvPr/>
          </p:nvSpPr>
          <p:spPr>
            <a:xfrm>
              <a:off x="8245391" y="489685"/>
              <a:ext cx="153395" cy="22771"/>
            </a:xfrm>
            <a:custGeom>
              <a:avLst/>
              <a:gdLst/>
              <a:ahLst/>
              <a:cxnLst/>
              <a:rect l="l" t="t" r="r" b="b"/>
              <a:pathLst>
                <a:path w="1354" h="201" extrusionOk="0">
                  <a:moveTo>
                    <a:pt x="8" y="130"/>
                  </a:moveTo>
                  <a:cubicBezTo>
                    <a:pt x="5" y="130"/>
                    <a:pt x="3" y="131"/>
                    <a:pt x="1" y="132"/>
                  </a:cubicBezTo>
                  <a:cubicBezTo>
                    <a:pt x="3" y="131"/>
                    <a:pt x="6" y="131"/>
                    <a:pt x="8" y="130"/>
                  </a:cubicBezTo>
                  <a:close/>
                  <a:moveTo>
                    <a:pt x="973" y="1"/>
                  </a:moveTo>
                  <a:cubicBezTo>
                    <a:pt x="913" y="1"/>
                    <a:pt x="853" y="3"/>
                    <a:pt x="793" y="8"/>
                  </a:cubicBezTo>
                  <a:cubicBezTo>
                    <a:pt x="689" y="13"/>
                    <a:pt x="581" y="27"/>
                    <a:pt x="477" y="44"/>
                  </a:cubicBezTo>
                  <a:lnTo>
                    <a:pt x="427" y="55"/>
                  </a:lnTo>
                  <a:cubicBezTo>
                    <a:pt x="367" y="66"/>
                    <a:pt x="306" y="77"/>
                    <a:pt x="248" y="85"/>
                  </a:cubicBezTo>
                  <a:cubicBezTo>
                    <a:pt x="168" y="98"/>
                    <a:pt x="88" y="117"/>
                    <a:pt x="8" y="130"/>
                  </a:cubicBezTo>
                  <a:lnTo>
                    <a:pt x="8" y="130"/>
                  </a:lnTo>
                  <a:cubicBezTo>
                    <a:pt x="8" y="130"/>
                    <a:pt x="9" y="130"/>
                    <a:pt x="9" y="130"/>
                  </a:cubicBezTo>
                  <a:cubicBezTo>
                    <a:pt x="25" y="130"/>
                    <a:pt x="50" y="141"/>
                    <a:pt x="64" y="145"/>
                  </a:cubicBezTo>
                  <a:cubicBezTo>
                    <a:pt x="92" y="148"/>
                    <a:pt x="116" y="154"/>
                    <a:pt x="144" y="159"/>
                  </a:cubicBezTo>
                  <a:cubicBezTo>
                    <a:pt x="196" y="167"/>
                    <a:pt x="248" y="176"/>
                    <a:pt x="298" y="181"/>
                  </a:cubicBezTo>
                  <a:cubicBezTo>
                    <a:pt x="336" y="187"/>
                    <a:pt x="372" y="189"/>
                    <a:pt x="408" y="192"/>
                  </a:cubicBezTo>
                  <a:cubicBezTo>
                    <a:pt x="474" y="195"/>
                    <a:pt x="543" y="200"/>
                    <a:pt x="609" y="200"/>
                  </a:cubicBezTo>
                  <a:cubicBezTo>
                    <a:pt x="667" y="200"/>
                    <a:pt x="733" y="200"/>
                    <a:pt x="790" y="192"/>
                  </a:cubicBezTo>
                  <a:cubicBezTo>
                    <a:pt x="854" y="181"/>
                    <a:pt x="923" y="159"/>
                    <a:pt x="983" y="145"/>
                  </a:cubicBezTo>
                  <a:cubicBezTo>
                    <a:pt x="991" y="140"/>
                    <a:pt x="1000" y="140"/>
                    <a:pt x="1008" y="137"/>
                  </a:cubicBezTo>
                  <a:cubicBezTo>
                    <a:pt x="1082" y="121"/>
                    <a:pt x="1156" y="96"/>
                    <a:pt x="1228" y="77"/>
                  </a:cubicBezTo>
                  <a:cubicBezTo>
                    <a:pt x="1245" y="68"/>
                    <a:pt x="1261" y="66"/>
                    <a:pt x="1280" y="63"/>
                  </a:cubicBezTo>
                  <a:cubicBezTo>
                    <a:pt x="1302" y="57"/>
                    <a:pt x="1327" y="57"/>
                    <a:pt x="1341" y="41"/>
                  </a:cubicBezTo>
                  <a:cubicBezTo>
                    <a:pt x="1353" y="26"/>
                    <a:pt x="1352" y="13"/>
                    <a:pt x="1333" y="13"/>
                  </a:cubicBezTo>
                  <a:cubicBezTo>
                    <a:pt x="1331" y="13"/>
                    <a:pt x="1329" y="13"/>
                    <a:pt x="1327" y="13"/>
                  </a:cubicBezTo>
                  <a:cubicBezTo>
                    <a:pt x="1245" y="10"/>
                    <a:pt x="1159" y="8"/>
                    <a:pt x="1077" y="2"/>
                  </a:cubicBezTo>
                  <a:cubicBezTo>
                    <a:pt x="1042" y="1"/>
                    <a:pt x="1008" y="1"/>
                    <a:pt x="973" y="1"/>
                  </a:cubicBezTo>
                  <a:close/>
                </a:path>
              </a:pathLst>
            </a:custGeom>
            <a:solidFill>
              <a:srgbClr val="97AF8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2112;p66">
              <a:extLst>
                <a:ext uri="{FF2B5EF4-FFF2-40B4-BE49-F238E27FC236}">
                  <a16:creationId xmlns:a16="http://schemas.microsoft.com/office/drawing/2014/main" id="{98FCFD22-EE84-8298-BD38-BCB53CB0A146}"/>
                </a:ext>
              </a:extLst>
            </p:cNvPr>
            <p:cNvSpPr/>
            <p:nvPr/>
          </p:nvSpPr>
          <p:spPr>
            <a:xfrm>
              <a:off x="8197130" y="409815"/>
              <a:ext cx="205848" cy="75451"/>
            </a:xfrm>
            <a:custGeom>
              <a:avLst/>
              <a:gdLst/>
              <a:ahLst/>
              <a:cxnLst/>
              <a:rect l="l" t="t" r="r" b="b"/>
              <a:pathLst>
                <a:path w="1817" h="666" extrusionOk="0">
                  <a:moveTo>
                    <a:pt x="0" y="0"/>
                  </a:moveTo>
                  <a:cubicBezTo>
                    <a:pt x="22" y="3"/>
                    <a:pt x="75" y="58"/>
                    <a:pt x="97" y="72"/>
                  </a:cubicBezTo>
                  <a:cubicBezTo>
                    <a:pt x="110" y="80"/>
                    <a:pt x="119" y="88"/>
                    <a:pt x="132" y="96"/>
                  </a:cubicBezTo>
                  <a:cubicBezTo>
                    <a:pt x="154" y="110"/>
                    <a:pt x="174" y="121"/>
                    <a:pt x="196" y="129"/>
                  </a:cubicBezTo>
                  <a:cubicBezTo>
                    <a:pt x="198" y="129"/>
                    <a:pt x="198" y="135"/>
                    <a:pt x="201" y="135"/>
                  </a:cubicBezTo>
                  <a:cubicBezTo>
                    <a:pt x="289" y="176"/>
                    <a:pt x="377" y="212"/>
                    <a:pt x="460" y="261"/>
                  </a:cubicBezTo>
                  <a:cubicBezTo>
                    <a:pt x="515" y="292"/>
                    <a:pt x="573" y="328"/>
                    <a:pt x="633" y="358"/>
                  </a:cubicBezTo>
                  <a:cubicBezTo>
                    <a:pt x="696" y="396"/>
                    <a:pt x="771" y="427"/>
                    <a:pt x="840" y="451"/>
                  </a:cubicBezTo>
                  <a:cubicBezTo>
                    <a:pt x="875" y="465"/>
                    <a:pt x="914" y="468"/>
                    <a:pt x="952" y="473"/>
                  </a:cubicBezTo>
                  <a:cubicBezTo>
                    <a:pt x="1095" y="506"/>
                    <a:pt x="1244" y="561"/>
                    <a:pt x="1382" y="611"/>
                  </a:cubicBezTo>
                  <a:cubicBezTo>
                    <a:pt x="1475" y="647"/>
                    <a:pt x="1577" y="665"/>
                    <a:pt x="1678" y="665"/>
                  </a:cubicBezTo>
                  <a:cubicBezTo>
                    <a:pt x="1708" y="665"/>
                    <a:pt x="1737" y="664"/>
                    <a:pt x="1767" y="660"/>
                  </a:cubicBezTo>
                  <a:cubicBezTo>
                    <a:pt x="1789" y="660"/>
                    <a:pt x="1816" y="649"/>
                    <a:pt x="1808" y="625"/>
                  </a:cubicBezTo>
                  <a:cubicBezTo>
                    <a:pt x="1805" y="608"/>
                    <a:pt x="1778" y="608"/>
                    <a:pt x="1756" y="608"/>
                  </a:cubicBezTo>
                  <a:cubicBezTo>
                    <a:pt x="1746" y="609"/>
                    <a:pt x="1736" y="610"/>
                    <a:pt x="1727" y="610"/>
                  </a:cubicBezTo>
                  <a:cubicBezTo>
                    <a:pt x="1663" y="610"/>
                    <a:pt x="1601" y="587"/>
                    <a:pt x="1541" y="556"/>
                  </a:cubicBezTo>
                  <a:cubicBezTo>
                    <a:pt x="1478" y="528"/>
                    <a:pt x="1420" y="495"/>
                    <a:pt x="1362" y="468"/>
                  </a:cubicBezTo>
                  <a:cubicBezTo>
                    <a:pt x="1299" y="440"/>
                    <a:pt x="1233" y="418"/>
                    <a:pt x="1172" y="391"/>
                  </a:cubicBezTo>
                  <a:cubicBezTo>
                    <a:pt x="1101" y="358"/>
                    <a:pt x="1032" y="316"/>
                    <a:pt x="963" y="278"/>
                  </a:cubicBezTo>
                  <a:cubicBezTo>
                    <a:pt x="947" y="272"/>
                    <a:pt x="930" y="264"/>
                    <a:pt x="917" y="259"/>
                  </a:cubicBezTo>
                  <a:cubicBezTo>
                    <a:pt x="845" y="223"/>
                    <a:pt x="768" y="204"/>
                    <a:pt x="694" y="176"/>
                  </a:cubicBezTo>
                  <a:lnTo>
                    <a:pt x="663" y="165"/>
                  </a:lnTo>
                  <a:cubicBezTo>
                    <a:pt x="606" y="140"/>
                    <a:pt x="542" y="113"/>
                    <a:pt x="482" y="94"/>
                  </a:cubicBezTo>
                  <a:cubicBezTo>
                    <a:pt x="330" y="41"/>
                    <a:pt x="154" y="19"/>
                    <a:pt x="0" y="0"/>
                  </a:cubicBezTo>
                  <a:close/>
                </a:path>
              </a:pathLst>
            </a:custGeom>
            <a:solidFill>
              <a:srgbClr val="97AF8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2113;p66">
              <a:extLst>
                <a:ext uri="{FF2B5EF4-FFF2-40B4-BE49-F238E27FC236}">
                  <a16:creationId xmlns:a16="http://schemas.microsoft.com/office/drawing/2014/main" id="{04339674-145E-48C4-FE62-CDB68CD4AF5D}"/>
                </a:ext>
              </a:extLst>
            </p:cNvPr>
            <p:cNvSpPr/>
            <p:nvPr/>
          </p:nvSpPr>
          <p:spPr>
            <a:xfrm>
              <a:off x="8216163" y="328133"/>
              <a:ext cx="192366" cy="145691"/>
            </a:xfrm>
            <a:custGeom>
              <a:avLst/>
              <a:gdLst/>
              <a:ahLst/>
              <a:cxnLst/>
              <a:rect l="l" t="t" r="r" b="b"/>
              <a:pathLst>
                <a:path w="1698" h="1286" extrusionOk="0">
                  <a:moveTo>
                    <a:pt x="0" y="0"/>
                  </a:moveTo>
                  <a:cubicBezTo>
                    <a:pt x="69" y="88"/>
                    <a:pt x="132" y="176"/>
                    <a:pt x="209" y="256"/>
                  </a:cubicBezTo>
                  <a:cubicBezTo>
                    <a:pt x="250" y="300"/>
                    <a:pt x="295" y="341"/>
                    <a:pt x="339" y="383"/>
                  </a:cubicBezTo>
                  <a:cubicBezTo>
                    <a:pt x="363" y="407"/>
                    <a:pt x="391" y="432"/>
                    <a:pt x="416" y="454"/>
                  </a:cubicBezTo>
                  <a:cubicBezTo>
                    <a:pt x="457" y="495"/>
                    <a:pt x="498" y="542"/>
                    <a:pt x="539" y="586"/>
                  </a:cubicBezTo>
                  <a:cubicBezTo>
                    <a:pt x="581" y="630"/>
                    <a:pt x="622" y="674"/>
                    <a:pt x="669" y="713"/>
                  </a:cubicBezTo>
                  <a:cubicBezTo>
                    <a:pt x="669" y="716"/>
                    <a:pt x="674" y="716"/>
                    <a:pt x="677" y="721"/>
                  </a:cubicBezTo>
                  <a:cubicBezTo>
                    <a:pt x="831" y="848"/>
                    <a:pt x="1007" y="949"/>
                    <a:pt x="1186" y="1051"/>
                  </a:cubicBezTo>
                  <a:lnTo>
                    <a:pt x="1227" y="1071"/>
                  </a:lnTo>
                  <a:cubicBezTo>
                    <a:pt x="1249" y="1082"/>
                    <a:pt x="1269" y="1087"/>
                    <a:pt x="1288" y="1101"/>
                  </a:cubicBezTo>
                  <a:cubicBezTo>
                    <a:pt x="1329" y="1126"/>
                    <a:pt x="1368" y="1150"/>
                    <a:pt x="1409" y="1175"/>
                  </a:cubicBezTo>
                  <a:cubicBezTo>
                    <a:pt x="1489" y="1222"/>
                    <a:pt x="1571" y="1252"/>
                    <a:pt x="1662" y="1282"/>
                  </a:cubicBezTo>
                  <a:cubicBezTo>
                    <a:pt x="1665" y="1284"/>
                    <a:pt x="1670" y="1286"/>
                    <a:pt x="1676" y="1286"/>
                  </a:cubicBezTo>
                  <a:cubicBezTo>
                    <a:pt x="1680" y="1286"/>
                    <a:pt x="1685" y="1285"/>
                    <a:pt x="1690" y="1282"/>
                  </a:cubicBezTo>
                  <a:cubicBezTo>
                    <a:pt x="1695" y="1277"/>
                    <a:pt x="1695" y="1271"/>
                    <a:pt x="1698" y="1263"/>
                  </a:cubicBezTo>
                  <a:cubicBezTo>
                    <a:pt x="1698" y="1252"/>
                    <a:pt x="1687" y="1244"/>
                    <a:pt x="1681" y="1236"/>
                  </a:cubicBezTo>
                  <a:cubicBezTo>
                    <a:pt x="1599" y="1164"/>
                    <a:pt x="1508" y="1101"/>
                    <a:pt x="1420" y="1032"/>
                  </a:cubicBezTo>
                  <a:cubicBezTo>
                    <a:pt x="1351" y="982"/>
                    <a:pt x="1288" y="930"/>
                    <a:pt x="1227" y="872"/>
                  </a:cubicBezTo>
                  <a:cubicBezTo>
                    <a:pt x="1145" y="793"/>
                    <a:pt x="1060" y="713"/>
                    <a:pt x="971" y="639"/>
                  </a:cubicBezTo>
                  <a:cubicBezTo>
                    <a:pt x="894" y="570"/>
                    <a:pt x="815" y="504"/>
                    <a:pt x="729" y="443"/>
                  </a:cubicBezTo>
                  <a:cubicBezTo>
                    <a:pt x="680" y="407"/>
                    <a:pt x="633" y="374"/>
                    <a:pt x="583" y="341"/>
                  </a:cubicBezTo>
                  <a:lnTo>
                    <a:pt x="581" y="339"/>
                  </a:lnTo>
                  <a:cubicBezTo>
                    <a:pt x="578" y="336"/>
                    <a:pt x="570" y="330"/>
                    <a:pt x="567" y="328"/>
                  </a:cubicBezTo>
                  <a:cubicBezTo>
                    <a:pt x="537" y="308"/>
                    <a:pt x="504" y="284"/>
                    <a:pt x="473" y="262"/>
                  </a:cubicBezTo>
                  <a:cubicBezTo>
                    <a:pt x="416" y="220"/>
                    <a:pt x="352" y="184"/>
                    <a:pt x="292" y="149"/>
                  </a:cubicBezTo>
                  <a:cubicBezTo>
                    <a:pt x="256" y="129"/>
                    <a:pt x="220" y="110"/>
                    <a:pt x="184" y="94"/>
                  </a:cubicBezTo>
                  <a:lnTo>
                    <a:pt x="91" y="41"/>
                  </a:lnTo>
                  <a:cubicBezTo>
                    <a:pt x="61" y="25"/>
                    <a:pt x="30" y="11"/>
                    <a:pt x="0" y="0"/>
                  </a:cubicBezTo>
                  <a:close/>
                </a:path>
              </a:pathLst>
            </a:custGeom>
            <a:solidFill>
              <a:srgbClr val="97AF8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2114;p66">
              <a:extLst>
                <a:ext uri="{FF2B5EF4-FFF2-40B4-BE49-F238E27FC236}">
                  <a16:creationId xmlns:a16="http://schemas.microsoft.com/office/drawing/2014/main" id="{6833F276-7B08-A857-19FE-D684B7EB867D}"/>
                </a:ext>
              </a:extLst>
            </p:cNvPr>
            <p:cNvSpPr/>
            <p:nvPr/>
          </p:nvSpPr>
          <p:spPr>
            <a:xfrm>
              <a:off x="8230437" y="267976"/>
              <a:ext cx="180811" cy="189874"/>
            </a:xfrm>
            <a:custGeom>
              <a:avLst/>
              <a:gdLst/>
              <a:ahLst/>
              <a:cxnLst/>
              <a:rect l="l" t="t" r="r" b="b"/>
              <a:pathLst>
                <a:path w="1596" h="1676" extrusionOk="0">
                  <a:moveTo>
                    <a:pt x="1" y="0"/>
                  </a:moveTo>
                  <a:lnTo>
                    <a:pt x="1" y="0"/>
                  </a:lnTo>
                  <a:cubicBezTo>
                    <a:pt x="50" y="83"/>
                    <a:pt x="105" y="160"/>
                    <a:pt x="155" y="239"/>
                  </a:cubicBezTo>
                  <a:cubicBezTo>
                    <a:pt x="191" y="292"/>
                    <a:pt x="224" y="338"/>
                    <a:pt x="259" y="391"/>
                  </a:cubicBezTo>
                  <a:cubicBezTo>
                    <a:pt x="325" y="484"/>
                    <a:pt x="394" y="581"/>
                    <a:pt x="468" y="666"/>
                  </a:cubicBezTo>
                  <a:cubicBezTo>
                    <a:pt x="499" y="702"/>
                    <a:pt x="532" y="735"/>
                    <a:pt x="565" y="768"/>
                  </a:cubicBezTo>
                  <a:cubicBezTo>
                    <a:pt x="617" y="817"/>
                    <a:pt x="672" y="861"/>
                    <a:pt x="727" y="911"/>
                  </a:cubicBezTo>
                  <a:cubicBezTo>
                    <a:pt x="862" y="1024"/>
                    <a:pt x="994" y="1142"/>
                    <a:pt x="1129" y="1255"/>
                  </a:cubicBezTo>
                  <a:cubicBezTo>
                    <a:pt x="1195" y="1310"/>
                    <a:pt x="1264" y="1368"/>
                    <a:pt x="1330" y="1423"/>
                  </a:cubicBezTo>
                  <a:cubicBezTo>
                    <a:pt x="1366" y="1456"/>
                    <a:pt x="1404" y="1486"/>
                    <a:pt x="1440" y="1519"/>
                  </a:cubicBezTo>
                  <a:cubicBezTo>
                    <a:pt x="1473" y="1557"/>
                    <a:pt x="1509" y="1596"/>
                    <a:pt x="1536" y="1637"/>
                  </a:cubicBezTo>
                  <a:cubicBezTo>
                    <a:pt x="1544" y="1654"/>
                    <a:pt x="1564" y="1665"/>
                    <a:pt x="1580" y="1676"/>
                  </a:cubicBezTo>
                  <a:lnTo>
                    <a:pt x="1586" y="1668"/>
                  </a:lnTo>
                  <a:cubicBezTo>
                    <a:pt x="1593" y="1663"/>
                    <a:pt x="1596" y="1653"/>
                    <a:pt x="1589" y="1653"/>
                  </a:cubicBezTo>
                  <a:cubicBezTo>
                    <a:pt x="1588" y="1653"/>
                    <a:pt x="1587" y="1654"/>
                    <a:pt x="1586" y="1654"/>
                  </a:cubicBezTo>
                  <a:lnTo>
                    <a:pt x="1586" y="1651"/>
                  </a:lnTo>
                  <a:cubicBezTo>
                    <a:pt x="1586" y="1640"/>
                    <a:pt x="1580" y="1635"/>
                    <a:pt x="1577" y="1624"/>
                  </a:cubicBezTo>
                  <a:cubicBezTo>
                    <a:pt x="1525" y="1530"/>
                    <a:pt x="1462" y="1436"/>
                    <a:pt x="1393" y="1354"/>
                  </a:cubicBezTo>
                  <a:lnTo>
                    <a:pt x="1390" y="1351"/>
                  </a:lnTo>
                  <a:cubicBezTo>
                    <a:pt x="1363" y="1313"/>
                    <a:pt x="1333" y="1282"/>
                    <a:pt x="1302" y="1249"/>
                  </a:cubicBezTo>
                  <a:cubicBezTo>
                    <a:pt x="1253" y="1194"/>
                    <a:pt x="1200" y="1142"/>
                    <a:pt x="1154" y="1087"/>
                  </a:cubicBezTo>
                  <a:cubicBezTo>
                    <a:pt x="1112" y="1037"/>
                    <a:pt x="1068" y="988"/>
                    <a:pt x="1022" y="938"/>
                  </a:cubicBezTo>
                  <a:cubicBezTo>
                    <a:pt x="950" y="859"/>
                    <a:pt x="881" y="779"/>
                    <a:pt x="807" y="704"/>
                  </a:cubicBezTo>
                  <a:cubicBezTo>
                    <a:pt x="587" y="476"/>
                    <a:pt x="339" y="278"/>
                    <a:pt x="94" y="74"/>
                  </a:cubicBezTo>
                  <a:cubicBezTo>
                    <a:pt x="67" y="55"/>
                    <a:pt x="23" y="28"/>
                    <a:pt x="1" y="0"/>
                  </a:cubicBezTo>
                  <a:close/>
                </a:path>
              </a:pathLst>
            </a:custGeom>
            <a:solidFill>
              <a:srgbClr val="97AF8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Google Shape;2115;p66">
              <a:extLst>
                <a:ext uri="{FF2B5EF4-FFF2-40B4-BE49-F238E27FC236}">
                  <a16:creationId xmlns:a16="http://schemas.microsoft.com/office/drawing/2014/main" id="{B02CE38B-879B-FA94-F2DD-CA6F69979F43}"/>
                </a:ext>
              </a:extLst>
            </p:cNvPr>
            <p:cNvSpPr/>
            <p:nvPr/>
          </p:nvSpPr>
          <p:spPr>
            <a:xfrm>
              <a:off x="8264424" y="230251"/>
              <a:ext cx="164044" cy="200863"/>
            </a:xfrm>
            <a:custGeom>
              <a:avLst/>
              <a:gdLst/>
              <a:ahLst/>
              <a:cxnLst/>
              <a:rect l="l" t="t" r="r" b="b"/>
              <a:pathLst>
                <a:path w="1448" h="1773" extrusionOk="0">
                  <a:moveTo>
                    <a:pt x="1" y="0"/>
                  </a:moveTo>
                  <a:cubicBezTo>
                    <a:pt x="3" y="36"/>
                    <a:pt x="31" y="83"/>
                    <a:pt x="47" y="116"/>
                  </a:cubicBezTo>
                  <a:cubicBezTo>
                    <a:pt x="69" y="157"/>
                    <a:pt x="89" y="201"/>
                    <a:pt x="111" y="242"/>
                  </a:cubicBezTo>
                  <a:cubicBezTo>
                    <a:pt x="149" y="314"/>
                    <a:pt x="185" y="391"/>
                    <a:pt x="226" y="462"/>
                  </a:cubicBezTo>
                  <a:cubicBezTo>
                    <a:pt x="232" y="471"/>
                    <a:pt x="237" y="482"/>
                    <a:pt x="240" y="487"/>
                  </a:cubicBezTo>
                  <a:cubicBezTo>
                    <a:pt x="301" y="594"/>
                    <a:pt x="369" y="699"/>
                    <a:pt x="444" y="801"/>
                  </a:cubicBezTo>
                  <a:lnTo>
                    <a:pt x="446" y="804"/>
                  </a:lnTo>
                  <a:cubicBezTo>
                    <a:pt x="496" y="870"/>
                    <a:pt x="548" y="927"/>
                    <a:pt x="603" y="985"/>
                  </a:cubicBezTo>
                  <a:lnTo>
                    <a:pt x="694" y="1090"/>
                  </a:lnTo>
                  <a:cubicBezTo>
                    <a:pt x="741" y="1139"/>
                    <a:pt x="788" y="1189"/>
                    <a:pt x="832" y="1241"/>
                  </a:cubicBezTo>
                  <a:cubicBezTo>
                    <a:pt x="892" y="1307"/>
                    <a:pt x="950" y="1368"/>
                    <a:pt x="1008" y="1434"/>
                  </a:cubicBezTo>
                  <a:cubicBezTo>
                    <a:pt x="1052" y="1480"/>
                    <a:pt x="1093" y="1527"/>
                    <a:pt x="1143" y="1563"/>
                  </a:cubicBezTo>
                  <a:cubicBezTo>
                    <a:pt x="1145" y="1566"/>
                    <a:pt x="1148" y="1566"/>
                    <a:pt x="1154" y="1571"/>
                  </a:cubicBezTo>
                  <a:cubicBezTo>
                    <a:pt x="1189" y="1599"/>
                    <a:pt x="1231" y="1621"/>
                    <a:pt x="1269" y="1651"/>
                  </a:cubicBezTo>
                  <a:cubicBezTo>
                    <a:pt x="1324" y="1687"/>
                    <a:pt x="1374" y="1734"/>
                    <a:pt x="1420" y="1772"/>
                  </a:cubicBezTo>
                  <a:cubicBezTo>
                    <a:pt x="1448" y="1747"/>
                    <a:pt x="1432" y="1701"/>
                    <a:pt x="1407" y="1673"/>
                  </a:cubicBezTo>
                  <a:cubicBezTo>
                    <a:pt x="1352" y="1591"/>
                    <a:pt x="1294" y="1516"/>
                    <a:pt x="1231" y="1436"/>
                  </a:cubicBezTo>
                  <a:lnTo>
                    <a:pt x="1159" y="1343"/>
                  </a:lnTo>
                  <a:cubicBezTo>
                    <a:pt x="1143" y="1324"/>
                    <a:pt x="1129" y="1302"/>
                    <a:pt x="1112" y="1282"/>
                  </a:cubicBezTo>
                  <a:cubicBezTo>
                    <a:pt x="1079" y="1247"/>
                    <a:pt x="1052" y="1211"/>
                    <a:pt x="1024" y="1175"/>
                  </a:cubicBezTo>
                  <a:cubicBezTo>
                    <a:pt x="925" y="1051"/>
                    <a:pt x="823" y="925"/>
                    <a:pt x="722" y="798"/>
                  </a:cubicBezTo>
                  <a:lnTo>
                    <a:pt x="598" y="641"/>
                  </a:lnTo>
                  <a:cubicBezTo>
                    <a:pt x="578" y="614"/>
                    <a:pt x="556" y="592"/>
                    <a:pt x="534" y="564"/>
                  </a:cubicBezTo>
                  <a:cubicBezTo>
                    <a:pt x="460" y="476"/>
                    <a:pt x="383" y="394"/>
                    <a:pt x="306" y="311"/>
                  </a:cubicBezTo>
                  <a:cubicBezTo>
                    <a:pt x="276" y="281"/>
                    <a:pt x="248" y="250"/>
                    <a:pt x="221" y="220"/>
                  </a:cubicBezTo>
                  <a:cubicBezTo>
                    <a:pt x="152" y="143"/>
                    <a:pt x="80" y="69"/>
                    <a:pt x="1" y="0"/>
                  </a:cubicBezTo>
                  <a:close/>
                </a:path>
              </a:pathLst>
            </a:custGeom>
            <a:solidFill>
              <a:srgbClr val="97AF8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2116;p66">
              <a:extLst>
                <a:ext uri="{FF2B5EF4-FFF2-40B4-BE49-F238E27FC236}">
                  <a16:creationId xmlns:a16="http://schemas.microsoft.com/office/drawing/2014/main" id="{5FCCCDC9-271D-CF7B-7A71-11908F1D4819}"/>
                </a:ext>
              </a:extLst>
            </p:cNvPr>
            <p:cNvSpPr/>
            <p:nvPr/>
          </p:nvSpPr>
          <p:spPr>
            <a:xfrm>
              <a:off x="8306568" y="195244"/>
              <a:ext cx="133229" cy="212079"/>
            </a:xfrm>
            <a:custGeom>
              <a:avLst/>
              <a:gdLst/>
              <a:ahLst/>
              <a:cxnLst/>
              <a:rect l="l" t="t" r="r" b="b"/>
              <a:pathLst>
                <a:path w="1176" h="1872" extrusionOk="0">
                  <a:moveTo>
                    <a:pt x="0" y="1"/>
                  </a:moveTo>
                  <a:cubicBezTo>
                    <a:pt x="3" y="50"/>
                    <a:pt x="39" y="111"/>
                    <a:pt x="55" y="160"/>
                  </a:cubicBezTo>
                  <a:cubicBezTo>
                    <a:pt x="83" y="240"/>
                    <a:pt x="110" y="315"/>
                    <a:pt x="138" y="394"/>
                  </a:cubicBezTo>
                  <a:cubicBezTo>
                    <a:pt x="162" y="463"/>
                    <a:pt x="184" y="532"/>
                    <a:pt x="212" y="598"/>
                  </a:cubicBezTo>
                  <a:cubicBezTo>
                    <a:pt x="245" y="678"/>
                    <a:pt x="281" y="766"/>
                    <a:pt x="328" y="843"/>
                  </a:cubicBezTo>
                  <a:cubicBezTo>
                    <a:pt x="333" y="851"/>
                    <a:pt x="336" y="859"/>
                    <a:pt x="341" y="865"/>
                  </a:cubicBezTo>
                  <a:cubicBezTo>
                    <a:pt x="374" y="923"/>
                    <a:pt x="416" y="986"/>
                    <a:pt x="457" y="1041"/>
                  </a:cubicBezTo>
                  <a:cubicBezTo>
                    <a:pt x="468" y="1049"/>
                    <a:pt x="473" y="1060"/>
                    <a:pt x="484" y="1071"/>
                  </a:cubicBezTo>
                  <a:lnTo>
                    <a:pt x="528" y="1115"/>
                  </a:lnTo>
                  <a:cubicBezTo>
                    <a:pt x="548" y="1135"/>
                    <a:pt x="564" y="1154"/>
                    <a:pt x="578" y="1173"/>
                  </a:cubicBezTo>
                  <a:cubicBezTo>
                    <a:pt x="581" y="1179"/>
                    <a:pt x="583" y="1184"/>
                    <a:pt x="589" y="1187"/>
                  </a:cubicBezTo>
                  <a:cubicBezTo>
                    <a:pt x="672" y="1308"/>
                    <a:pt x="754" y="1432"/>
                    <a:pt x="839" y="1553"/>
                  </a:cubicBezTo>
                  <a:cubicBezTo>
                    <a:pt x="839" y="1556"/>
                    <a:pt x="842" y="1561"/>
                    <a:pt x="845" y="1564"/>
                  </a:cubicBezTo>
                  <a:cubicBezTo>
                    <a:pt x="859" y="1580"/>
                    <a:pt x="870" y="1597"/>
                    <a:pt x="886" y="1611"/>
                  </a:cubicBezTo>
                  <a:cubicBezTo>
                    <a:pt x="900" y="1624"/>
                    <a:pt x="922" y="1635"/>
                    <a:pt x="941" y="1649"/>
                  </a:cubicBezTo>
                  <a:cubicBezTo>
                    <a:pt x="1002" y="1690"/>
                    <a:pt x="1040" y="1754"/>
                    <a:pt x="1079" y="1812"/>
                  </a:cubicBezTo>
                  <a:cubicBezTo>
                    <a:pt x="1090" y="1825"/>
                    <a:pt x="1101" y="1842"/>
                    <a:pt x="1117" y="1856"/>
                  </a:cubicBezTo>
                  <a:cubicBezTo>
                    <a:pt x="1126" y="1864"/>
                    <a:pt x="1131" y="1867"/>
                    <a:pt x="1142" y="1869"/>
                  </a:cubicBezTo>
                  <a:cubicBezTo>
                    <a:pt x="1146" y="1871"/>
                    <a:pt x="1151" y="1871"/>
                    <a:pt x="1156" y="1871"/>
                  </a:cubicBezTo>
                  <a:cubicBezTo>
                    <a:pt x="1161" y="1871"/>
                    <a:pt x="1167" y="1871"/>
                    <a:pt x="1172" y="1869"/>
                  </a:cubicBezTo>
                  <a:cubicBezTo>
                    <a:pt x="1172" y="1867"/>
                    <a:pt x="1175" y="1867"/>
                    <a:pt x="1175" y="1867"/>
                  </a:cubicBezTo>
                  <a:cubicBezTo>
                    <a:pt x="1156" y="1814"/>
                    <a:pt x="1117" y="1762"/>
                    <a:pt x="1090" y="1729"/>
                  </a:cubicBezTo>
                  <a:cubicBezTo>
                    <a:pt x="1060" y="1674"/>
                    <a:pt x="1032" y="1619"/>
                    <a:pt x="1002" y="1564"/>
                  </a:cubicBezTo>
                  <a:lnTo>
                    <a:pt x="949" y="1470"/>
                  </a:lnTo>
                  <a:cubicBezTo>
                    <a:pt x="894" y="1371"/>
                    <a:pt x="834" y="1267"/>
                    <a:pt x="771" y="1168"/>
                  </a:cubicBezTo>
                  <a:cubicBezTo>
                    <a:pt x="757" y="1143"/>
                    <a:pt x="738" y="1124"/>
                    <a:pt x="727" y="1099"/>
                  </a:cubicBezTo>
                  <a:cubicBezTo>
                    <a:pt x="688" y="1044"/>
                    <a:pt x="649" y="989"/>
                    <a:pt x="616" y="934"/>
                  </a:cubicBezTo>
                  <a:cubicBezTo>
                    <a:pt x="592" y="892"/>
                    <a:pt x="567" y="854"/>
                    <a:pt x="542" y="813"/>
                  </a:cubicBezTo>
                  <a:cubicBezTo>
                    <a:pt x="526" y="780"/>
                    <a:pt x="506" y="744"/>
                    <a:pt x="484" y="711"/>
                  </a:cubicBezTo>
                  <a:cubicBezTo>
                    <a:pt x="410" y="587"/>
                    <a:pt x="330" y="460"/>
                    <a:pt x="248" y="339"/>
                  </a:cubicBezTo>
                  <a:cubicBezTo>
                    <a:pt x="206" y="276"/>
                    <a:pt x="162" y="218"/>
                    <a:pt x="116" y="155"/>
                  </a:cubicBezTo>
                  <a:cubicBezTo>
                    <a:pt x="83" y="108"/>
                    <a:pt x="47" y="37"/>
                    <a:pt x="0" y="1"/>
                  </a:cubicBezTo>
                  <a:close/>
                </a:path>
              </a:pathLst>
            </a:custGeom>
            <a:solidFill>
              <a:srgbClr val="97AF8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2117;p66">
              <a:extLst>
                <a:ext uri="{FF2B5EF4-FFF2-40B4-BE49-F238E27FC236}">
                  <a16:creationId xmlns:a16="http://schemas.microsoft.com/office/drawing/2014/main" id="{BDCBB50E-1173-9E05-F210-38E4DAD0C6EF}"/>
                </a:ext>
              </a:extLst>
            </p:cNvPr>
            <p:cNvSpPr/>
            <p:nvPr/>
          </p:nvSpPr>
          <p:spPr>
            <a:xfrm>
              <a:off x="8353243" y="155366"/>
              <a:ext cx="100488" cy="227713"/>
            </a:xfrm>
            <a:custGeom>
              <a:avLst/>
              <a:gdLst/>
              <a:ahLst/>
              <a:cxnLst/>
              <a:rect l="l" t="t" r="r" b="b"/>
              <a:pathLst>
                <a:path w="887" h="2010" extrusionOk="0">
                  <a:moveTo>
                    <a:pt x="1" y="1"/>
                  </a:moveTo>
                  <a:cubicBezTo>
                    <a:pt x="28" y="116"/>
                    <a:pt x="59" y="235"/>
                    <a:pt x="89" y="350"/>
                  </a:cubicBezTo>
                  <a:cubicBezTo>
                    <a:pt x="103" y="402"/>
                    <a:pt x="116" y="457"/>
                    <a:pt x="130" y="510"/>
                  </a:cubicBezTo>
                  <a:cubicBezTo>
                    <a:pt x="152" y="587"/>
                    <a:pt x="171" y="669"/>
                    <a:pt x="196" y="749"/>
                  </a:cubicBezTo>
                  <a:cubicBezTo>
                    <a:pt x="235" y="873"/>
                    <a:pt x="273" y="994"/>
                    <a:pt x="317" y="1115"/>
                  </a:cubicBezTo>
                  <a:cubicBezTo>
                    <a:pt x="328" y="1148"/>
                    <a:pt x="342" y="1184"/>
                    <a:pt x="356" y="1217"/>
                  </a:cubicBezTo>
                  <a:cubicBezTo>
                    <a:pt x="383" y="1283"/>
                    <a:pt x="411" y="1349"/>
                    <a:pt x="441" y="1410"/>
                  </a:cubicBezTo>
                  <a:cubicBezTo>
                    <a:pt x="510" y="1550"/>
                    <a:pt x="590" y="1685"/>
                    <a:pt x="681" y="1811"/>
                  </a:cubicBezTo>
                  <a:cubicBezTo>
                    <a:pt x="730" y="1875"/>
                    <a:pt x="777" y="1932"/>
                    <a:pt x="832" y="1990"/>
                  </a:cubicBezTo>
                  <a:cubicBezTo>
                    <a:pt x="840" y="1996"/>
                    <a:pt x="846" y="2001"/>
                    <a:pt x="857" y="2004"/>
                  </a:cubicBezTo>
                  <a:cubicBezTo>
                    <a:pt x="859" y="2009"/>
                    <a:pt x="868" y="2009"/>
                    <a:pt x="870" y="2009"/>
                  </a:cubicBezTo>
                  <a:lnTo>
                    <a:pt x="873" y="2009"/>
                  </a:lnTo>
                  <a:cubicBezTo>
                    <a:pt x="881" y="2009"/>
                    <a:pt x="887" y="2004"/>
                    <a:pt x="887" y="1998"/>
                  </a:cubicBezTo>
                  <a:lnTo>
                    <a:pt x="887" y="1996"/>
                  </a:lnTo>
                  <a:cubicBezTo>
                    <a:pt x="887" y="1987"/>
                    <a:pt x="881" y="1976"/>
                    <a:pt x="870" y="1971"/>
                  </a:cubicBezTo>
                  <a:cubicBezTo>
                    <a:pt x="832" y="1921"/>
                    <a:pt x="835" y="1853"/>
                    <a:pt x="824" y="1795"/>
                  </a:cubicBezTo>
                  <a:cubicBezTo>
                    <a:pt x="813" y="1740"/>
                    <a:pt x="785" y="1693"/>
                    <a:pt x="760" y="1641"/>
                  </a:cubicBezTo>
                  <a:cubicBezTo>
                    <a:pt x="736" y="1588"/>
                    <a:pt x="708" y="1533"/>
                    <a:pt x="686" y="1478"/>
                  </a:cubicBezTo>
                  <a:cubicBezTo>
                    <a:pt x="595" y="1280"/>
                    <a:pt x="513" y="1077"/>
                    <a:pt x="430" y="873"/>
                  </a:cubicBezTo>
                  <a:cubicBezTo>
                    <a:pt x="419" y="848"/>
                    <a:pt x="411" y="821"/>
                    <a:pt x="400" y="799"/>
                  </a:cubicBezTo>
                  <a:lnTo>
                    <a:pt x="328" y="623"/>
                  </a:lnTo>
                  <a:cubicBezTo>
                    <a:pt x="315" y="584"/>
                    <a:pt x="295" y="546"/>
                    <a:pt x="279" y="512"/>
                  </a:cubicBezTo>
                  <a:cubicBezTo>
                    <a:pt x="276" y="501"/>
                    <a:pt x="268" y="488"/>
                    <a:pt x="262" y="477"/>
                  </a:cubicBezTo>
                  <a:cubicBezTo>
                    <a:pt x="240" y="444"/>
                    <a:pt x="221" y="413"/>
                    <a:pt x="204" y="378"/>
                  </a:cubicBezTo>
                  <a:lnTo>
                    <a:pt x="204" y="375"/>
                  </a:lnTo>
                  <a:cubicBezTo>
                    <a:pt x="185" y="334"/>
                    <a:pt x="177" y="290"/>
                    <a:pt x="158" y="243"/>
                  </a:cubicBezTo>
                  <a:cubicBezTo>
                    <a:pt x="155" y="240"/>
                    <a:pt x="155" y="235"/>
                    <a:pt x="152" y="226"/>
                  </a:cubicBezTo>
                  <a:cubicBezTo>
                    <a:pt x="122" y="147"/>
                    <a:pt x="61" y="47"/>
                    <a:pt x="1" y="1"/>
                  </a:cubicBezTo>
                  <a:close/>
                </a:path>
              </a:pathLst>
            </a:custGeom>
            <a:solidFill>
              <a:srgbClr val="97AF8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2118;p66">
              <a:extLst>
                <a:ext uri="{FF2B5EF4-FFF2-40B4-BE49-F238E27FC236}">
                  <a16:creationId xmlns:a16="http://schemas.microsoft.com/office/drawing/2014/main" id="{D5C0A22C-7D80-F5C7-0B40-573EA6D9B527}"/>
                </a:ext>
              </a:extLst>
            </p:cNvPr>
            <p:cNvSpPr/>
            <p:nvPr/>
          </p:nvSpPr>
          <p:spPr>
            <a:xfrm>
              <a:off x="8399126" y="125797"/>
              <a:ext cx="69560" cy="235417"/>
            </a:xfrm>
            <a:custGeom>
              <a:avLst/>
              <a:gdLst/>
              <a:ahLst/>
              <a:cxnLst/>
              <a:rect l="l" t="t" r="r" b="b"/>
              <a:pathLst>
                <a:path w="614" h="2078" extrusionOk="0">
                  <a:moveTo>
                    <a:pt x="0" y="0"/>
                  </a:moveTo>
                  <a:cubicBezTo>
                    <a:pt x="14" y="165"/>
                    <a:pt x="64" y="330"/>
                    <a:pt x="80" y="498"/>
                  </a:cubicBezTo>
                  <a:cubicBezTo>
                    <a:pt x="80" y="509"/>
                    <a:pt x="83" y="523"/>
                    <a:pt x="83" y="531"/>
                  </a:cubicBezTo>
                  <a:cubicBezTo>
                    <a:pt x="110" y="688"/>
                    <a:pt x="135" y="845"/>
                    <a:pt x="171" y="999"/>
                  </a:cubicBezTo>
                  <a:cubicBezTo>
                    <a:pt x="174" y="1013"/>
                    <a:pt x="176" y="1032"/>
                    <a:pt x="179" y="1046"/>
                  </a:cubicBezTo>
                  <a:cubicBezTo>
                    <a:pt x="226" y="1228"/>
                    <a:pt x="281" y="1406"/>
                    <a:pt x="353" y="1582"/>
                  </a:cubicBezTo>
                  <a:cubicBezTo>
                    <a:pt x="421" y="1750"/>
                    <a:pt x="504" y="1918"/>
                    <a:pt x="600" y="2078"/>
                  </a:cubicBezTo>
                  <a:cubicBezTo>
                    <a:pt x="600" y="2072"/>
                    <a:pt x="603" y="2070"/>
                    <a:pt x="603" y="2067"/>
                  </a:cubicBezTo>
                  <a:cubicBezTo>
                    <a:pt x="614" y="2037"/>
                    <a:pt x="606" y="2001"/>
                    <a:pt x="597" y="1970"/>
                  </a:cubicBezTo>
                  <a:cubicBezTo>
                    <a:pt x="592" y="1954"/>
                    <a:pt x="586" y="1935"/>
                    <a:pt x="584" y="1921"/>
                  </a:cubicBezTo>
                  <a:cubicBezTo>
                    <a:pt x="542" y="1794"/>
                    <a:pt x="504" y="1665"/>
                    <a:pt x="474" y="1533"/>
                  </a:cubicBezTo>
                  <a:cubicBezTo>
                    <a:pt x="446" y="1423"/>
                    <a:pt x="424" y="1313"/>
                    <a:pt x="399" y="1203"/>
                  </a:cubicBezTo>
                  <a:cubicBezTo>
                    <a:pt x="386" y="1123"/>
                    <a:pt x="369" y="1049"/>
                    <a:pt x="355" y="969"/>
                  </a:cubicBezTo>
                  <a:lnTo>
                    <a:pt x="292" y="650"/>
                  </a:lnTo>
                  <a:cubicBezTo>
                    <a:pt x="284" y="595"/>
                    <a:pt x="273" y="542"/>
                    <a:pt x="259" y="490"/>
                  </a:cubicBezTo>
                  <a:cubicBezTo>
                    <a:pt x="256" y="474"/>
                    <a:pt x="254" y="460"/>
                    <a:pt x="245" y="443"/>
                  </a:cubicBezTo>
                  <a:cubicBezTo>
                    <a:pt x="243" y="432"/>
                    <a:pt x="234" y="421"/>
                    <a:pt x="231" y="413"/>
                  </a:cubicBezTo>
                  <a:cubicBezTo>
                    <a:pt x="218" y="386"/>
                    <a:pt x="198" y="361"/>
                    <a:pt x="187" y="333"/>
                  </a:cubicBezTo>
                  <a:lnTo>
                    <a:pt x="176" y="303"/>
                  </a:lnTo>
                  <a:cubicBezTo>
                    <a:pt x="174" y="292"/>
                    <a:pt x="171" y="278"/>
                    <a:pt x="165" y="267"/>
                  </a:cubicBezTo>
                  <a:cubicBezTo>
                    <a:pt x="160" y="240"/>
                    <a:pt x="141" y="215"/>
                    <a:pt x="127" y="193"/>
                  </a:cubicBezTo>
                  <a:cubicBezTo>
                    <a:pt x="105" y="157"/>
                    <a:pt x="83" y="119"/>
                    <a:pt x="58" y="83"/>
                  </a:cubicBezTo>
                  <a:cubicBezTo>
                    <a:pt x="47" y="61"/>
                    <a:pt x="25" y="9"/>
                    <a:pt x="0" y="0"/>
                  </a:cubicBezTo>
                  <a:close/>
                </a:path>
              </a:pathLst>
            </a:custGeom>
            <a:solidFill>
              <a:srgbClr val="97AF8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2119;p66">
              <a:extLst>
                <a:ext uri="{FF2B5EF4-FFF2-40B4-BE49-F238E27FC236}">
                  <a16:creationId xmlns:a16="http://schemas.microsoft.com/office/drawing/2014/main" id="{1075708D-C68C-301F-48AF-23A60D3B0DCC}"/>
                </a:ext>
              </a:extLst>
            </p:cNvPr>
            <p:cNvSpPr/>
            <p:nvPr/>
          </p:nvSpPr>
          <p:spPr>
            <a:xfrm>
              <a:off x="8442742" y="95888"/>
              <a:ext cx="39085" cy="246066"/>
            </a:xfrm>
            <a:custGeom>
              <a:avLst/>
              <a:gdLst/>
              <a:ahLst/>
              <a:cxnLst/>
              <a:rect l="l" t="t" r="r" b="b"/>
              <a:pathLst>
                <a:path w="345" h="2172" extrusionOk="0">
                  <a:moveTo>
                    <a:pt x="1" y="0"/>
                  </a:moveTo>
                  <a:lnTo>
                    <a:pt x="1" y="0"/>
                  </a:lnTo>
                  <a:cubicBezTo>
                    <a:pt x="14" y="74"/>
                    <a:pt x="25" y="146"/>
                    <a:pt x="36" y="217"/>
                  </a:cubicBezTo>
                  <a:cubicBezTo>
                    <a:pt x="42" y="284"/>
                    <a:pt x="53" y="344"/>
                    <a:pt x="67" y="407"/>
                  </a:cubicBezTo>
                  <a:cubicBezTo>
                    <a:pt x="83" y="487"/>
                    <a:pt x="108" y="561"/>
                    <a:pt x="122" y="641"/>
                  </a:cubicBezTo>
                  <a:cubicBezTo>
                    <a:pt x="124" y="666"/>
                    <a:pt x="130" y="691"/>
                    <a:pt x="130" y="713"/>
                  </a:cubicBezTo>
                  <a:cubicBezTo>
                    <a:pt x="135" y="828"/>
                    <a:pt x="122" y="941"/>
                    <a:pt x="119" y="1054"/>
                  </a:cubicBezTo>
                  <a:lnTo>
                    <a:pt x="119" y="1076"/>
                  </a:lnTo>
                  <a:cubicBezTo>
                    <a:pt x="116" y="1258"/>
                    <a:pt x="133" y="1439"/>
                    <a:pt x="160" y="1621"/>
                  </a:cubicBezTo>
                  <a:cubicBezTo>
                    <a:pt x="177" y="1728"/>
                    <a:pt x="193" y="1835"/>
                    <a:pt x="215" y="1943"/>
                  </a:cubicBezTo>
                  <a:cubicBezTo>
                    <a:pt x="229" y="2006"/>
                    <a:pt x="240" y="2072"/>
                    <a:pt x="262" y="2135"/>
                  </a:cubicBezTo>
                  <a:cubicBezTo>
                    <a:pt x="268" y="2149"/>
                    <a:pt x="270" y="2157"/>
                    <a:pt x="276" y="2171"/>
                  </a:cubicBezTo>
                  <a:cubicBezTo>
                    <a:pt x="284" y="2168"/>
                    <a:pt x="287" y="2163"/>
                    <a:pt x="290" y="2155"/>
                  </a:cubicBezTo>
                  <a:cubicBezTo>
                    <a:pt x="292" y="2152"/>
                    <a:pt x="292" y="2144"/>
                    <a:pt x="298" y="2138"/>
                  </a:cubicBezTo>
                  <a:cubicBezTo>
                    <a:pt x="301" y="2130"/>
                    <a:pt x="303" y="2122"/>
                    <a:pt x="303" y="2113"/>
                  </a:cubicBezTo>
                  <a:cubicBezTo>
                    <a:pt x="303" y="2108"/>
                    <a:pt x="309" y="2097"/>
                    <a:pt x="309" y="2086"/>
                  </a:cubicBezTo>
                  <a:lnTo>
                    <a:pt x="317" y="1973"/>
                  </a:lnTo>
                  <a:lnTo>
                    <a:pt x="317" y="1970"/>
                  </a:lnTo>
                  <a:cubicBezTo>
                    <a:pt x="331" y="1849"/>
                    <a:pt x="339" y="1725"/>
                    <a:pt x="342" y="1591"/>
                  </a:cubicBezTo>
                  <a:lnTo>
                    <a:pt x="342" y="1552"/>
                  </a:lnTo>
                  <a:cubicBezTo>
                    <a:pt x="345" y="1481"/>
                    <a:pt x="345" y="1412"/>
                    <a:pt x="345" y="1343"/>
                  </a:cubicBezTo>
                  <a:cubicBezTo>
                    <a:pt x="345" y="1263"/>
                    <a:pt x="345" y="1186"/>
                    <a:pt x="342" y="1106"/>
                  </a:cubicBezTo>
                  <a:cubicBezTo>
                    <a:pt x="339" y="1043"/>
                    <a:pt x="339" y="985"/>
                    <a:pt x="331" y="925"/>
                  </a:cubicBezTo>
                  <a:cubicBezTo>
                    <a:pt x="325" y="842"/>
                    <a:pt x="312" y="760"/>
                    <a:pt x="295" y="677"/>
                  </a:cubicBezTo>
                  <a:cubicBezTo>
                    <a:pt x="273" y="581"/>
                    <a:pt x="243" y="479"/>
                    <a:pt x="204" y="388"/>
                  </a:cubicBezTo>
                  <a:cubicBezTo>
                    <a:pt x="188" y="341"/>
                    <a:pt x="166" y="297"/>
                    <a:pt x="146" y="253"/>
                  </a:cubicBezTo>
                  <a:cubicBezTo>
                    <a:pt x="122" y="204"/>
                    <a:pt x="97" y="160"/>
                    <a:pt x="69" y="116"/>
                  </a:cubicBezTo>
                  <a:cubicBezTo>
                    <a:pt x="50" y="80"/>
                    <a:pt x="12" y="39"/>
                    <a:pt x="1" y="0"/>
                  </a:cubicBezTo>
                  <a:close/>
                </a:path>
              </a:pathLst>
            </a:custGeom>
            <a:solidFill>
              <a:srgbClr val="97AF8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2120;p66">
              <a:extLst>
                <a:ext uri="{FF2B5EF4-FFF2-40B4-BE49-F238E27FC236}">
                  <a16:creationId xmlns:a16="http://schemas.microsoft.com/office/drawing/2014/main" id="{5E9D97EB-5682-FEFC-D928-543C85286E35}"/>
                </a:ext>
              </a:extLst>
            </p:cNvPr>
            <p:cNvSpPr/>
            <p:nvPr/>
          </p:nvSpPr>
          <p:spPr>
            <a:xfrm>
              <a:off x="8472424" y="124551"/>
              <a:ext cx="141613" cy="213892"/>
            </a:xfrm>
            <a:custGeom>
              <a:avLst/>
              <a:gdLst/>
              <a:ahLst/>
              <a:cxnLst/>
              <a:rect l="l" t="t" r="r" b="b"/>
              <a:pathLst>
                <a:path w="1250" h="1888" extrusionOk="0">
                  <a:moveTo>
                    <a:pt x="1249" y="0"/>
                  </a:moveTo>
                  <a:lnTo>
                    <a:pt x="1249" y="0"/>
                  </a:lnTo>
                  <a:cubicBezTo>
                    <a:pt x="1123" y="47"/>
                    <a:pt x="1029" y="152"/>
                    <a:pt x="944" y="248"/>
                  </a:cubicBezTo>
                  <a:cubicBezTo>
                    <a:pt x="850" y="350"/>
                    <a:pt x="746" y="446"/>
                    <a:pt x="641" y="534"/>
                  </a:cubicBezTo>
                  <a:cubicBezTo>
                    <a:pt x="619" y="551"/>
                    <a:pt x="600" y="567"/>
                    <a:pt x="581" y="589"/>
                  </a:cubicBezTo>
                  <a:cubicBezTo>
                    <a:pt x="559" y="619"/>
                    <a:pt x="545" y="652"/>
                    <a:pt x="523" y="685"/>
                  </a:cubicBezTo>
                  <a:cubicBezTo>
                    <a:pt x="520" y="688"/>
                    <a:pt x="517" y="694"/>
                    <a:pt x="512" y="699"/>
                  </a:cubicBezTo>
                  <a:cubicBezTo>
                    <a:pt x="495" y="727"/>
                    <a:pt x="471" y="746"/>
                    <a:pt x="454" y="771"/>
                  </a:cubicBezTo>
                  <a:cubicBezTo>
                    <a:pt x="432" y="798"/>
                    <a:pt x="413" y="831"/>
                    <a:pt x="394" y="864"/>
                  </a:cubicBezTo>
                  <a:cubicBezTo>
                    <a:pt x="388" y="867"/>
                    <a:pt x="385" y="873"/>
                    <a:pt x="382" y="878"/>
                  </a:cubicBezTo>
                  <a:cubicBezTo>
                    <a:pt x="303" y="1016"/>
                    <a:pt x="253" y="1156"/>
                    <a:pt x="195" y="1305"/>
                  </a:cubicBezTo>
                  <a:cubicBezTo>
                    <a:pt x="165" y="1390"/>
                    <a:pt x="135" y="1478"/>
                    <a:pt x="107" y="1566"/>
                  </a:cubicBezTo>
                  <a:cubicBezTo>
                    <a:pt x="91" y="1616"/>
                    <a:pt x="72" y="1665"/>
                    <a:pt x="58" y="1717"/>
                  </a:cubicBezTo>
                  <a:cubicBezTo>
                    <a:pt x="50" y="1750"/>
                    <a:pt x="39" y="1781"/>
                    <a:pt x="28" y="1816"/>
                  </a:cubicBezTo>
                  <a:cubicBezTo>
                    <a:pt x="25" y="1833"/>
                    <a:pt x="0" y="1882"/>
                    <a:pt x="25" y="1888"/>
                  </a:cubicBezTo>
                  <a:lnTo>
                    <a:pt x="39" y="1888"/>
                  </a:lnTo>
                  <a:cubicBezTo>
                    <a:pt x="63" y="1882"/>
                    <a:pt x="74" y="1833"/>
                    <a:pt x="80" y="1814"/>
                  </a:cubicBezTo>
                  <a:lnTo>
                    <a:pt x="80" y="1808"/>
                  </a:lnTo>
                  <a:cubicBezTo>
                    <a:pt x="91" y="1786"/>
                    <a:pt x="99" y="1764"/>
                    <a:pt x="110" y="1739"/>
                  </a:cubicBezTo>
                  <a:cubicBezTo>
                    <a:pt x="132" y="1698"/>
                    <a:pt x="151" y="1662"/>
                    <a:pt x="176" y="1624"/>
                  </a:cubicBezTo>
                  <a:cubicBezTo>
                    <a:pt x="231" y="1533"/>
                    <a:pt x="283" y="1445"/>
                    <a:pt x="338" y="1354"/>
                  </a:cubicBezTo>
                  <a:cubicBezTo>
                    <a:pt x="360" y="1316"/>
                    <a:pt x="382" y="1280"/>
                    <a:pt x="407" y="1241"/>
                  </a:cubicBezTo>
                  <a:cubicBezTo>
                    <a:pt x="462" y="1145"/>
                    <a:pt x="520" y="1051"/>
                    <a:pt x="581" y="963"/>
                  </a:cubicBezTo>
                  <a:cubicBezTo>
                    <a:pt x="622" y="906"/>
                    <a:pt x="669" y="845"/>
                    <a:pt x="710" y="790"/>
                  </a:cubicBezTo>
                  <a:cubicBezTo>
                    <a:pt x="757" y="727"/>
                    <a:pt x="809" y="658"/>
                    <a:pt x="856" y="589"/>
                  </a:cubicBezTo>
                  <a:cubicBezTo>
                    <a:pt x="947" y="465"/>
                    <a:pt x="1032" y="336"/>
                    <a:pt x="1120" y="207"/>
                  </a:cubicBezTo>
                  <a:cubicBezTo>
                    <a:pt x="1164" y="138"/>
                    <a:pt x="1208" y="69"/>
                    <a:pt x="1249" y="0"/>
                  </a:cubicBezTo>
                  <a:close/>
                </a:path>
              </a:pathLst>
            </a:custGeom>
            <a:solidFill>
              <a:srgbClr val="97AF8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2121;p66">
              <a:extLst>
                <a:ext uri="{FF2B5EF4-FFF2-40B4-BE49-F238E27FC236}">
                  <a16:creationId xmlns:a16="http://schemas.microsoft.com/office/drawing/2014/main" id="{6CD0F485-D757-9E28-E44F-85D1C559931E}"/>
                </a:ext>
              </a:extLst>
            </p:cNvPr>
            <p:cNvSpPr/>
            <p:nvPr/>
          </p:nvSpPr>
          <p:spPr>
            <a:xfrm>
              <a:off x="8476163" y="187200"/>
              <a:ext cx="171861" cy="154414"/>
            </a:xfrm>
            <a:custGeom>
              <a:avLst/>
              <a:gdLst/>
              <a:ahLst/>
              <a:cxnLst/>
              <a:rect l="l" t="t" r="r" b="b"/>
              <a:pathLst>
                <a:path w="1517" h="1363" extrusionOk="0">
                  <a:moveTo>
                    <a:pt x="1516" y="0"/>
                  </a:moveTo>
                  <a:lnTo>
                    <a:pt x="1516" y="0"/>
                  </a:lnTo>
                  <a:cubicBezTo>
                    <a:pt x="1351" y="42"/>
                    <a:pt x="1200" y="127"/>
                    <a:pt x="1065" y="218"/>
                  </a:cubicBezTo>
                  <a:cubicBezTo>
                    <a:pt x="980" y="276"/>
                    <a:pt x="894" y="339"/>
                    <a:pt x="815" y="402"/>
                  </a:cubicBezTo>
                  <a:cubicBezTo>
                    <a:pt x="751" y="452"/>
                    <a:pt x="693" y="504"/>
                    <a:pt x="638" y="553"/>
                  </a:cubicBezTo>
                  <a:cubicBezTo>
                    <a:pt x="487" y="688"/>
                    <a:pt x="352" y="837"/>
                    <a:pt x="228" y="994"/>
                  </a:cubicBezTo>
                  <a:cubicBezTo>
                    <a:pt x="173" y="1068"/>
                    <a:pt x="124" y="1140"/>
                    <a:pt x="74" y="1211"/>
                  </a:cubicBezTo>
                  <a:cubicBezTo>
                    <a:pt x="72" y="1219"/>
                    <a:pt x="63" y="1228"/>
                    <a:pt x="61" y="1236"/>
                  </a:cubicBezTo>
                  <a:cubicBezTo>
                    <a:pt x="58" y="1241"/>
                    <a:pt x="55" y="1250"/>
                    <a:pt x="47" y="1255"/>
                  </a:cubicBezTo>
                  <a:cubicBezTo>
                    <a:pt x="36" y="1274"/>
                    <a:pt x="22" y="1294"/>
                    <a:pt x="14" y="1310"/>
                  </a:cubicBezTo>
                  <a:cubicBezTo>
                    <a:pt x="8" y="1318"/>
                    <a:pt x="6" y="1329"/>
                    <a:pt x="3" y="1335"/>
                  </a:cubicBezTo>
                  <a:cubicBezTo>
                    <a:pt x="0" y="1338"/>
                    <a:pt x="0" y="1343"/>
                    <a:pt x="0" y="1346"/>
                  </a:cubicBezTo>
                  <a:lnTo>
                    <a:pt x="0" y="1351"/>
                  </a:lnTo>
                  <a:lnTo>
                    <a:pt x="0" y="1362"/>
                  </a:lnTo>
                  <a:cubicBezTo>
                    <a:pt x="3" y="1362"/>
                    <a:pt x="3" y="1360"/>
                    <a:pt x="6" y="1360"/>
                  </a:cubicBezTo>
                  <a:cubicBezTo>
                    <a:pt x="28" y="1349"/>
                    <a:pt x="44" y="1318"/>
                    <a:pt x="61" y="1294"/>
                  </a:cubicBezTo>
                  <a:cubicBezTo>
                    <a:pt x="69" y="1283"/>
                    <a:pt x="74" y="1274"/>
                    <a:pt x="83" y="1266"/>
                  </a:cubicBezTo>
                  <a:cubicBezTo>
                    <a:pt x="110" y="1233"/>
                    <a:pt x="143" y="1197"/>
                    <a:pt x="173" y="1167"/>
                  </a:cubicBezTo>
                  <a:cubicBezTo>
                    <a:pt x="239" y="1101"/>
                    <a:pt x="308" y="1043"/>
                    <a:pt x="380" y="980"/>
                  </a:cubicBezTo>
                  <a:cubicBezTo>
                    <a:pt x="427" y="944"/>
                    <a:pt x="473" y="903"/>
                    <a:pt x="517" y="864"/>
                  </a:cubicBezTo>
                  <a:cubicBezTo>
                    <a:pt x="611" y="782"/>
                    <a:pt x="707" y="702"/>
                    <a:pt x="801" y="619"/>
                  </a:cubicBezTo>
                  <a:cubicBezTo>
                    <a:pt x="826" y="600"/>
                    <a:pt x="848" y="578"/>
                    <a:pt x="870" y="553"/>
                  </a:cubicBezTo>
                  <a:cubicBezTo>
                    <a:pt x="886" y="534"/>
                    <a:pt x="900" y="509"/>
                    <a:pt x="916" y="490"/>
                  </a:cubicBezTo>
                  <a:cubicBezTo>
                    <a:pt x="936" y="468"/>
                    <a:pt x="958" y="449"/>
                    <a:pt x="980" y="427"/>
                  </a:cubicBezTo>
                  <a:cubicBezTo>
                    <a:pt x="1150" y="276"/>
                    <a:pt x="1321" y="121"/>
                    <a:pt x="1516" y="0"/>
                  </a:cubicBezTo>
                  <a:close/>
                </a:path>
              </a:pathLst>
            </a:custGeom>
            <a:solidFill>
              <a:srgbClr val="97AF8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2122;p66">
              <a:extLst>
                <a:ext uri="{FF2B5EF4-FFF2-40B4-BE49-F238E27FC236}">
                  <a16:creationId xmlns:a16="http://schemas.microsoft.com/office/drawing/2014/main" id="{7F9BE18E-F03E-85DB-4278-C91B68AF9446}"/>
                </a:ext>
              </a:extLst>
            </p:cNvPr>
            <p:cNvSpPr/>
            <p:nvPr/>
          </p:nvSpPr>
          <p:spPr>
            <a:xfrm>
              <a:off x="8475823" y="252002"/>
              <a:ext cx="188968" cy="90859"/>
            </a:xfrm>
            <a:custGeom>
              <a:avLst/>
              <a:gdLst/>
              <a:ahLst/>
              <a:cxnLst/>
              <a:rect l="l" t="t" r="r" b="b"/>
              <a:pathLst>
                <a:path w="1668" h="802" extrusionOk="0">
                  <a:moveTo>
                    <a:pt x="1668" y="1"/>
                  </a:moveTo>
                  <a:lnTo>
                    <a:pt x="1668" y="1"/>
                  </a:lnTo>
                  <a:cubicBezTo>
                    <a:pt x="1566" y="9"/>
                    <a:pt x="1464" y="20"/>
                    <a:pt x="1357" y="20"/>
                  </a:cubicBezTo>
                  <a:cubicBezTo>
                    <a:pt x="1324" y="23"/>
                    <a:pt x="1288" y="28"/>
                    <a:pt x="1255" y="34"/>
                  </a:cubicBezTo>
                  <a:cubicBezTo>
                    <a:pt x="1195" y="47"/>
                    <a:pt x="1137" y="69"/>
                    <a:pt x="1082" y="89"/>
                  </a:cubicBezTo>
                  <a:cubicBezTo>
                    <a:pt x="1035" y="111"/>
                    <a:pt x="983" y="127"/>
                    <a:pt x="930" y="147"/>
                  </a:cubicBezTo>
                  <a:cubicBezTo>
                    <a:pt x="917" y="155"/>
                    <a:pt x="900" y="160"/>
                    <a:pt x="886" y="169"/>
                  </a:cubicBezTo>
                  <a:cubicBezTo>
                    <a:pt x="848" y="185"/>
                    <a:pt x="815" y="202"/>
                    <a:pt x="776" y="221"/>
                  </a:cubicBezTo>
                  <a:cubicBezTo>
                    <a:pt x="600" y="303"/>
                    <a:pt x="435" y="405"/>
                    <a:pt x="284" y="524"/>
                  </a:cubicBezTo>
                  <a:cubicBezTo>
                    <a:pt x="204" y="584"/>
                    <a:pt x="130" y="647"/>
                    <a:pt x="61" y="716"/>
                  </a:cubicBezTo>
                  <a:cubicBezTo>
                    <a:pt x="61" y="719"/>
                    <a:pt x="58" y="719"/>
                    <a:pt x="58" y="719"/>
                  </a:cubicBezTo>
                  <a:cubicBezTo>
                    <a:pt x="39" y="733"/>
                    <a:pt x="9" y="760"/>
                    <a:pt x="0" y="785"/>
                  </a:cubicBezTo>
                  <a:lnTo>
                    <a:pt x="0" y="801"/>
                  </a:lnTo>
                  <a:cubicBezTo>
                    <a:pt x="116" y="730"/>
                    <a:pt x="215" y="653"/>
                    <a:pt x="344" y="606"/>
                  </a:cubicBezTo>
                  <a:cubicBezTo>
                    <a:pt x="388" y="592"/>
                    <a:pt x="430" y="579"/>
                    <a:pt x="471" y="559"/>
                  </a:cubicBezTo>
                  <a:cubicBezTo>
                    <a:pt x="515" y="540"/>
                    <a:pt x="551" y="515"/>
                    <a:pt x="589" y="488"/>
                  </a:cubicBezTo>
                  <a:cubicBezTo>
                    <a:pt x="600" y="482"/>
                    <a:pt x="608" y="477"/>
                    <a:pt x="617" y="471"/>
                  </a:cubicBezTo>
                  <a:cubicBezTo>
                    <a:pt x="740" y="391"/>
                    <a:pt x="875" y="336"/>
                    <a:pt x="1010" y="279"/>
                  </a:cubicBezTo>
                  <a:cubicBezTo>
                    <a:pt x="1230" y="185"/>
                    <a:pt x="1448" y="92"/>
                    <a:pt x="1668" y="1"/>
                  </a:cubicBezTo>
                  <a:close/>
                </a:path>
              </a:pathLst>
            </a:custGeom>
            <a:solidFill>
              <a:srgbClr val="97AF8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2123;p66">
              <a:extLst>
                <a:ext uri="{FF2B5EF4-FFF2-40B4-BE49-F238E27FC236}">
                  <a16:creationId xmlns:a16="http://schemas.microsoft.com/office/drawing/2014/main" id="{A96A8980-F552-CAA3-DB75-DB07C7046A56}"/>
                </a:ext>
              </a:extLst>
            </p:cNvPr>
            <p:cNvSpPr/>
            <p:nvPr/>
          </p:nvSpPr>
          <p:spPr>
            <a:xfrm>
              <a:off x="8469026" y="318617"/>
              <a:ext cx="204262" cy="35800"/>
            </a:xfrm>
            <a:custGeom>
              <a:avLst/>
              <a:gdLst/>
              <a:ahLst/>
              <a:cxnLst/>
              <a:rect l="l" t="t" r="r" b="b"/>
              <a:pathLst>
                <a:path w="1803" h="316" extrusionOk="0">
                  <a:moveTo>
                    <a:pt x="1282" y="0"/>
                  </a:moveTo>
                  <a:cubicBezTo>
                    <a:pt x="1259" y="0"/>
                    <a:pt x="1237" y="2"/>
                    <a:pt x="1213" y="4"/>
                  </a:cubicBezTo>
                  <a:cubicBezTo>
                    <a:pt x="1150" y="7"/>
                    <a:pt x="1084" y="7"/>
                    <a:pt x="1018" y="10"/>
                  </a:cubicBezTo>
                  <a:lnTo>
                    <a:pt x="1004" y="10"/>
                  </a:lnTo>
                  <a:cubicBezTo>
                    <a:pt x="938" y="10"/>
                    <a:pt x="875" y="13"/>
                    <a:pt x="809" y="24"/>
                  </a:cubicBezTo>
                  <a:cubicBezTo>
                    <a:pt x="756" y="29"/>
                    <a:pt x="701" y="46"/>
                    <a:pt x="649" y="59"/>
                  </a:cubicBezTo>
                  <a:lnTo>
                    <a:pt x="646" y="59"/>
                  </a:lnTo>
                  <a:lnTo>
                    <a:pt x="346" y="131"/>
                  </a:lnTo>
                  <a:cubicBezTo>
                    <a:pt x="275" y="150"/>
                    <a:pt x="217" y="172"/>
                    <a:pt x="154" y="213"/>
                  </a:cubicBezTo>
                  <a:cubicBezTo>
                    <a:pt x="148" y="216"/>
                    <a:pt x="140" y="224"/>
                    <a:pt x="135" y="227"/>
                  </a:cubicBezTo>
                  <a:cubicBezTo>
                    <a:pt x="113" y="244"/>
                    <a:pt x="8" y="274"/>
                    <a:pt x="2" y="299"/>
                  </a:cubicBezTo>
                  <a:cubicBezTo>
                    <a:pt x="1" y="311"/>
                    <a:pt x="12" y="315"/>
                    <a:pt x="30" y="315"/>
                  </a:cubicBezTo>
                  <a:cubicBezTo>
                    <a:pt x="73" y="315"/>
                    <a:pt x="151" y="290"/>
                    <a:pt x="165" y="288"/>
                  </a:cubicBezTo>
                  <a:cubicBezTo>
                    <a:pt x="245" y="271"/>
                    <a:pt x="324" y="255"/>
                    <a:pt x="407" y="235"/>
                  </a:cubicBezTo>
                  <a:cubicBezTo>
                    <a:pt x="498" y="219"/>
                    <a:pt x="589" y="202"/>
                    <a:pt x="682" y="197"/>
                  </a:cubicBezTo>
                  <a:cubicBezTo>
                    <a:pt x="718" y="191"/>
                    <a:pt x="756" y="191"/>
                    <a:pt x="792" y="189"/>
                  </a:cubicBezTo>
                  <a:cubicBezTo>
                    <a:pt x="834" y="186"/>
                    <a:pt x="875" y="186"/>
                    <a:pt x="916" y="183"/>
                  </a:cubicBezTo>
                  <a:cubicBezTo>
                    <a:pt x="985" y="178"/>
                    <a:pt x="1054" y="172"/>
                    <a:pt x="1122" y="164"/>
                  </a:cubicBezTo>
                  <a:cubicBezTo>
                    <a:pt x="1197" y="156"/>
                    <a:pt x="1274" y="147"/>
                    <a:pt x="1348" y="142"/>
                  </a:cubicBezTo>
                  <a:cubicBezTo>
                    <a:pt x="1502" y="128"/>
                    <a:pt x="1659" y="109"/>
                    <a:pt x="1802" y="62"/>
                  </a:cubicBezTo>
                  <a:lnTo>
                    <a:pt x="1802" y="62"/>
                  </a:lnTo>
                  <a:cubicBezTo>
                    <a:pt x="1796" y="62"/>
                    <a:pt x="1789" y="62"/>
                    <a:pt x="1782" y="62"/>
                  </a:cubicBezTo>
                  <a:cubicBezTo>
                    <a:pt x="1638" y="62"/>
                    <a:pt x="1495" y="7"/>
                    <a:pt x="1348" y="4"/>
                  </a:cubicBezTo>
                  <a:cubicBezTo>
                    <a:pt x="1326" y="2"/>
                    <a:pt x="1304" y="0"/>
                    <a:pt x="1282" y="0"/>
                  </a:cubicBezTo>
                  <a:close/>
                </a:path>
              </a:pathLst>
            </a:custGeom>
            <a:solidFill>
              <a:srgbClr val="97AF8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2124;p66">
              <a:extLst>
                <a:ext uri="{FF2B5EF4-FFF2-40B4-BE49-F238E27FC236}">
                  <a16:creationId xmlns:a16="http://schemas.microsoft.com/office/drawing/2014/main" id="{2981C246-D9C1-66E9-3A4C-4379C39AD40F}"/>
                </a:ext>
              </a:extLst>
            </p:cNvPr>
            <p:cNvSpPr/>
            <p:nvPr/>
          </p:nvSpPr>
          <p:spPr>
            <a:xfrm>
              <a:off x="8451466" y="368918"/>
              <a:ext cx="205508" cy="24244"/>
            </a:xfrm>
            <a:custGeom>
              <a:avLst/>
              <a:gdLst/>
              <a:ahLst/>
              <a:cxnLst/>
              <a:rect l="l" t="t" r="r" b="b"/>
              <a:pathLst>
                <a:path w="1814" h="214" extrusionOk="0">
                  <a:moveTo>
                    <a:pt x="843" y="1"/>
                  </a:moveTo>
                  <a:cubicBezTo>
                    <a:pt x="722" y="1"/>
                    <a:pt x="598" y="1"/>
                    <a:pt x="477" y="9"/>
                  </a:cubicBezTo>
                  <a:cubicBezTo>
                    <a:pt x="402" y="17"/>
                    <a:pt x="317" y="31"/>
                    <a:pt x="240" y="56"/>
                  </a:cubicBezTo>
                  <a:cubicBezTo>
                    <a:pt x="221" y="61"/>
                    <a:pt x="199" y="69"/>
                    <a:pt x="180" y="78"/>
                  </a:cubicBezTo>
                  <a:cubicBezTo>
                    <a:pt x="155" y="89"/>
                    <a:pt x="133" y="100"/>
                    <a:pt x="111" y="102"/>
                  </a:cubicBezTo>
                  <a:cubicBezTo>
                    <a:pt x="98" y="107"/>
                    <a:pt x="82" y="107"/>
                    <a:pt x="65" y="107"/>
                  </a:cubicBezTo>
                  <a:cubicBezTo>
                    <a:pt x="48" y="107"/>
                    <a:pt x="31" y="107"/>
                    <a:pt x="17" y="111"/>
                  </a:cubicBezTo>
                  <a:cubicBezTo>
                    <a:pt x="9" y="111"/>
                    <a:pt x="6" y="113"/>
                    <a:pt x="1" y="116"/>
                  </a:cubicBezTo>
                  <a:cubicBezTo>
                    <a:pt x="3" y="119"/>
                    <a:pt x="3" y="119"/>
                    <a:pt x="3" y="124"/>
                  </a:cubicBezTo>
                  <a:cubicBezTo>
                    <a:pt x="3" y="130"/>
                    <a:pt x="9" y="138"/>
                    <a:pt x="14" y="141"/>
                  </a:cubicBezTo>
                  <a:cubicBezTo>
                    <a:pt x="17" y="144"/>
                    <a:pt x="23" y="152"/>
                    <a:pt x="31" y="155"/>
                  </a:cubicBezTo>
                  <a:cubicBezTo>
                    <a:pt x="34" y="155"/>
                    <a:pt x="34" y="157"/>
                    <a:pt x="36" y="157"/>
                  </a:cubicBezTo>
                  <a:lnTo>
                    <a:pt x="42" y="157"/>
                  </a:lnTo>
                  <a:cubicBezTo>
                    <a:pt x="58" y="166"/>
                    <a:pt x="78" y="168"/>
                    <a:pt x="97" y="174"/>
                  </a:cubicBezTo>
                  <a:cubicBezTo>
                    <a:pt x="116" y="182"/>
                    <a:pt x="138" y="196"/>
                    <a:pt x="157" y="201"/>
                  </a:cubicBezTo>
                  <a:cubicBezTo>
                    <a:pt x="181" y="210"/>
                    <a:pt x="203" y="213"/>
                    <a:pt x="224" y="213"/>
                  </a:cubicBezTo>
                  <a:cubicBezTo>
                    <a:pt x="237" y="213"/>
                    <a:pt x="251" y="212"/>
                    <a:pt x="265" y="210"/>
                  </a:cubicBezTo>
                  <a:cubicBezTo>
                    <a:pt x="276" y="207"/>
                    <a:pt x="290" y="201"/>
                    <a:pt x="303" y="199"/>
                  </a:cubicBezTo>
                  <a:cubicBezTo>
                    <a:pt x="358" y="184"/>
                    <a:pt x="427" y="174"/>
                    <a:pt x="485" y="174"/>
                  </a:cubicBezTo>
                  <a:cubicBezTo>
                    <a:pt x="492" y="174"/>
                    <a:pt x="498" y="174"/>
                    <a:pt x="504" y="174"/>
                  </a:cubicBezTo>
                  <a:cubicBezTo>
                    <a:pt x="540" y="179"/>
                    <a:pt x="573" y="182"/>
                    <a:pt x="609" y="182"/>
                  </a:cubicBezTo>
                  <a:cubicBezTo>
                    <a:pt x="639" y="182"/>
                    <a:pt x="669" y="174"/>
                    <a:pt x="702" y="171"/>
                  </a:cubicBezTo>
                  <a:cubicBezTo>
                    <a:pt x="733" y="166"/>
                    <a:pt x="760" y="166"/>
                    <a:pt x="790" y="160"/>
                  </a:cubicBezTo>
                  <a:cubicBezTo>
                    <a:pt x="823" y="159"/>
                    <a:pt x="856" y="158"/>
                    <a:pt x="889" y="158"/>
                  </a:cubicBezTo>
                  <a:cubicBezTo>
                    <a:pt x="921" y="158"/>
                    <a:pt x="953" y="159"/>
                    <a:pt x="983" y="160"/>
                  </a:cubicBezTo>
                  <a:cubicBezTo>
                    <a:pt x="1066" y="166"/>
                    <a:pt x="1145" y="168"/>
                    <a:pt x="1228" y="168"/>
                  </a:cubicBezTo>
                  <a:lnTo>
                    <a:pt x="1407" y="168"/>
                  </a:lnTo>
                  <a:cubicBezTo>
                    <a:pt x="1478" y="168"/>
                    <a:pt x="1547" y="171"/>
                    <a:pt x="1619" y="171"/>
                  </a:cubicBezTo>
                  <a:cubicBezTo>
                    <a:pt x="1654" y="171"/>
                    <a:pt x="1685" y="171"/>
                    <a:pt x="1718" y="168"/>
                  </a:cubicBezTo>
                  <a:cubicBezTo>
                    <a:pt x="1733" y="168"/>
                    <a:pt x="1773" y="158"/>
                    <a:pt x="1798" y="158"/>
                  </a:cubicBezTo>
                  <a:cubicBezTo>
                    <a:pt x="1805" y="158"/>
                    <a:pt x="1810" y="159"/>
                    <a:pt x="1814" y="160"/>
                  </a:cubicBezTo>
                  <a:cubicBezTo>
                    <a:pt x="1720" y="116"/>
                    <a:pt x="1624" y="69"/>
                    <a:pt x="1514" y="58"/>
                  </a:cubicBezTo>
                  <a:cubicBezTo>
                    <a:pt x="1481" y="56"/>
                    <a:pt x="1451" y="56"/>
                    <a:pt x="1421" y="56"/>
                  </a:cubicBezTo>
                  <a:cubicBezTo>
                    <a:pt x="1393" y="50"/>
                    <a:pt x="1365" y="50"/>
                    <a:pt x="1338" y="47"/>
                  </a:cubicBezTo>
                  <a:cubicBezTo>
                    <a:pt x="1302" y="45"/>
                    <a:pt x="1269" y="34"/>
                    <a:pt x="1233" y="28"/>
                  </a:cubicBezTo>
                  <a:cubicBezTo>
                    <a:pt x="1170" y="14"/>
                    <a:pt x="1096" y="6"/>
                    <a:pt x="1027" y="3"/>
                  </a:cubicBezTo>
                  <a:cubicBezTo>
                    <a:pt x="966" y="1"/>
                    <a:pt x="903" y="1"/>
                    <a:pt x="843" y="1"/>
                  </a:cubicBezTo>
                  <a:close/>
                </a:path>
              </a:pathLst>
            </a:custGeom>
            <a:solidFill>
              <a:srgbClr val="97AF8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2125;p66">
              <a:extLst>
                <a:ext uri="{FF2B5EF4-FFF2-40B4-BE49-F238E27FC236}">
                  <a16:creationId xmlns:a16="http://schemas.microsoft.com/office/drawing/2014/main" id="{825E74A2-9649-305D-8EC3-21B4D65F6601}"/>
                </a:ext>
              </a:extLst>
            </p:cNvPr>
            <p:cNvSpPr/>
            <p:nvPr/>
          </p:nvSpPr>
          <p:spPr>
            <a:xfrm>
              <a:off x="8430167" y="409589"/>
              <a:ext cx="229412" cy="29229"/>
            </a:xfrm>
            <a:custGeom>
              <a:avLst/>
              <a:gdLst/>
              <a:ahLst/>
              <a:cxnLst/>
              <a:rect l="l" t="t" r="r" b="b"/>
              <a:pathLst>
                <a:path w="2025" h="258" extrusionOk="0">
                  <a:moveTo>
                    <a:pt x="659" y="1"/>
                  </a:moveTo>
                  <a:cubicBezTo>
                    <a:pt x="608" y="1"/>
                    <a:pt x="558" y="3"/>
                    <a:pt x="508" y="8"/>
                  </a:cubicBezTo>
                  <a:lnTo>
                    <a:pt x="505" y="8"/>
                  </a:lnTo>
                  <a:cubicBezTo>
                    <a:pt x="425" y="16"/>
                    <a:pt x="351" y="24"/>
                    <a:pt x="274" y="38"/>
                  </a:cubicBezTo>
                  <a:cubicBezTo>
                    <a:pt x="228" y="47"/>
                    <a:pt x="169" y="58"/>
                    <a:pt x="118" y="58"/>
                  </a:cubicBezTo>
                  <a:cubicBezTo>
                    <a:pt x="108" y="58"/>
                    <a:pt x="99" y="58"/>
                    <a:pt x="90" y="57"/>
                  </a:cubicBezTo>
                  <a:cubicBezTo>
                    <a:pt x="79" y="54"/>
                    <a:pt x="54" y="49"/>
                    <a:pt x="33" y="49"/>
                  </a:cubicBezTo>
                  <a:cubicBezTo>
                    <a:pt x="15" y="49"/>
                    <a:pt x="0" y="53"/>
                    <a:pt x="2" y="65"/>
                  </a:cubicBezTo>
                  <a:cubicBezTo>
                    <a:pt x="2" y="71"/>
                    <a:pt x="7" y="74"/>
                    <a:pt x="10" y="79"/>
                  </a:cubicBezTo>
                  <a:cubicBezTo>
                    <a:pt x="10" y="85"/>
                    <a:pt x="13" y="87"/>
                    <a:pt x="13" y="87"/>
                  </a:cubicBezTo>
                  <a:cubicBezTo>
                    <a:pt x="29" y="101"/>
                    <a:pt x="65" y="104"/>
                    <a:pt x="81" y="104"/>
                  </a:cubicBezTo>
                  <a:cubicBezTo>
                    <a:pt x="112" y="107"/>
                    <a:pt x="145" y="112"/>
                    <a:pt x="175" y="118"/>
                  </a:cubicBezTo>
                  <a:cubicBezTo>
                    <a:pt x="260" y="134"/>
                    <a:pt x="343" y="170"/>
                    <a:pt x="428" y="195"/>
                  </a:cubicBezTo>
                  <a:cubicBezTo>
                    <a:pt x="469" y="208"/>
                    <a:pt x="511" y="217"/>
                    <a:pt x="557" y="222"/>
                  </a:cubicBezTo>
                  <a:cubicBezTo>
                    <a:pt x="582" y="225"/>
                    <a:pt x="606" y="226"/>
                    <a:pt x="630" y="226"/>
                  </a:cubicBezTo>
                  <a:cubicBezTo>
                    <a:pt x="688" y="226"/>
                    <a:pt x="747" y="220"/>
                    <a:pt x="805" y="214"/>
                  </a:cubicBezTo>
                  <a:cubicBezTo>
                    <a:pt x="824" y="214"/>
                    <a:pt x="841" y="211"/>
                    <a:pt x="860" y="211"/>
                  </a:cubicBezTo>
                  <a:cubicBezTo>
                    <a:pt x="879" y="210"/>
                    <a:pt x="898" y="210"/>
                    <a:pt x="917" y="210"/>
                  </a:cubicBezTo>
                  <a:cubicBezTo>
                    <a:pt x="963" y="210"/>
                    <a:pt x="1011" y="212"/>
                    <a:pt x="1058" y="214"/>
                  </a:cubicBezTo>
                  <a:cubicBezTo>
                    <a:pt x="1099" y="219"/>
                    <a:pt x="1143" y="222"/>
                    <a:pt x="1185" y="225"/>
                  </a:cubicBezTo>
                  <a:cubicBezTo>
                    <a:pt x="1259" y="230"/>
                    <a:pt x="1333" y="236"/>
                    <a:pt x="1405" y="239"/>
                  </a:cubicBezTo>
                  <a:cubicBezTo>
                    <a:pt x="1468" y="241"/>
                    <a:pt x="1529" y="241"/>
                    <a:pt x="1592" y="244"/>
                  </a:cubicBezTo>
                  <a:cubicBezTo>
                    <a:pt x="1672" y="250"/>
                    <a:pt x="1746" y="250"/>
                    <a:pt x="1826" y="250"/>
                  </a:cubicBezTo>
                  <a:cubicBezTo>
                    <a:pt x="1895" y="250"/>
                    <a:pt x="1955" y="255"/>
                    <a:pt x="2024" y="258"/>
                  </a:cubicBezTo>
                  <a:cubicBezTo>
                    <a:pt x="2024" y="255"/>
                    <a:pt x="2019" y="252"/>
                    <a:pt x="2016" y="244"/>
                  </a:cubicBezTo>
                  <a:cubicBezTo>
                    <a:pt x="1919" y="208"/>
                    <a:pt x="1826" y="170"/>
                    <a:pt x="1721" y="153"/>
                  </a:cubicBezTo>
                  <a:cubicBezTo>
                    <a:pt x="1661" y="142"/>
                    <a:pt x="1603" y="118"/>
                    <a:pt x="1542" y="98"/>
                  </a:cubicBezTo>
                  <a:cubicBezTo>
                    <a:pt x="1320" y="19"/>
                    <a:pt x="1080" y="10"/>
                    <a:pt x="841" y="5"/>
                  </a:cubicBezTo>
                  <a:cubicBezTo>
                    <a:pt x="781" y="3"/>
                    <a:pt x="720" y="1"/>
                    <a:pt x="659" y="1"/>
                  </a:cubicBezTo>
                  <a:close/>
                </a:path>
              </a:pathLst>
            </a:custGeom>
            <a:solidFill>
              <a:srgbClr val="97AF8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2126;p66">
              <a:extLst>
                <a:ext uri="{FF2B5EF4-FFF2-40B4-BE49-F238E27FC236}">
                  <a16:creationId xmlns:a16="http://schemas.microsoft.com/office/drawing/2014/main" id="{20C4E4EC-C57F-A13A-5EC4-48BF659DF2B9}"/>
                </a:ext>
              </a:extLst>
            </p:cNvPr>
            <p:cNvSpPr/>
            <p:nvPr/>
          </p:nvSpPr>
          <p:spPr>
            <a:xfrm>
              <a:off x="8415779" y="445955"/>
              <a:ext cx="230319" cy="45316"/>
            </a:xfrm>
            <a:custGeom>
              <a:avLst/>
              <a:gdLst/>
              <a:ahLst/>
              <a:cxnLst/>
              <a:rect l="l" t="t" r="r" b="b"/>
              <a:pathLst>
                <a:path w="2033" h="400" extrusionOk="0">
                  <a:moveTo>
                    <a:pt x="387" y="0"/>
                  </a:moveTo>
                  <a:cubicBezTo>
                    <a:pt x="343" y="0"/>
                    <a:pt x="307" y="0"/>
                    <a:pt x="263" y="14"/>
                  </a:cubicBezTo>
                  <a:cubicBezTo>
                    <a:pt x="237" y="23"/>
                    <a:pt x="208" y="33"/>
                    <a:pt x="178" y="33"/>
                  </a:cubicBezTo>
                  <a:cubicBezTo>
                    <a:pt x="170" y="33"/>
                    <a:pt x="161" y="32"/>
                    <a:pt x="153" y="31"/>
                  </a:cubicBezTo>
                  <a:cubicBezTo>
                    <a:pt x="140" y="31"/>
                    <a:pt x="126" y="25"/>
                    <a:pt x="112" y="20"/>
                  </a:cubicBezTo>
                  <a:cubicBezTo>
                    <a:pt x="103" y="17"/>
                    <a:pt x="76" y="12"/>
                    <a:pt x="51" y="12"/>
                  </a:cubicBezTo>
                  <a:cubicBezTo>
                    <a:pt x="24" y="12"/>
                    <a:pt x="0" y="18"/>
                    <a:pt x="10" y="42"/>
                  </a:cubicBezTo>
                  <a:cubicBezTo>
                    <a:pt x="16" y="53"/>
                    <a:pt x="27" y="58"/>
                    <a:pt x="38" y="66"/>
                  </a:cubicBezTo>
                  <a:cubicBezTo>
                    <a:pt x="43" y="69"/>
                    <a:pt x="51" y="69"/>
                    <a:pt x="57" y="72"/>
                  </a:cubicBezTo>
                  <a:cubicBezTo>
                    <a:pt x="65" y="72"/>
                    <a:pt x="68" y="75"/>
                    <a:pt x="73" y="75"/>
                  </a:cubicBezTo>
                  <a:cubicBezTo>
                    <a:pt x="115" y="91"/>
                    <a:pt x="162" y="105"/>
                    <a:pt x="203" y="113"/>
                  </a:cubicBezTo>
                  <a:cubicBezTo>
                    <a:pt x="285" y="138"/>
                    <a:pt x="368" y="160"/>
                    <a:pt x="453" y="176"/>
                  </a:cubicBezTo>
                  <a:cubicBezTo>
                    <a:pt x="533" y="190"/>
                    <a:pt x="616" y="204"/>
                    <a:pt x="693" y="215"/>
                  </a:cubicBezTo>
                  <a:cubicBezTo>
                    <a:pt x="701" y="215"/>
                    <a:pt x="712" y="218"/>
                    <a:pt x="717" y="218"/>
                  </a:cubicBezTo>
                  <a:cubicBezTo>
                    <a:pt x="735" y="220"/>
                    <a:pt x="752" y="222"/>
                    <a:pt x="769" y="222"/>
                  </a:cubicBezTo>
                  <a:cubicBezTo>
                    <a:pt x="776" y="222"/>
                    <a:pt x="782" y="221"/>
                    <a:pt x="789" y="220"/>
                  </a:cubicBezTo>
                  <a:cubicBezTo>
                    <a:pt x="808" y="220"/>
                    <a:pt x="822" y="218"/>
                    <a:pt x="838" y="218"/>
                  </a:cubicBezTo>
                  <a:cubicBezTo>
                    <a:pt x="869" y="220"/>
                    <a:pt x="896" y="237"/>
                    <a:pt x="927" y="248"/>
                  </a:cubicBezTo>
                  <a:cubicBezTo>
                    <a:pt x="949" y="256"/>
                    <a:pt x="968" y="259"/>
                    <a:pt x="990" y="259"/>
                  </a:cubicBezTo>
                  <a:lnTo>
                    <a:pt x="1031" y="259"/>
                  </a:lnTo>
                  <a:cubicBezTo>
                    <a:pt x="1133" y="259"/>
                    <a:pt x="1235" y="270"/>
                    <a:pt x="1334" y="284"/>
                  </a:cubicBezTo>
                  <a:cubicBezTo>
                    <a:pt x="1364" y="286"/>
                    <a:pt x="1400" y="292"/>
                    <a:pt x="1430" y="297"/>
                  </a:cubicBezTo>
                  <a:cubicBezTo>
                    <a:pt x="1540" y="314"/>
                    <a:pt x="1647" y="330"/>
                    <a:pt x="1752" y="355"/>
                  </a:cubicBezTo>
                  <a:cubicBezTo>
                    <a:pt x="1793" y="366"/>
                    <a:pt x="1840" y="380"/>
                    <a:pt x="1881" y="388"/>
                  </a:cubicBezTo>
                  <a:cubicBezTo>
                    <a:pt x="1909" y="391"/>
                    <a:pt x="1936" y="391"/>
                    <a:pt x="1964" y="396"/>
                  </a:cubicBezTo>
                  <a:cubicBezTo>
                    <a:pt x="1968" y="397"/>
                    <a:pt x="1973" y="397"/>
                    <a:pt x="1978" y="397"/>
                  </a:cubicBezTo>
                  <a:cubicBezTo>
                    <a:pt x="1988" y="397"/>
                    <a:pt x="1999" y="397"/>
                    <a:pt x="2010" y="397"/>
                  </a:cubicBezTo>
                  <a:cubicBezTo>
                    <a:pt x="2019" y="397"/>
                    <a:pt x="2028" y="397"/>
                    <a:pt x="2033" y="399"/>
                  </a:cubicBezTo>
                  <a:cubicBezTo>
                    <a:pt x="1994" y="380"/>
                    <a:pt x="1956" y="361"/>
                    <a:pt x="1917" y="341"/>
                  </a:cubicBezTo>
                  <a:cubicBezTo>
                    <a:pt x="1846" y="303"/>
                    <a:pt x="1771" y="262"/>
                    <a:pt x="1692" y="231"/>
                  </a:cubicBezTo>
                  <a:lnTo>
                    <a:pt x="1639" y="209"/>
                  </a:lnTo>
                  <a:cubicBezTo>
                    <a:pt x="1540" y="174"/>
                    <a:pt x="1436" y="141"/>
                    <a:pt x="1334" y="119"/>
                  </a:cubicBezTo>
                  <a:cubicBezTo>
                    <a:pt x="1254" y="105"/>
                    <a:pt x="1180" y="91"/>
                    <a:pt x="1103" y="66"/>
                  </a:cubicBezTo>
                  <a:cubicBezTo>
                    <a:pt x="1050" y="50"/>
                    <a:pt x="1004" y="25"/>
                    <a:pt x="949" y="22"/>
                  </a:cubicBezTo>
                  <a:cubicBezTo>
                    <a:pt x="913" y="22"/>
                    <a:pt x="880" y="25"/>
                    <a:pt x="844" y="28"/>
                  </a:cubicBezTo>
                  <a:cubicBezTo>
                    <a:pt x="808" y="28"/>
                    <a:pt x="770" y="28"/>
                    <a:pt x="731" y="25"/>
                  </a:cubicBezTo>
                  <a:cubicBezTo>
                    <a:pt x="665" y="17"/>
                    <a:pt x="605" y="9"/>
                    <a:pt x="539" y="3"/>
                  </a:cubicBezTo>
                  <a:cubicBezTo>
                    <a:pt x="486" y="0"/>
                    <a:pt x="439" y="0"/>
                    <a:pt x="387" y="0"/>
                  </a:cubicBezTo>
                  <a:close/>
                </a:path>
              </a:pathLst>
            </a:custGeom>
            <a:solidFill>
              <a:srgbClr val="97AF8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2127;p66">
              <a:extLst>
                <a:ext uri="{FF2B5EF4-FFF2-40B4-BE49-F238E27FC236}">
                  <a16:creationId xmlns:a16="http://schemas.microsoft.com/office/drawing/2014/main" id="{F90DA70A-4C52-E13F-2ED9-973BF83C3248}"/>
                </a:ext>
              </a:extLst>
            </p:cNvPr>
            <p:cNvSpPr/>
            <p:nvPr/>
          </p:nvSpPr>
          <p:spPr>
            <a:xfrm>
              <a:off x="8405357" y="466234"/>
              <a:ext cx="189987" cy="81456"/>
            </a:xfrm>
            <a:custGeom>
              <a:avLst/>
              <a:gdLst/>
              <a:ahLst/>
              <a:cxnLst/>
              <a:rect l="l" t="t" r="r" b="b"/>
              <a:pathLst>
                <a:path w="1677" h="719" extrusionOk="0">
                  <a:moveTo>
                    <a:pt x="82" y="0"/>
                  </a:moveTo>
                  <a:cubicBezTo>
                    <a:pt x="34" y="0"/>
                    <a:pt x="0" y="33"/>
                    <a:pt x="33" y="52"/>
                  </a:cubicBezTo>
                  <a:cubicBezTo>
                    <a:pt x="42" y="55"/>
                    <a:pt x="53" y="58"/>
                    <a:pt x="69" y="63"/>
                  </a:cubicBezTo>
                  <a:cubicBezTo>
                    <a:pt x="102" y="66"/>
                    <a:pt x="130" y="77"/>
                    <a:pt x="152" y="91"/>
                  </a:cubicBezTo>
                  <a:cubicBezTo>
                    <a:pt x="188" y="107"/>
                    <a:pt x="221" y="132"/>
                    <a:pt x="254" y="154"/>
                  </a:cubicBezTo>
                  <a:lnTo>
                    <a:pt x="295" y="187"/>
                  </a:lnTo>
                  <a:cubicBezTo>
                    <a:pt x="405" y="264"/>
                    <a:pt x="518" y="339"/>
                    <a:pt x="642" y="399"/>
                  </a:cubicBezTo>
                  <a:cubicBezTo>
                    <a:pt x="686" y="421"/>
                    <a:pt x="730" y="440"/>
                    <a:pt x="779" y="462"/>
                  </a:cubicBezTo>
                  <a:cubicBezTo>
                    <a:pt x="834" y="484"/>
                    <a:pt x="892" y="506"/>
                    <a:pt x="950" y="526"/>
                  </a:cubicBezTo>
                  <a:cubicBezTo>
                    <a:pt x="997" y="539"/>
                    <a:pt x="1038" y="553"/>
                    <a:pt x="1082" y="567"/>
                  </a:cubicBezTo>
                  <a:cubicBezTo>
                    <a:pt x="1096" y="575"/>
                    <a:pt x="1109" y="578"/>
                    <a:pt x="1123" y="586"/>
                  </a:cubicBezTo>
                  <a:lnTo>
                    <a:pt x="1164" y="616"/>
                  </a:lnTo>
                  <a:cubicBezTo>
                    <a:pt x="1175" y="622"/>
                    <a:pt x="1184" y="625"/>
                    <a:pt x="1197" y="630"/>
                  </a:cubicBezTo>
                  <a:cubicBezTo>
                    <a:pt x="1211" y="636"/>
                    <a:pt x="1230" y="636"/>
                    <a:pt x="1244" y="641"/>
                  </a:cubicBezTo>
                  <a:cubicBezTo>
                    <a:pt x="1299" y="647"/>
                    <a:pt x="1349" y="658"/>
                    <a:pt x="1401" y="669"/>
                  </a:cubicBezTo>
                  <a:cubicBezTo>
                    <a:pt x="1495" y="685"/>
                    <a:pt x="1583" y="702"/>
                    <a:pt x="1676" y="718"/>
                  </a:cubicBezTo>
                  <a:cubicBezTo>
                    <a:pt x="1660" y="705"/>
                    <a:pt x="1643" y="688"/>
                    <a:pt x="1616" y="677"/>
                  </a:cubicBezTo>
                  <a:lnTo>
                    <a:pt x="1588" y="650"/>
                  </a:lnTo>
                  <a:cubicBezTo>
                    <a:pt x="1561" y="627"/>
                    <a:pt x="1533" y="603"/>
                    <a:pt x="1506" y="586"/>
                  </a:cubicBezTo>
                  <a:cubicBezTo>
                    <a:pt x="1478" y="572"/>
                    <a:pt x="1445" y="564"/>
                    <a:pt x="1418" y="548"/>
                  </a:cubicBezTo>
                  <a:cubicBezTo>
                    <a:pt x="1396" y="534"/>
                    <a:pt x="1376" y="517"/>
                    <a:pt x="1357" y="498"/>
                  </a:cubicBezTo>
                  <a:cubicBezTo>
                    <a:pt x="1321" y="471"/>
                    <a:pt x="1280" y="451"/>
                    <a:pt x="1239" y="429"/>
                  </a:cubicBezTo>
                  <a:cubicBezTo>
                    <a:pt x="1140" y="383"/>
                    <a:pt x="1043" y="330"/>
                    <a:pt x="941" y="289"/>
                  </a:cubicBezTo>
                  <a:cubicBezTo>
                    <a:pt x="900" y="273"/>
                    <a:pt x="853" y="256"/>
                    <a:pt x="818" y="234"/>
                  </a:cubicBezTo>
                  <a:cubicBezTo>
                    <a:pt x="771" y="209"/>
                    <a:pt x="735" y="179"/>
                    <a:pt x="688" y="154"/>
                  </a:cubicBezTo>
                  <a:cubicBezTo>
                    <a:pt x="661" y="140"/>
                    <a:pt x="631" y="132"/>
                    <a:pt x="600" y="121"/>
                  </a:cubicBezTo>
                  <a:cubicBezTo>
                    <a:pt x="564" y="110"/>
                    <a:pt x="534" y="105"/>
                    <a:pt x="501" y="96"/>
                  </a:cubicBezTo>
                  <a:cubicBezTo>
                    <a:pt x="369" y="66"/>
                    <a:pt x="234" y="36"/>
                    <a:pt x="105" y="3"/>
                  </a:cubicBezTo>
                  <a:cubicBezTo>
                    <a:pt x="97" y="1"/>
                    <a:pt x="89" y="0"/>
                    <a:pt x="82" y="0"/>
                  </a:cubicBezTo>
                  <a:close/>
                </a:path>
              </a:pathLst>
            </a:custGeom>
            <a:solidFill>
              <a:srgbClr val="97AF8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2128;p66">
              <a:extLst>
                <a:ext uri="{FF2B5EF4-FFF2-40B4-BE49-F238E27FC236}">
                  <a16:creationId xmlns:a16="http://schemas.microsoft.com/office/drawing/2014/main" id="{2B0F052E-9EF9-9842-2074-8B11002336A7}"/>
                </a:ext>
              </a:extLst>
            </p:cNvPr>
            <p:cNvSpPr/>
            <p:nvPr/>
          </p:nvSpPr>
          <p:spPr>
            <a:xfrm>
              <a:off x="8401958" y="482095"/>
              <a:ext cx="114196" cy="110798"/>
            </a:xfrm>
            <a:custGeom>
              <a:avLst/>
              <a:gdLst/>
              <a:ahLst/>
              <a:cxnLst/>
              <a:rect l="l" t="t" r="r" b="b"/>
              <a:pathLst>
                <a:path w="1008" h="978" extrusionOk="0">
                  <a:moveTo>
                    <a:pt x="25" y="0"/>
                  </a:moveTo>
                  <a:cubicBezTo>
                    <a:pt x="0" y="9"/>
                    <a:pt x="8" y="28"/>
                    <a:pt x="25" y="47"/>
                  </a:cubicBezTo>
                  <a:cubicBezTo>
                    <a:pt x="25" y="50"/>
                    <a:pt x="28" y="50"/>
                    <a:pt x="30" y="53"/>
                  </a:cubicBezTo>
                  <a:cubicBezTo>
                    <a:pt x="63" y="75"/>
                    <a:pt x="85" y="97"/>
                    <a:pt x="107" y="124"/>
                  </a:cubicBezTo>
                  <a:lnTo>
                    <a:pt x="138" y="166"/>
                  </a:lnTo>
                  <a:lnTo>
                    <a:pt x="201" y="248"/>
                  </a:lnTo>
                  <a:cubicBezTo>
                    <a:pt x="231" y="289"/>
                    <a:pt x="264" y="336"/>
                    <a:pt x="297" y="377"/>
                  </a:cubicBezTo>
                  <a:cubicBezTo>
                    <a:pt x="300" y="383"/>
                    <a:pt x="306" y="386"/>
                    <a:pt x="311" y="394"/>
                  </a:cubicBezTo>
                  <a:cubicBezTo>
                    <a:pt x="344" y="441"/>
                    <a:pt x="383" y="487"/>
                    <a:pt x="413" y="534"/>
                  </a:cubicBezTo>
                  <a:lnTo>
                    <a:pt x="435" y="565"/>
                  </a:lnTo>
                  <a:cubicBezTo>
                    <a:pt x="449" y="589"/>
                    <a:pt x="465" y="614"/>
                    <a:pt x="482" y="633"/>
                  </a:cubicBezTo>
                  <a:cubicBezTo>
                    <a:pt x="520" y="683"/>
                    <a:pt x="572" y="716"/>
                    <a:pt x="619" y="754"/>
                  </a:cubicBezTo>
                  <a:cubicBezTo>
                    <a:pt x="650" y="779"/>
                    <a:pt x="683" y="804"/>
                    <a:pt x="716" y="820"/>
                  </a:cubicBezTo>
                  <a:cubicBezTo>
                    <a:pt x="743" y="834"/>
                    <a:pt x="773" y="845"/>
                    <a:pt x="798" y="862"/>
                  </a:cubicBezTo>
                  <a:cubicBezTo>
                    <a:pt x="826" y="878"/>
                    <a:pt x="848" y="903"/>
                    <a:pt x="875" y="920"/>
                  </a:cubicBezTo>
                  <a:cubicBezTo>
                    <a:pt x="916" y="947"/>
                    <a:pt x="960" y="964"/>
                    <a:pt x="1007" y="977"/>
                  </a:cubicBezTo>
                  <a:cubicBezTo>
                    <a:pt x="947" y="925"/>
                    <a:pt x="916" y="848"/>
                    <a:pt x="870" y="779"/>
                  </a:cubicBezTo>
                  <a:cubicBezTo>
                    <a:pt x="837" y="738"/>
                    <a:pt x="795" y="699"/>
                    <a:pt x="760" y="655"/>
                  </a:cubicBezTo>
                  <a:cubicBezTo>
                    <a:pt x="727" y="603"/>
                    <a:pt x="702" y="545"/>
                    <a:pt x="658" y="504"/>
                  </a:cubicBezTo>
                  <a:cubicBezTo>
                    <a:pt x="636" y="487"/>
                    <a:pt x="608" y="468"/>
                    <a:pt x="592" y="449"/>
                  </a:cubicBezTo>
                  <a:cubicBezTo>
                    <a:pt x="575" y="427"/>
                    <a:pt x="564" y="397"/>
                    <a:pt x="548" y="372"/>
                  </a:cubicBezTo>
                  <a:cubicBezTo>
                    <a:pt x="534" y="353"/>
                    <a:pt x="517" y="336"/>
                    <a:pt x="495" y="317"/>
                  </a:cubicBezTo>
                  <a:cubicBezTo>
                    <a:pt x="482" y="303"/>
                    <a:pt x="468" y="289"/>
                    <a:pt x="454" y="281"/>
                  </a:cubicBezTo>
                  <a:cubicBezTo>
                    <a:pt x="407" y="234"/>
                    <a:pt x="358" y="193"/>
                    <a:pt x="303" y="157"/>
                  </a:cubicBezTo>
                  <a:cubicBezTo>
                    <a:pt x="284" y="138"/>
                    <a:pt x="259" y="124"/>
                    <a:pt x="234" y="111"/>
                  </a:cubicBezTo>
                  <a:cubicBezTo>
                    <a:pt x="204" y="94"/>
                    <a:pt x="173" y="75"/>
                    <a:pt x="140" y="55"/>
                  </a:cubicBezTo>
                  <a:cubicBezTo>
                    <a:pt x="121" y="42"/>
                    <a:pt x="99" y="33"/>
                    <a:pt x="80" y="20"/>
                  </a:cubicBezTo>
                  <a:cubicBezTo>
                    <a:pt x="69" y="11"/>
                    <a:pt x="58" y="6"/>
                    <a:pt x="44" y="0"/>
                  </a:cubicBezTo>
                  <a:close/>
                </a:path>
              </a:pathLst>
            </a:custGeom>
            <a:solidFill>
              <a:srgbClr val="97AF8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2129;p66">
              <a:extLst>
                <a:ext uri="{FF2B5EF4-FFF2-40B4-BE49-F238E27FC236}">
                  <a16:creationId xmlns:a16="http://schemas.microsoft.com/office/drawing/2014/main" id="{019B875E-3B56-C820-2471-2C94843D261C}"/>
                </a:ext>
              </a:extLst>
            </p:cNvPr>
            <p:cNvSpPr/>
            <p:nvPr/>
          </p:nvSpPr>
          <p:spPr>
            <a:xfrm>
              <a:off x="8328999" y="333118"/>
              <a:ext cx="150789" cy="350293"/>
            </a:xfrm>
            <a:custGeom>
              <a:avLst/>
              <a:gdLst/>
              <a:ahLst/>
              <a:cxnLst/>
              <a:rect l="l" t="t" r="r" b="b"/>
              <a:pathLst>
                <a:path w="1331" h="3092" extrusionOk="0">
                  <a:moveTo>
                    <a:pt x="1314" y="1"/>
                  </a:moveTo>
                  <a:cubicBezTo>
                    <a:pt x="1310" y="1"/>
                    <a:pt x="1306" y="3"/>
                    <a:pt x="1305" y="8"/>
                  </a:cubicBezTo>
                  <a:cubicBezTo>
                    <a:pt x="1194" y="281"/>
                    <a:pt x="1013" y="512"/>
                    <a:pt x="867" y="765"/>
                  </a:cubicBezTo>
                  <a:cubicBezTo>
                    <a:pt x="735" y="1007"/>
                    <a:pt x="630" y="1269"/>
                    <a:pt x="529" y="1522"/>
                  </a:cubicBezTo>
                  <a:cubicBezTo>
                    <a:pt x="418" y="1791"/>
                    <a:pt x="314" y="2064"/>
                    <a:pt x="215" y="2334"/>
                  </a:cubicBezTo>
                  <a:cubicBezTo>
                    <a:pt x="165" y="2457"/>
                    <a:pt x="121" y="2581"/>
                    <a:pt x="83" y="2711"/>
                  </a:cubicBezTo>
                  <a:cubicBezTo>
                    <a:pt x="52" y="2821"/>
                    <a:pt x="0" y="2953"/>
                    <a:pt x="22" y="3066"/>
                  </a:cubicBezTo>
                  <a:cubicBezTo>
                    <a:pt x="24" y="3082"/>
                    <a:pt x="40" y="3092"/>
                    <a:pt x="55" y="3092"/>
                  </a:cubicBezTo>
                  <a:cubicBezTo>
                    <a:pt x="67" y="3092"/>
                    <a:pt x="79" y="3086"/>
                    <a:pt x="83" y="3074"/>
                  </a:cubicBezTo>
                  <a:cubicBezTo>
                    <a:pt x="108" y="3019"/>
                    <a:pt x="110" y="2958"/>
                    <a:pt x="121" y="2898"/>
                  </a:cubicBezTo>
                  <a:cubicBezTo>
                    <a:pt x="135" y="2832"/>
                    <a:pt x="152" y="2768"/>
                    <a:pt x="174" y="2702"/>
                  </a:cubicBezTo>
                  <a:cubicBezTo>
                    <a:pt x="212" y="2581"/>
                    <a:pt x="256" y="2460"/>
                    <a:pt x="297" y="2342"/>
                  </a:cubicBezTo>
                  <a:cubicBezTo>
                    <a:pt x="394" y="2069"/>
                    <a:pt x="487" y="1794"/>
                    <a:pt x="592" y="1525"/>
                  </a:cubicBezTo>
                  <a:cubicBezTo>
                    <a:pt x="696" y="1260"/>
                    <a:pt x="804" y="988"/>
                    <a:pt x="947" y="740"/>
                  </a:cubicBezTo>
                  <a:cubicBezTo>
                    <a:pt x="1016" y="622"/>
                    <a:pt x="1098" y="506"/>
                    <a:pt x="1167" y="388"/>
                  </a:cubicBezTo>
                  <a:cubicBezTo>
                    <a:pt x="1233" y="270"/>
                    <a:pt x="1285" y="146"/>
                    <a:pt x="1329" y="19"/>
                  </a:cubicBezTo>
                  <a:cubicBezTo>
                    <a:pt x="1331" y="7"/>
                    <a:pt x="1322" y="1"/>
                    <a:pt x="1314" y="1"/>
                  </a:cubicBezTo>
                  <a:close/>
                </a:path>
              </a:pathLst>
            </a:custGeom>
            <a:solidFill>
              <a:srgbClr val="97AF8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2130;p66">
              <a:extLst>
                <a:ext uri="{FF2B5EF4-FFF2-40B4-BE49-F238E27FC236}">
                  <a16:creationId xmlns:a16="http://schemas.microsoft.com/office/drawing/2014/main" id="{6550DE42-EA94-BBEE-BB3A-39CFA3604DC1}"/>
                </a:ext>
              </a:extLst>
            </p:cNvPr>
            <p:cNvSpPr/>
            <p:nvPr/>
          </p:nvSpPr>
          <p:spPr>
            <a:xfrm>
              <a:off x="8901906" y="521066"/>
              <a:ext cx="57211" cy="369212"/>
            </a:xfrm>
            <a:custGeom>
              <a:avLst/>
              <a:gdLst/>
              <a:ahLst/>
              <a:cxnLst/>
              <a:rect l="l" t="t" r="r" b="b"/>
              <a:pathLst>
                <a:path w="505" h="3259" extrusionOk="0">
                  <a:moveTo>
                    <a:pt x="1" y="0"/>
                  </a:moveTo>
                  <a:lnTo>
                    <a:pt x="1" y="3258"/>
                  </a:lnTo>
                  <a:lnTo>
                    <a:pt x="504" y="3258"/>
                  </a:lnTo>
                  <a:lnTo>
                    <a:pt x="504" y="0"/>
                  </a:lnTo>
                  <a:close/>
                </a:path>
              </a:pathLst>
            </a:custGeom>
            <a:solidFill>
              <a:srgbClr val="AA8C7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" name="Google Shape;2131;p66">
              <a:extLst>
                <a:ext uri="{FF2B5EF4-FFF2-40B4-BE49-F238E27FC236}">
                  <a16:creationId xmlns:a16="http://schemas.microsoft.com/office/drawing/2014/main" id="{72B825D1-DD0A-0129-D5E0-34804C4D5CEE}"/>
                </a:ext>
              </a:extLst>
            </p:cNvPr>
            <p:cNvSpPr/>
            <p:nvPr/>
          </p:nvSpPr>
          <p:spPr>
            <a:xfrm>
              <a:off x="8845261" y="566836"/>
              <a:ext cx="57438" cy="323443"/>
            </a:xfrm>
            <a:custGeom>
              <a:avLst/>
              <a:gdLst/>
              <a:ahLst/>
              <a:cxnLst/>
              <a:rect l="l" t="t" r="r" b="b"/>
              <a:pathLst>
                <a:path w="507" h="2855" extrusionOk="0">
                  <a:moveTo>
                    <a:pt x="0" y="1"/>
                  </a:moveTo>
                  <a:lnTo>
                    <a:pt x="0" y="2854"/>
                  </a:lnTo>
                  <a:lnTo>
                    <a:pt x="506" y="2854"/>
                  </a:lnTo>
                  <a:lnTo>
                    <a:pt x="506" y="1"/>
                  </a:ln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" name="Google Shape;2132;p66">
              <a:extLst>
                <a:ext uri="{FF2B5EF4-FFF2-40B4-BE49-F238E27FC236}">
                  <a16:creationId xmlns:a16="http://schemas.microsoft.com/office/drawing/2014/main" id="{BB9A3CF5-D368-7FED-604E-63498C238D3C}"/>
                </a:ext>
              </a:extLst>
            </p:cNvPr>
            <p:cNvSpPr/>
            <p:nvPr/>
          </p:nvSpPr>
          <p:spPr>
            <a:xfrm>
              <a:off x="8788503" y="542931"/>
              <a:ext cx="57438" cy="347347"/>
            </a:xfrm>
            <a:custGeom>
              <a:avLst/>
              <a:gdLst/>
              <a:ahLst/>
              <a:cxnLst/>
              <a:rect l="l" t="t" r="r" b="b"/>
              <a:pathLst>
                <a:path w="507" h="3066" extrusionOk="0">
                  <a:moveTo>
                    <a:pt x="0" y="0"/>
                  </a:moveTo>
                  <a:lnTo>
                    <a:pt x="0" y="3065"/>
                  </a:lnTo>
                  <a:lnTo>
                    <a:pt x="507" y="3065"/>
                  </a:lnTo>
                  <a:lnTo>
                    <a:pt x="507" y="0"/>
                  </a:lnTo>
                  <a:close/>
                </a:path>
              </a:pathLst>
            </a:custGeom>
            <a:solidFill>
              <a:srgbClr val="DFDEF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2133;p66">
              <a:extLst>
                <a:ext uri="{FF2B5EF4-FFF2-40B4-BE49-F238E27FC236}">
                  <a16:creationId xmlns:a16="http://schemas.microsoft.com/office/drawing/2014/main" id="{7BF3FFC0-D8A3-0F8C-E228-B51C130E65E4}"/>
                </a:ext>
              </a:extLst>
            </p:cNvPr>
            <p:cNvSpPr/>
            <p:nvPr/>
          </p:nvSpPr>
          <p:spPr>
            <a:xfrm>
              <a:off x="8732085" y="592779"/>
              <a:ext cx="57438" cy="297839"/>
            </a:xfrm>
            <a:custGeom>
              <a:avLst/>
              <a:gdLst/>
              <a:ahLst/>
              <a:cxnLst/>
              <a:rect l="l" t="t" r="r" b="b"/>
              <a:pathLst>
                <a:path w="507" h="2629" extrusionOk="0">
                  <a:moveTo>
                    <a:pt x="0" y="0"/>
                  </a:moveTo>
                  <a:lnTo>
                    <a:pt x="0" y="2628"/>
                  </a:lnTo>
                  <a:lnTo>
                    <a:pt x="507" y="2628"/>
                  </a:lnTo>
                  <a:lnTo>
                    <a:pt x="507" y="0"/>
                  </a:lnTo>
                  <a:close/>
                </a:path>
              </a:pathLst>
            </a:custGeom>
            <a:solidFill>
              <a:srgbClr val="7A7C7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" name="Google Shape;2134;p66">
              <a:extLst>
                <a:ext uri="{FF2B5EF4-FFF2-40B4-BE49-F238E27FC236}">
                  <a16:creationId xmlns:a16="http://schemas.microsoft.com/office/drawing/2014/main" id="{A058152F-B0A3-3F8A-EAAF-3CB6ED62E6A2}"/>
                </a:ext>
              </a:extLst>
            </p:cNvPr>
            <p:cNvSpPr/>
            <p:nvPr/>
          </p:nvSpPr>
          <p:spPr>
            <a:xfrm>
              <a:off x="8674987" y="521066"/>
              <a:ext cx="57438" cy="369212"/>
            </a:xfrm>
            <a:custGeom>
              <a:avLst/>
              <a:gdLst/>
              <a:ahLst/>
              <a:cxnLst/>
              <a:rect l="l" t="t" r="r" b="b"/>
              <a:pathLst>
                <a:path w="507" h="3259" extrusionOk="0">
                  <a:moveTo>
                    <a:pt x="1" y="0"/>
                  </a:moveTo>
                  <a:lnTo>
                    <a:pt x="1" y="3258"/>
                  </a:lnTo>
                  <a:lnTo>
                    <a:pt x="507" y="3258"/>
                  </a:lnTo>
                  <a:lnTo>
                    <a:pt x="507" y="0"/>
                  </a:lnTo>
                  <a:close/>
                </a:path>
              </a:pathLst>
            </a:custGeom>
            <a:solidFill>
              <a:srgbClr val="97AF8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" name="Google Shape;2135;p66">
              <a:extLst>
                <a:ext uri="{FF2B5EF4-FFF2-40B4-BE49-F238E27FC236}">
                  <a16:creationId xmlns:a16="http://schemas.microsoft.com/office/drawing/2014/main" id="{8FCAE08C-B669-676B-7007-0F40068984AB}"/>
                </a:ext>
              </a:extLst>
            </p:cNvPr>
            <p:cNvSpPr/>
            <p:nvPr/>
          </p:nvSpPr>
          <p:spPr>
            <a:xfrm>
              <a:off x="8483640" y="524805"/>
              <a:ext cx="190554" cy="363887"/>
            </a:xfrm>
            <a:custGeom>
              <a:avLst/>
              <a:gdLst/>
              <a:ahLst/>
              <a:cxnLst/>
              <a:rect l="l" t="t" r="r" b="b"/>
              <a:pathLst>
                <a:path w="1682" h="3212" extrusionOk="0">
                  <a:moveTo>
                    <a:pt x="1211" y="0"/>
                  </a:moveTo>
                  <a:lnTo>
                    <a:pt x="0" y="3025"/>
                  </a:lnTo>
                  <a:lnTo>
                    <a:pt x="471" y="3212"/>
                  </a:lnTo>
                  <a:lnTo>
                    <a:pt x="1681" y="188"/>
                  </a:lnTo>
                  <a:lnTo>
                    <a:pt x="1211" y="0"/>
                  </a:lnTo>
                  <a:close/>
                </a:path>
              </a:pathLst>
            </a:custGeom>
            <a:solidFill>
              <a:srgbClr val="9979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Google Shape;2136;p66">
              <a:extLst>
                <a:ext uri="{FF2B5EF4-FFF2-40B4-BE49-F238E27FC236}">
                  <a16:creationId xmlns:a16="http://schemas.microsoft.com/office/drawing/2014/main" id="{3B2038AC-DF37-C010-DB08-9B63A66286C6}"/>
                </a:ext>
              </a:extLst>
            </p:cNvPr>
            <p:cNvSpPr/>
            <p:nvPr/>
          </p:nvSpPr>
          <p:spPr>
            <a:xfrm>
              <a:off x="8201775" y="620762"/>
              <a:ext cx="224541" cy="270423"/>
            </a:xfrm>
            <a:custGeom>
              <a:avLst/>
              <a:gdLst/>
              <a:ahLst/>
              <a:cxnLst/>
              <a:rect l="l" t="t" r="r" b="b"/>
              <a:pathLst>
                <a:path w="1982" h="2387" extrusionOk="0">
                  <a:moveTo>
                    <a:pt x="1" y="1"/>
                  </a:moveTo>
                  <a:lnTo>
                    <a:pt x="1" y="1814"/>
                  </a:lnTo>
                  <a:cubicBezTo>
                    <a:pt x="1" y="2131"/>
                    <a:pt x="254" y="2387"/>
                    <a:pt x="567" y="2387"/>
                  </a:cubicBezTo>
                  <a:lnTo>
                    <a:pt x="1412" y="2387"/>
                  </a:lnTo>
                  <a:cubicBezTo>
                    <a:pt x="1726" y="2387"/>
                    <a:pt x="1982" y="2128"/>
                    <a:pt x="1982" y="1814"/>
                  </a:cubicBezTo>
                  <a:lnTo>
                    <a:pt x="1982" y="1"/>
                  </a:lnTo>
                  <a:close/>
                </a:path>
              </a:pathLst>
            </a:custGeom>
            <a:solidFill>
              <a:srgbClr val="7A7C7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5" name="Google Shape;2831;p80">
            <a:extLst>
              <a:ext uri="{FF2B5EF4-FFF2-40B4-BE49-F238E27FC236}">
                <a16:creationId xmlns:a16="http://schemas.microsoft.com/office/drawing/2014/main" id="{FC425284-6D9E-AD8E-A12C-2BD94DEFDB58}"/>
              </a:ext>
            </a:extLst>
          </p:cNvPr>
          <p:cNvGrpSpPr/>
          <p:nvPr/>
        </p:nvGrpSpPr>
        <p:grpSpPr>
          <a:xfrm flipH="1">
            <a:off x="10448864" y="4835738"/>
            <a:ext cx="1638801" cy="1979860"/>
            <a:chOff x="715100" y="3115325"/>
            <a:chExt cx="1229101" cy="1484895"/>
          </a:xfrm>
        </p:grpSpPr>
        <p:sp>
          <p:nvSpPr>
            <p:cNvPr id="56" name="Google Shape;2832;p80">
              <a:extLst>
                <a:ext uri="{FF2B5EF4-FFF2-40B4-BE49-F238E27FC236}">
                  <a16:creationId xmlns:a16="http://schemas.microsoft.com/office/drawing/2014/main" id="{DBE245B4-AC66-199D-78B2-927AB4B7BC2A}"/>
                </a:ext>
              </a:extLst>
            </p:cNvPr>
            <p:cNvSpPr/>
            <p:nvPr/>
          </p:nvSpPr>
          <p:spPr>
            <a:xfrm>
              <a:off x="1024903" y="4011637"/>
              <a:ext cx="717378" cy="588582"/>
            </a:xfrm>
            <a:custGeom>
              <a:avLst/>
              <a:gdLst/>
              <a:ahLst/>
              <a:cxnLst/>
              <a:rect l="l" t="t" r="r" b="b"/>
              <a:pathLst>
                <a:path w="5180" h="4250" extrusionOk="0">
                  <a:moveTo>
                    <a:pt x="408" y="1"/>
                  </a:moveTo>
                  <a:cubicBezTo>
                    <a:pt x="171" y="1"/>
                    <a:pt x="0" y="235"/>
                    <a:pt x="78" y="463"/>
                  </a:cubicBezTo>
                  <a:cubicBezTo>
                    <a:pt x="78" y="463"/>
                    <a:pt x="1263" y="3961"/>
                    <a:pt x="1263" y="3969"/>
                  </a:cubicBezTo>
                  <a:cubicBezTo>
                    <a:pt x="1263" y="4123"/>
                    <a:pt x="1858" y="4250"/>
                    <a:pt x="2593" y="4250"/>
                  </a:cubicBezTo>
                  <a:cubicBezTo>
                    <a:pt x="3325" y="4250"/>
                    <a:pt x="3919" y="4123"/>
                    <a:pt x="3919" y="3969"/>
                  </a:cubicBezTo>
                  <a:cubicBezTo>
                    <a:pt x="3919" y="3958"/>
                    <a:pt x="5102" y="463"/>
                    <a:pt x="5102" y="463"/>
                  </a:cubicBezTo>
                  <a:cubicBezTo>
                    <a:pt x="5179" y="238"/>
                    <a:pt x="5009" y="1"/>
                    <a:pt x="4772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2833;p80">
              <a:extLst>
                <a:ext uri="{FF2B5EF4-FFF2-40B4-BE49-F238E27FC236}">
                  <a16:creationId xmlns:a16="http://schemas.microsoft.com/office/drawing/2014/main" id="{57537140-D8B0-D0D5-1E52-CF97D436F7EA}"/>
                </a:ext>
              </a:extLst>
            </p:cNvPr>
            <p:cNvSpPr/>
            <p:nvPr/>
          </p:nvSpPr>
          <p:spPr>
            <a:xfrm>
              <a:off x="1032520" y="3975076"/>
              <a:ext cx="696743" cy="127826"/>
            </a:xfrm>
            <a:custGeom>
              <a:avLst/>
              <a:gdLst/>
              <a:ahLst/>
              <a:cxnLst/>
              <a:rect l="l" t="t" r="r" b="b"/>
              <a:pathLst>
                <a:path w="5031" h="923" extrusionOk="0">
                  <a:moveTo>
                    <a:pt x="2516" y="1"/>
                  </a:moveTo>
                  <a:cubicBezTo>
                    <a:pt x="1126" y="1"/>
                    <a:pt x="0" y="207"/>
                    <a:pt x="0" y="463"/>
                  </a:cubicBezTo>
                  <a:cubicBezTo>
                    <a:pt x="0" y="716"/>
                    <a:pt x="1126" y="923"/>
                    <a:pt x="2516" y="923"/>
                  </a:cubicBezTo>
                  <a:cubicBezTo>
                    <a:pt x="3905" y="923"/>
                    <a:pt x="5031" y="716"/>
                    <a:pt x="5031" y="463"/>
                  </a:cubicBezTo>
                  <a:cubicBezTo>
                    <a:pt x="5031" y="207"/>
                    <a:pt x="3905" y="1"/>
                    <a:pt x="2516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2834;p80">
              <a:extLst>
                <a:ext uri="{FF2B5EF4-FFF2-40B4-BE49-F238E27FC236}">
                  <a16:creationId xmlns:a16="http://schemas.microsoft.com/office/drawing/2014/main" id="{7DD426E7-E4E2-FCF4-59D6-07AB01B7CB47}"/>
                </a:ext>
              </a:extLst>
            </p:cNvPr>
            <p:cNvSpPr/>
            <p:nvPr/>
          </p:nvSpPr>
          <p:spPr>
            <a:xfrm>
              <a:off x="1058002" y="4022716"/>
              <a:ext cx="646194" cy="80186"/>
            </a:xfrm>
            <a:custGeom>
              <a:avLst/>
              <a:gdLst/>
              <a:ahLst/>
              <a:cxnLst/>
              <a:rect l="l" t="t" r="r" b="b"/>
              <a:pathLst>
                <a:path w="4666" h="579" extrusionOk="0">
                  <a:moveTo>
                    <a:pt x="2332" y="1"/>
                  </a:moveTo>
                  <a:cubicBezTo>
                    <a:pt x="1275" y="1"/>
                    <a:pt x="375" y="122"/>
                    <a:pt x="1" y="290"/>
                  </a:cubicBezTo>
                  <a:cubicBezTo>
                    <a:pt x="372" y="460"/>
                    <a:pt x="1275" y="579"/>
                    <a:pt x="2332" y="579"/>
                  </a:cubicBezTo>
                  <a:cubicBezTo>
                    <a:pt x="3388" y="579"/>
                    <a:pt x="4288" y="460"/>
                    <a:pt x="4665" y="290"/>
                  </a:cubicBezTo>
                  <a:cubicBezTo>
                    <a:pt x="4294" y="122"/>
                    <a:pt x="3388" y="1"/>
                    <a:pt x="2332" y="1"/>
                  </a:cubicBezTo>
                  <a:close/>
                </a:path>
              </a:pathLst>
            </a:custGeom>
            <a:solidFill>
              <a:srgbClr val="AA8C7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2835;p80">
              <a:extLst>
                <a:ext uri="{FF2B5EF4-FFF2-40B4-BE49-F238E27FC236}">
                  <a16:creationId xmlns:a16="http://schemas.microsoft.com/office/drawing/2014/main" id="{B3648262-080B-B5BB-383C-E0622672F9D6}"/>
                </a:ext>
              </a:extLst>
            </p:cNvPr>
            <p:cNvSpPr/>
            <p:nvPr/>
          </p:nvSpPr>
          <p:spPr>
            <a:xfrm>
              <a:off x="715100" y="3494651"/>
              <a:ext cx="545789" cy="411731"/>
            </a:xfrm>
            <a:custGeom>
              <a:avLst/>
              <a:gdLst/>
              <a:ahLst/>
              <a:cxnLst/>
              <a:rect l="l" t="t" r="r" b="b"/>
              <a:pathLst>
                <a:path w="3941" h="2973" extrusionOk="0">
                  <a:moveTo>
                    <a:pt x="224" y="0"/>
                  </a:moveTo>
                  <a:cubicBezTo>
                    <a:pt x="88" y="0"/>
                    <a:pt x="3" y="113"/>
                    <a:pt x="3" y="113"/>
                  </a:cubicBezTo>
                  <a:cubicBezTo>
                    <a:pt x="0" y="443"/>
                    <a:pt x="182" y="740"/>
                    <a:pt x="691" y="947"/>
                  </a:cubicBezTo>
                  <a:cubicBezTo>
                    <a:pt x="1200" y="1153"/>
                    <a:pt x="787" y="1599"/>
                    <a:pt x="1302" y="2116"/>
                  </a:cubicBezTo>
                  <a:cubicBezTo>
                    <a:pt x="1496" y="2311"/>
                    <a:pt x="1650" y="2343"/>
                    <a:pt x="1795" y="2343"/>
                  </a:cubicBezTo>
                  <a:cubicBezTo>
                    <a:pt x="1866" y="2343"/>
                    <a:pt x="1935" y="2335"/>
                    <a:pt x="2006" y="2335"/>
                  </a:cubicBezTo>
                  <a:cubicBezTo>
                    <a:pt x="2177" y="2335"/>
                    <a:pt x="2358" y="2380"/>
                    <a:pt x="2601" y="2686"/>
                  </a:cubicBezTo>
                  <a:cubicBezTo>
                    <a:pt x="2768" y="2899"/>
                    <a:pt x="2959" y="2972"/>
                    <a:pt x="3144" y="2972"/>
                  </a:cubicBezTo>
                  <a:cubicBezTo>
                    <a:pt x="3559" y="2972"/>
                    <a:pt x="3941" y="2598"/>
                    <a:pt x="3941" y="2598"/>
                  </a:cubicBezTo>
                  <a:cubicBezTo>
                    <a:pt x="3897" y="1268"/>
                    <a:pt x="3179" y="1048"/>
                    <a:pt x="2631" y="963"/>
                  </a:cubicBezTo>
                  <a:cubicBezTo>
                    <a:pt x="2108" y="882"/>
                    <a:pt x="2187" y="201"/>
                    <a:pt x="1801" y="201"/>
                  </a:cubicBezTo>
                  <a:cubicBezTo>
                    <a:pt x="1783" y="201"/>
                    <a:pt x="1763" y="203"/>
                    <a:pt x="1742" y="206"/>
                  </a:cubicBezTo>
                  <a:cubicBezTo>
                    <a:pt x="1463" y="250"/>
                    <a:pt x="1178" y="368"/>
                    <a:pt x="931" y="368"/>
                  </a:cubicBezTo>
                  <a:cubicBezTo>
                    <a:pt x="776" y="368"/>
                    <a:pt x="637" y="322"/>
                    <a:pt x="523" y="182"/>
                  </a:cubicBezTo>
                  <a:cubicBezTo>
                    <a:pt x="410" y="43"/>
                    <a:pt x="307" y="0"/>
                    <a:pt x="224" y="0"/>
                  </a:cubicBezTo>
                  <a:close/>
                </a:path>
              </a:pathLst>
            </a:custGeom>
            <a:solidFill>
              <a:srgbClr val="97AF8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2836;p80">
              <a:extLst>
                <a:ext uri="{FF2B5EF4-FFF2-40B4-BE49-F238E27FC236}">
                  <a16:creationId xmlns:a16="http://schemas.microsoft.com/office/drawing/2014/main" id="{508FB61D-B716-59A9-5796-BF980DA1030F}"/>
                </a:ext>
              </a:extLst>
            </p:cNvPr>
            <p:cNvSpPr/>
            <p:nvPr/>
          </p:nvSpPr>
          <p:spPr>
            <a:xfrm>
              <a:off x="1157161" y="3115325"/>
              <a:ext cx="354950" cy="650765"/>
            </a:xfrm>
            <a:custGeom>
              <a:avLst/>
              <a:gdLst/>
              <a:ahLst/>
              <a:cxnLst/>
              <a:rect l="l" t="t" r="r" b="b"/>
              <a:pathLst>
                <a:path w="2563" h="4699" extrusionOk="0">
                  <a:moveTo>
                    <a:pt x="1974" y="1"/>
                  </a:moveTo>
                  <a:cubicBezTo>
                    <a:pt x="1903" y="1"/>
                    <a:pt x="1468" y="17"/>
                    <a:pt x="1505" y="414"/>
                  </a:cubicBezTo>
                  <a:cubicBezTo>
                    <a:pt x="1547" y="849"/>
                    <a:pt x="1118" y="865"/>
                    <a:pt x="870" y="1429"/>
                  </a:cubicBezTo>
                  <a:cubicBezTo>
                    <a:pt x="625" y="1993"/>
                    <a:pt x="1258" y="2351"/>
                    <a:pt x="628" y="2775"/>
                  </a:cubicBezTo>
                  <a:cubicBezTo>
                    <a:pt x="0" y="3196"/>
                    <a:pt x="449" y="4445"/>
                    <a:pt x="1175" y="4668"/>
                  </a:cubicBezTo>
                  <a:cubicBezTo>
                    <a:pt x="1243" y="4689"/>
                    <a:pt x="1307" y="4699"/>
                    <a:pt x="1368" y="4699"/>
                  </a:cubicBezTo>
                  <a:cubicBezTo>
                    <a:pt x="1962" y="4699"/>
                    <a:pt x="2246" y="3778"/>
                    <a:pt x="2086" y="3344"/>
                  </a:cubicBezTo>
                  <a:cubicBezTo>
                    <a:pt x="1916" y="2866"/>
                    <a:pt x="1588" y="2549"/>
                    <a:pt x="2078" y="1938"/>
                  </a:cubicBezTo>
                  <a:cubicBezTo>
                    <a:pt x="2562" y="1322"/>
                    <a:pt x="1962" y="948"/>
                    <a:pt x="2086" y="664"/>
                  </a:cubicBezTo>
                  <a:cubicBezTo>
                    <a:pt x="2207" y="383"/>
                    <a:pt x="2111" y="84"/>
                    <a:pt x="1984" y="1"/>
                  </a:cubicBezTo>
                  <a:cubicBezTo>
                    <a:pt x="1984" y="1"/>
                    <a:pt x="1981" y="1"/>
                    <a:pt x="1974" y="1"/>
                  </a:cubicBezTo>
                  <a:close/>
                </a:path>
              </a:pathLst>
            </a:custGeom>
            <a:solidFill>
              <a:srgbClr val="97AF8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2837;p80">
              <a:extLst>
                <a:ext uri="{FF2B5EF4-FFF2-40B4-BE49-F238E27FC236}">
                  <a16:creationId xmlns:a16="http://schemas.microsoft.com/office/drawing/2014/main" id="{B13B58D7-C7EE-DD97-CE34-5DE8CD58E2E5}"/>
                </a:ext>
              </a:extLst>
            </p:cNvPr>
            <p:cNvSpPr/>
            <p:nvPr/>
          </p:nvSpPr>
          <p:spPr>
            <a:xfrm>
              <a:off x="1405198" y="3473739"/>
              <a:ext cx="539003" cy="400375"/>
            </a:xfrm>
            <a:custGeom>
              <a:avLst/>
              <a:gdLst/>
              <a:ahLst/>
              <a:cxnLst/>
              <a:rect l="l" t="t" r="r" b="b"/>
              <a:pathLst>
                <a:path w="3892" h="2891" extrusionOk="0">
                  <a:moveTo>
                    <a:pt x="3630" y="0"/>
                  </a:moveTo>
                  <a:cubicBezTo>
                    <a:pt x="3583" y="0"/>
                    <a:pt x="3514" y="17"/>
                    <a:pt x="3421" y="55"/>
                  </a:cubicBezTo>
                  <a:cubicBezTo>
                    <a:pt x="3139" y="170"/>
                    <a:pt x="2969" y="193"/>
                    <a:pt x="2788" y="193"/>
                  </a:cubicBezTo>
                  <a:cubicBezTo>
                    <a:pt x="2663" y="193"/>
                    <a:pt x="2532" y="182"/>
                    <a:pt x="2354" y="182"/>
                  </a:cubicBezTo>
                  <a:cubicBezTo>
                    <a:pt x="2237" y="182"/>
                    <a:pt x="2099" y="187"/>
                    <a:pt x="1930" y="203"/>
                  </a:cubicBezTo>
                  <a:cubicBezTo>
                    <a:pt x="1132" y="278"/>
                    <a:pt x="1630" y="875"/>
                    <a:pt x="815" y="1048"/>
                  </a:cubicBezTo>
                  <a:cubicBezTo>
                    <a:pt x="1" y="1224"/>
                    <a:pt x="557" y="2589"/>
                    <a:pt x="557" y="2589"/>
                  </a:cubicBezTo>
                  <a:cubicBezTo>
                    <a:pt x="858" y="2806"/>
                    <a:pt x="1072" y="2891"/>
                    <a:pt x="1231" y="2891"/>
                  </a:cubicBezTo>
                  <a:cubicBezTo>
                    <a:pt x="1745" y="2891"/>
                    <a:pt x="1705" y="2011"/>
                    <a:pt x="2265" y="1791"/>
                  </a:cubicBezTo>
                  <a:cubicBezTo>
                    <a:pt x="3000" y="1499"/>
                    <a:pt x="2367" y="1164"/>
                    <a:pt x="2975" y="814"/>
                  </a:cubicBezTo>
                  <a:cubicBezTo>
                    <a:pt x="3491" y="518"/>
                    <a:pt x="3892" y="0"/>
                    <a:pt x="3630" y="0"/>
                  </a:cubicBezTo>
                  <a:close/>
                </a:path>
              </a:pathLst>
            </a:custGeom>
            <a:solidFill>
              <a:srgbClr val="97AF8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2838;p80">
              <a:extLst>
                <a:ext uri="{FF2B5EF4-FFF2-40B4-BE49-F238E27FC236}">
                  <a16:creationId xmlns:a16="http://schemas.microsoft.com/office/drawing/2014/main" id="{0959D0F4-1FF9-2EC4-3333-C169DBD9F308}"/>
                </a:ext>
              </a:extLst>
            </p:cNvPr>
            <p:cNvSpPr/>
            <p:nvPr/>
          </p:nvSpPr>
          <p:spPr>
            <a:xfrm>
              <a:off x="969230" y="3658763"/>
              <a:ext cx="410207" cy="422810"/>
            </a:xfrm>
            <a:custGeom>
              <a:avLst/>
              <a:gdLst/>
              <a:ahLst/>
              <a:cxnLst/>
              <a:rect l="l" t="t" r="r" b="b"/>
              <a:pathLst>
                <a:path w="2962" h="3053" extrusionOk="0">
                  <a:moveTo>
                    <a:pt x="1" y="1"/>
                  </a:moveTo>
                  <a:lnTo>
                    <a:pt x="1" y="1"/>
                  </a:lnTo>
                  <a:cubicBezTo>
                    <a:pt x="81" y="53"/>
                    <a:pt x="166" y="92"/>
                    <a:pt x="237" y="136"/>
                  </a:cubicBezTo>
                  <a:cubicBezTo>
                    <a:pt x="317" y="177"/>
                    <a:pt x="400" y="221"/>
                    <a:pt x="480" y="268"/>
                  </a:cubicBezTo>
                  <a:cubicBezTo>
                    <a:pt x="642" y="356"/>
                    <a:pt x="799" y="452"/>
                    <a:pt x="950" y="551"/>
                  </a:cubicBezTo>
                  <a:cubicBezTo>
                    <a:pt x="1255" y="752"/>
                    <a:pt x="1544" y="975"/>
                    <a:pt x="1806" y="1225"/>
                  </a:cubicBezTo>
                  <a:cubicBezTo>
                    <a:pt x="1941" y="1349"/>
                    <a:pt x="2064" y="1481"/>
                    <a:pt x="2177" y="1622"/>
                  </a:cubicBezTo>
                  <a:cubicBezTo>
                    <a:pt x="2296" y="1762"/>
                    <a:pt x="2403" y="1911"/>
                    <a:pt x="2499" y="2062"/>
                  </a:cubicBezTo>
                  <a:cubicBezTo>
                    <a:pt x="2695" y="2365"/>
                    <a:pt x="2843" y="2703"/>
                    <a:pt x="2962" y="3053"/>
                  </a:cubicBezTo>
                  <a:cubicBezTo>
                    <a:pt x="2912" y="2689"/>
                    <a:pt x="2791" y="2323"/>
                    <a:pt x="2609" y="1996"/>
                  </a:cubicBezTo>
                  <a:cubicBezTo>
                    <a:pt x="2430" y="1666"/>
                    <a:pt x="2191" y="1371"/>
                    <a:pt x="1921" y="1110"/>
                  </a:cubicBezTo>
                  <a:cubicBezTo>
                    <a:pt x="1784" y="983"/>
                    <a:pt x="1641" y="859"/>
                    <a:pt x="1489" y="749"/>
                  </a:cubicBezTo>
                  <a:cubicBezTo>
                    <a:pt x="1338" y="642"/>
                    <a:pt x="1181" y="535"/>
                    <a:pt x="1019" y="447"/>
                  </a:cubicBezTo>
                  <a:cubicBezTo>
                    <a:pt x="856" y="353"/>
                    <a:pt x="691" y="271"/>
                    <a:pt x="521" y="199"/>
                  </a:cubicBezTo>
                  <a:cubicBezTo>
                    <a:pt x="435" y="161"/>
                    <a:pt x="347" y="125"/>
                    <a:pt x="262" y="94"/>
                  </a:cubicBezTo>
                  <a:cubicBezTo>
                    <a:pt x="177" y="61"/>
                    <a:pt x="86" y="37"/>
                    <a:pt x="1" y="1"/>
                  </a:cubicBezTo>
                  <a:close/>
                </a:path>
              </a:pathLst>
            </a:custGeom>
            <a:solidFill>
              <a:srgbClr val="B7CBA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2839;p80">
              <a:extLst>
                <a:ext uri="{FF2B5EF4-FFF2-40B4-BE49-F238E27FC236}">
                  <a16:creationId xmlns:a16="http://schemas.microsoft.com/office/drawing/2014/main" id="{3AAA6E40-8D98-B8DF-D8E6-76E19AB2CF5F}"/>
                </a:ext>
              </a:extLst>
            </p:cNvPr>
            <p:cNvSpPr/>
            <p:nvPr/>
          </p:nvSpPr>
          <p:spPr>
            <a:xfrm>
              <a:off x="1306870" y="3334833"/>
              <a:ext cx="64952" cy="672092"/>
            </a:xfrm>
            <a:custGeom>
              <a:avLst/>
              <a:gdLst/>
              <a:ahLst/>
              <a:cxnLst/>
              <a:rect l="l" t="t" r="r" b="b"/>
              <a:pathLst>
                <a:path w="469" h="4853" extrusionOk="0">
                  <a:moveTo>
                    <a:pt x="469" y="1"/>
                  </a:moveTo>
                  <a:cubicBezTo>
                    <a:pt x="312" y="383"/>
                    <a:pt x="204" y="785"/>
                    <a:pt x="133" y="1190"/>
                  </a:cubicBezTo>
                  <a:cubicBezTo>
                    <a:pt x="116" y="1292"/>
                    <a:pt x="94" y="1391"/>
                    <a:pt x="81" y="1495"/>
                  </a:cubicBezTo>
                  <a:lnTo>
                    <a:pt x="42" y="1801"/>
                  </a:lnTo>
                  <a:cubicBezTo>
                    <a:pt x="25" y="2007"/>
                    <a:pt x="9" y="2213"/>
                    <a:pt x="6" y="2420"/>
                  </a:cubicBezTo>
                  <a:cubicBezTo>
                    <a:pt x="1" y="2524"/>
                    <a:pt x="1" y="2626"/>
                    <a:pt x="6" y="2731"/>
                  </a:cubicBezTo>
                  <a:cubicBezTo>
                    <a:pt x="9" y="2832"/>
                    <a:pt x="9" y="2937"/>
                    <a:pt x="14" y="3039"/>
                  </a:cubicBezTo>
                  <a:cubicBezTo>
                    <a:pt x="37" y="3245"/>
                    <a:pt x="48" y="3452"/>
                    <a:pt x="83" y="3655"/>
                  </a:cubicBezTo>
                  <a:cubicBezTo>
                    <a:pt x="138" y="4065"/>
                    <a:pt x="254" y="4467"/>
                    <a:pt x="391" y="4852"/>
                  </a:cubicBezTo>
                  <a:cubicBezTo>
                    <a:pt x="317" y="4445"/>
                    <a:pt x="240" y="4046"/>
                    <a:pt x="207" y="3641"/>
                  </a:cubicBezTo>
                  <a:cubicBezTo>
                    <a:pt x="185" y="3438"/>
                    <a:pt x="180" y="3234"/>
                    <a:pt x="166" y="3031"/>
                  </a:cubicBezTo>
                  <a:cubicBezTo>
                    <a:pt x="163" y="2830"/>
                    <a:pt x="152" y="2626"/>
                    <a:pt x="163" y="2422"/>
                  </a:cubicBezTo>
                  <a:cubicBezTo>
                    <a:pt x="171" y="2018"/>
                    <a:pt x="202" y="1611"/>
                    <a:pt x="254" y="1209"/>
                  </a:cubicBezTo>
                  <a:cubicBezTo>
                    <a:pt x="303" y="804"/>
                    <a:pt x="372" y="400"/>
                    <a:pt x="469" y="1"/>
                  </a:cubicBezTo>
                  <a:close/>
                </a:path>
              </a:pathLst>
            </a:custGeom>
            <a:solidFill>
              <a:srgbClr val="B7CBA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2840;p80">
              <a:extLst>
                <a:ext uri="{FF2B5EF4-FFF2-40B4-BE49-F238E27FC236}">
                  <a16:creationId xmlns:a16="http://schemas.microsoft.com/office/drawing/2014/main" id="{C5F6886F-14A7-F99E-9BD6-476D12F730BB}"/>
                </a:ext>
              </a:extLst>
            </p:cNvPr>
            <p:cNvSpPr/>
            <p:nvPr/>
          </p:nvSpPr>
          <p:spPr>
            <a:xfrm>
              <a:off x="1422371" y="3598658"/>
              <a:ext cx="296230" cy="467681"/>
            </a:xfrm>
            <a:custGeom>
              <a:avLst/>
              <a:gdLst/>
              <a:ahLst/>
              <a:cxnLst/>
              <a:rect l="l" t="t" r="r" b="b"/>
              <a:pathLst>
                <a:path w="2139" h="3377" extrusionOk="0">
                  <a:moveTo>
                    <a:pt x="2139" y="0"/>
                  </a:moveTo>
                  <a:cubicBezTo>
                    <a:pt x="1817" y="129"/>
                    <a:pt x="1517" y="330"/>
                    <a:pt x="1244" y="556"/>
                  </a:cubicBezTo>
                  <a:cubicBezTo>
                    <a:pt x="975" y="787"/>
                    <a:pt x="732" y="1051"/>
                    <a:pt x="537" y="1351"/>
                  </a:cubicBezTo>
                  <a:cubicBezTo>
                    <a:pt x="441" y="1500"/>
                    <a:pt x="350" y="1657"/>
                    <a:pt x="278" y="1819"/>
                  </a:cubicBezTo>
                  <a:cubicBezTo>
                    <a:pt x="210" y="1984"/>
                    <a:pt x="149" y="2149"/>
                    <a:pt x="108" y="2325"/>
                  </a:cubicBezTo>
                  <a:cubicBezTo>
                    <a:pt x="20" y="2669"/>
                    <a:pt x="1" y="3030"/>
                    <a:pt x="42" y="3376"/>
                  </a:cubicBezTo>
                  <a:cubicBezTo>
                    <a:pt x="69" y="3027"/>
                    <a:pt x="124" y="2686"/>
                    <a:pt x="232" y="2358"/>
                  </a:cubicBezTo>
                  <a:cubicBezTo>
                    <a:pt x="336" y="2034"/>
                    <a:pt x="485" y="1725"/>
                    <a:pt x="675" y="1439"/>
                  </a:cubicBezTo>
                  <a:cubicBezTo>
                    <a:pt x="859" y="1156"/>
                    <a:pt x="1087" y="894"/>
                    <a:pt x="1332" y="652"/>
                  </a:cubicBezTo>
                  <a:cubicBezTo>
                    <a:pt x="1580" y="413"/>
                    <a:pt x="1847" y="193"/>
                    <a:pt x="2139" y="0"/>
                  </a:cubicBezTo>
                  <a:close/>
                </a:path>
              </a:pathLst>
            </a:custGeom>
            <a:solidFill>
              <a:srgbClr val="B7CBA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65" name="Picture 64">
            <a:hlinkClick r:id="rId4" action="ppaction://hlinksldjump"/>
            <a:extLst>
              <a:ext uri="{FF2B5EF4-FFF2-40B4-BE49-F238E27FC236}">
                <a16:creationId xmlns:a16="http://schemas.microsoft.com/office/drawing/2014/main" id="{B9F25810-FA4D-04AF-790C-57C9738369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6236" y="4901052"/>
            <a:ext cx="640135" cy="426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6782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8E6474-022F-C7F7-9271-DE810C07E6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193787C-5D47-A319-8DF1-19FB5D2A77C2}"/>
              </a:ext>
            </a:extLst>
          </p:cNvPr>
          <p:cNvSpPr/>
          <p:nvPr/>
        </p:nvSpPr>
        <p:spPr>
          <a:xfrm>
            <a:off x="4663246" y="537386"/>
            <a:ext cx="1823914" cy="553998"/>
          </a:xfrm>
          <a:prstGeom prst="rect">
            <a:avLst/>
          </a:prstGeom>
          <a:ln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1" u="sng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Câu</a:t>
            </a:r>
            <a:r>
              <a:rPr kumimoji="0" lang="en-US" sz="3000" b="1" i="1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7</a:t>
            </a:r>
            <a:endParaRPr kumimoji="0" lang="en-US" sz="3000" b="0" i="1" u="sng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1947311-7A29-1CAE-CCAC-1D3CA5C0C3FB}"/>
                  </a:ext>
                </a:extLst>
              </p:cNvPr>
              <p:cNvSpPr txBox="1"/>
              <p:nvPr/>
            </p:nvSpPr>
            <p:spPr>
              <a:xfrm>
                <a:off x="500743" y="1537156"/>
                <a:ext cx="11295619" cy="367690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spcAft>
                    <a:spcPts val="800"/>
                  </a:spcAft>
                  <a:defRPr/>
                </a:pPr>
                <a:r>
                  <a:rPr kumimoji="0" lang="en-US" sz="28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3366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Ta </a:t>
                </a:r>
                <a:r>
                  <a:rPr kumimoji="0" lang="en-US" sz="28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3366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có</a:t>
                </a:r>
                <a:r>
                  <a:rPr lang="en-US" sz="2800" kern="100" dirty="0">
                    <a:solidFill>
                      <a:srgbClr val="3366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3366FF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𝑃</m:t>
                    </m:r>
                    <m:d>
                      <m:dPr>
                        <m:ctrlPr>
                          <a:rPr lang="en-US" sz="2800" i="1">
                            <a:solidFill>
                              <a:srgbClr val="3366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2800" b="0" i="1">
                            <a:solidFill>
                              <a:srgbClr val="3366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  <m:r>
                      <a:rPr lang="en-US" sz="2800" b="0" i="1">
                        <a:solidFill>
                          <a:srgbClr val="3366FF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2800" i="1">
                            <a:solidFill>
                              <a:srgbClr val="3366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800" b="0" i="1">
                            <a:solidFill>
                              <a:srgbClr val="3366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32</m:t>
                        </m:r>
                        <m:r>
                          <a:rPr lang="en-US" sz="2800" b="0" i="1">
                            <a:solidFill>
                              <a:srgbClr val="3366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nl-NL" sz="2800" b="0" i="1">
                            <a:solidFill>
                              <a:srgbClr val="3366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5</m:t>
                        </m:r>
                      </m:sup>
                    </m:sSup>
                    <m:r>
                      <a:rPr lang="en-US" sz="2800" b="0" i="1">
                        <a:solidFill>
                          <a:srgbClr val="3366FF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sSup>
                      <m:sSupPr>
                        <m:ctrlPr>
                          <a:rPr lang="en-US" sz="2800" i="1">
                            <a:solidFill>
                              <a:srgbClr val="3366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800" b="0" i="1">
                            <a:solidFill>
                              <a:srgbClr val="3366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80</m:t>
                        </m:r>
                        <m:r>
                          <a:rPr lang="en-US" sz="2800" b="0" i="1">
                            <a:solidFill>
                              <a:srgbClr val="3366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800" b="0" i="1">
                            <a:solidFill>
                              <a:srgbClr val="3366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</m:t>
                        </m:r>
                      </m:sup>
                    </m:sSup>
                    <m:r>
                      <a:rPr lang="en-US" sz="2800" b="0" i="1">
                        <a:solidFill>
                          <a:srgbClr val="3366FF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sSup>
                      <m:sSupPr>
                        <m:ctrlPr>
                          <a:rPr lang="en-US" sz="2800" i="1">
                            <a:solidFill>
                              <a:srgbClr val="3366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800" b="0" i="1">
                            <a:solidFill>
                              <a:srgbClr val="3366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80</m:t>
                        </m:r>
                        <m:r>
                          <a:rPr lang="en-US" sz="2800" b="0" i="1">
                            <a:solidFill>
                              <a:srgbClr val="3366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800" b="0" i="1">
                            <a:solidFill>
                              <a:srgbClr val="3366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2800" b="0" i="1">
                        <a:solidFill>
                          <a:srgbClr val="3366FF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sSup>
                      <m:sSupPr>
                        <m:ctrlPr>
                          <a:rPr lang="en-US" sz="2800" i="1">
                            <a:solidFill>
                              <a:srgbClr val="3366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800" b="0" i="1">
                            <a:solidFill>
                              <a:srgbClr val="3366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40</m:t>
                        </m:r>
                        <m:r>
                          <a:rPr lang="en-US" sz="2800" b="0" i="1">
                            <a:solidFill>
                              <a:srgbClr val="3366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800" b="0" i="1">
                            <a:solidFill>
                              <a:srgbClr val="3366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2800" b="0" i="1">
                        <a:solidFill>
                          <a:srgbClr val="3366FF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+10</m:t>
                    </m:r>
                    <m:r>
                      <a:rPr lang="en-US" sz="2800" b="0" i="1">
                        <a:solidFill>
                          <a:srgbClr val="3366FF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800" b="0" i="1" smtClean="0">
                        <a:solidFill>
                          <a:srgbClr val="3366FF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−1</m:t>
                    </m:r>
                  </m:oMath>
                </a14:m>
                <a:endParaRPr lang="en-US" sz="2800" dirty="0">
                  <a:solidFill>
                    <a:srgbClr val="3366FF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spcAft>
                    <a:spcPts val="800"/>
                  </a:spcAft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3366FF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sSup>
                        <m:sSupPr>
                          <m:ctrlPr>
                            <a:rPr lang="en-US" sz="2800" b="0" i="1" smtClean="0">
                              <a:solidFill>
                                <a:srgbClr val="3366FF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rgbClr val="3366FF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rgbClr val="3366FF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5</m:t>
                          </m:r>
                        </m:sup>
                      </m:sSup>
                      <m:r>
                        <a:rPr lang="en-US" sz="2800" b="0" i="1" smtClean="0">
                          <a:solidFill>
                            <a:srgbClr val="3366FF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.</m:t>
                      </m:r>
                      <m:sSup>
                        <m:sSupPr>
                          <m:ctrlPr>
                            <a:rPr lang="en-US" sz="2800" b="0" i="1" smtClean="0">
                              <a:solidFill>
                                <a:srgbClr val="3366FF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rgbClr val="3366FF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rgbClr val="3366FF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5</m:t>
                          </m:r>
                        </m:sup>
                      </m:sSup>
                      <m:r>
                        <a:rPr lang="en-US" sz="2800" b="0" i="1" smtClean="0">
                          <a:solidFill>
                            <a:srgbClr val="3366FF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−5.</m:t>
                      </m:r>
                      <m:sSup>
                        <m:sSupPr>
                          <m:ctrlPr>
                            <a:rPr lang="en-US" sz="2800" b="0" i="1" smtClean="0">
                              <a:solidFill>
                                <a:srgbClr val="3366FF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rgbClr val="3366FF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rgbClr val="3366FF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4</m:t>
                          </m:r>
                        </m:sup>
                      </m:sSup>
                      <m:r>
                        <a:rPr lang="en-US" sz="2800" b="0" i="1" smtClean="0">
                          <a:solidFill>
                            <a:srgbClr val="3366FF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.</m:t>
                      </m:r>
                      <m:sSup>
                        <m:sSupPr>
                          <m:ctrlPr>
                            <a:rPr lang="en-US" sz="2800" b="0" i="1" smtClean="0">
                              <a:solidFill>
                                <a:srgbClr val="3366FF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rgbClr val="3366FF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rgbClr val="3366FF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4</m:t>
                          </m:r>
                        </m:sup>
                      </m:sSup>
                      <m:r>
                        <a:rPr lang="en-US" sz="2800" b="0" i="1" smtClean="0">
                          <a:solidFill>
                            <a:srgbClr val="3366FF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+5.</m:t>
                      </m:r>
                      <m:sSup>
                        <m:sSupPr>
                          <m:ctrlPr>
                            <a:rPr lang="en-US" sz="2800" i="1">
                              <a:solidFill>
                                <a:srgbClr val="3366FF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solidFill>
                                <a:srgbClr val="3366FF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e>
                        <m:sup>
                          <m:r>
                            <a:rPr lang="en-US" sz="2800" i="1">
                              <a:solidFill>
                                <a:srgbClr val="3366FF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4</m:t>
                          </m:r>
                        </m:sup>
                      </m:sSup>
                      <m:r>
                        <a:rPr lang="en-US" sz="2800" i="1">
                          <a:solidFill>
                            <a:srgbClr val="3366FF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.</m:t>
                      </m:r>
                      <m:sSup>
                        <m:sSupPr>
                          <m:ctrlPr>
                            <a:rPr lang="en-US" sz="2800" i="1">
                              <a:solidFill>
                                <a:srgbClr val="3366FF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solidFill>
                                <a:srgbClr val="3366FF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rgbClr val="3366FF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</m:t>
                          </m:r>
                        </m:sup>
                      </m:sSup>
                      <m:r>
                        <a:rPr lang="en-US" sz="2800" b="0" i="1" smtClean="0">
                          <a:solidFill>
                            <a:srgbClr val="3366FF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−5.</m:t>
                      </m:r>
                      <m:sSup>
                        <m:sSupPr>
                          <m:ctrlPr>
                            <a:rPr lang="en-US" sz="2800" i="1">
                              <a:solidFill>
                                <a:srgbClr val="3366FF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solidFill>
                                <a:srgbClr val="3366FF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rgbClr val="3366FF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</m:t>
                          </m:r>
                        </m:sup>
                      </m:sSup>
                      <m:r>
                        <a:rPr lang="en-US" sz="2800" i="1">
                          <a:solidFill>
                            <a:srgbClr val="3366FF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.</m:t>
                      </m:r>
                      <m:sSup>
                        <m:sSupPr>
                          <m:ctrlPr>
                            <a:rPr lang="en-US" sz="2800" i="1">
                              <a:solidFill>
                                <a:srgbClr val="3366FF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solidFill>
                                <a:srgbClr val="3366FF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rgbClr val="3366FF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sz="2800" b="0" i="1" smtClean="0">
                          <a:solidFill>
                            <a:srgbClr val="3366FF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+2.5</m:t>
                      </m:r>
                      <m:r>
                        <a:rPr lang="en-US" sz="2800" b="0" i="1" smtClean="0">
                          <a:solidFill>
                            <a:srgbClr val="3366FF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2800" b="0" i="1" smtClean="0">
                          <a:solidFill>
                            <a:srgbClr val="3366FF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−1</m:t>
                      </m:r>
                    </m:oMath>
                  </m:oMathPara>
                </a14:m>
                <a:endParaRPr lang="en-US" sz="2800" dirty="0">
                  <a:solidFill>
                    <a:srgbClr val="3366FF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spcAft>
                    <a:spcPts val="800"/>
                  </a:spcAft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3366FF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sSup>
                        <m:sSupPr>
                          <m:ctrlPr>
                            <a:rPr lang="en-US" sz="2800" b="0" i="1" smtClean="0">
                              <a:solidFill>
                                <a:srgbClr val="3366FF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rgbClr val="3366FF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(2</m:t>
                          </m:r>
                          <m:r>
                            <a:rPr lang="en-US" sz="2800" b="0" i="1" smtClean="0">
                              <a:solidFill>
                                <a:srgbClr val="3366FF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lang="en-US" sz="2800" b="0" i="1" smtClean="0">
                              <a:solidFill>
                                <a:srgbClr val="3366FF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)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rgbClr val="3366FF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5</m:t>
                          </m:r>
                        </m:sup>
                      </m:sSup>
                      <m:r>
                        <a:rPr lang="en-US" sz="2800" b="0" i="1" smtClean="0">
                          <a:solidFill>
                            <a:srgbClr val="3366FF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−5.</m:t>
                      </m:r>
                      <m:sSup>
                        <m:sSupPr>
                          <m:ctrlPr>
                            <a:rPr lang="en-US" sz="2800" b="0" i="1" smtClean="0">
                              <a:solidFill>
                                <a:srgbClr val="3366FF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rgbClr val="3366FF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(2</m:t>
                          </m:r>
                          <m:r>
                            <a:rPr lang="en-US" sz="2800" b="0" i="1" smtClean="0">
                              <a:solidFill>
                                <a:srgbClr val="3366FF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lang="en-US" sz="2800" b="0" i="1" smtClean="0">
                              <a:solidFill>
                                <a:srgbClr val="3366FF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)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rgbClr val="3366FF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4</m:t>
                          </m:r>
                        </m:sup>
                      </m:sSup>
                      <m:r>
                        <a:rPr lang="en-US" sz="2800" b="0" i="1" smtClean="0">
                          <a:solidFill>
                            <a:srgbClr val="3366FF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+10.</m:t>
                      </m:r>
                      <m:sSup>
                        <m:sSupPr>
                          <m:ctrlPr>
                            <a:rPr lang="en-US" sz="2800" i="1">
                              <a:solidFill>
                                <a:srgbClr val="3366FF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rgbClr val="3366FF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(</m:t>
                          </m:r>
                          <m:r>
                            <a:rPr lang="en-US" sz="2800" i="1">
                              <a:solidFill>
                                <a:srgbClr val="3366FF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  <m:r>
                            <a:rPr lang="en-US" sz="2800" b="0" i="1" smtClean="0">
                              <a:solidFill>
                                <a:srgbClr val="3366FF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lang="en-US" sz="2800" b="0" i="1" smtClean="0">
                              <a:solidFill>
                                <a:srgbClr val="3366FF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)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rgbClr val="3366FF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</m:t>
                          </m:r>
                        </m:sup>
                      </m:sSup>
                      <m:r>
                        <a:rPr lang="en-US" sz="2800" i="1" smtClean="0">
                          <a:solidFill>
                            <a:srgbClr val="3366FF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en-US" sz="2800" b="0" i="1" smtClean="0">
                          <a:solidFill>
                            <a:srgbClr val="3366FF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−10.</m:t>
                      </m:r>
                      <m:sSup>
                        <m:sSupPr>
                          <m:ctrlPr>
                            <a:rPr lang="en-US" sz="2800" i="1">
                              <a:solidFill>
                                <a:srgbClr val="3366FF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rgbClr val="3366FF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(</m:t>
                          </m:r>
                          <m:r>
                            <a:rPr lang="en-US" sz="2800" i="1">
                              <a:solidFill>
                                <a:srgbClr val="3366FF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  <m:r>
                            <a:rPr lang="en-US" sz="2800" b="0" i="1" smtClean="0">
                              <a:solidFill>
                                <a:srgbClr val="3366FF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lang="en-US" sz="2800" b="0" i="1" smtClean="0">
                              <a:solidFill>
                                <a:srgbClr val="3366FF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)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rgbClr val="3366FF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sz="2800" i="1" smtClean="0">
                          <a:solidFill>
                            <a:srgbClr val="3366FF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en-US" sz="2800" b="0" i="1" smtClean="0">
                          <a:solidFill>
                            <a:srgbClr val="3366FF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+2.5</m:t>
                      </m:r>
                      <m:r>
                        <a:rPr lang="en-US" sz="2800" b="0" i="1" smtClean="0">
                          <a:solidFill>
                            <a:srgbClr val="3366FF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2800" b="0" i="1" smtClean="0">
                          <a:solidFill>
                            <a:srgbClr val="3366FF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−1</m:t>
                      </m:r>
                    </m:oMath>
                  </m:oMathPara>
                </a14:m>
                <a:endParaRPr lang="en-US" sz="2800" dirty="0">
                  <a:solidFill>
                    <a:srgbClr val="3366FF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spcAft>
                    <a:spcPts val="800"/>
                  </a:spcAft>
                  <a:defRPr/>
                </a:pP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3366FF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2800" b="0" i="1" smtClean="0">
                            <a:solidFill>
                              <a:srgbClr val="3366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sSubSup>
                          <m:sSubSupPr>
                            <m:ctrlPr>
                              <a:rPr lang="en-US" sz="2800" b="0" i="1" smtClean="0">
                                <a:solidFill>
                                  <a:srgbClr val="3366FF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bSupPr>
                          <m:e>
                            <m:r>
                              <a:rPr lang="en-US" sz="2800" b="0" i="1" smtClean="0">
                                <a:solidFill>
                                  <a:srgbClr val="3366FF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rgbClr val="3366FF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5</m:t>
                            </m:r>
                          </m:sub>
                          <m:sup>
                            <m:r>
                              <a:rPr lang="en-US" sz="2800" b="0" i="1" smtClean="0">
                                <a:solidFill>
                                  <a:srgbClr val="3366FF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0</m:t>
                            </m:r>
                          </m:sup>
                        </m:sSubSup>
                        <m:r>
                          <a:rPr lang="en-US" sz="2800" b="0" i="1" smtClean="0">
                            <a:solidFill>
                              <a:srgbClr val="3366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.(2</m:t>
                        </m:r>
                        <m:r>
                          <a:rPr lang="en-US" sz="2800" b="0" i="1" smtClean="0">
                            <a:solidFill>
                              <a:srgbClr val="3366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2800" b="0" i="1" smtClean="0">
                            <a:solidFill>
                              <a:srgbClr val="3366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)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rgbClr val="3366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5</m:t>
                        </m:r>
                      </m:sup>
                    </m:sSup>
                    <m:r>
                      <a:rPr lang="en-US" sz="2800" b="0" i="1" smtClean="0">
                        <a:solidFill>
                          <a:srgbClr val="3366FF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sSubSup>
                      <m:sSubSupPr>
                        <m:ctrlPr>
                          <a:rPr lang="en-US" sz="2800" b="0" i="1" smtClean="0">
                            <a:solidFill>
                              <a:srgbClr val="3366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en-US" sz="2800" b="0" i="1" smtClean="0">
                            <a:solidFill>
                              <a:srgbClr val="3366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𝐶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rgbClr val="3366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5</m:t>
                        </m:r>
                      </m:sub>
                      <m:sup>
                        <m:r>
                          <a:rPr lang="en-US" sz="2800" b="0" i="1" smtClean="0">
                            <a:solidFill>
                              <a:srgbClr val="3366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sup>
                    </m:sSubSup>
                    <m:r>
                      <a:rPr lang="en-US" sz="2800" b="0" i="1" smtClean="0">
                        <a:solidFill>
                          <a:srgbClr val="3366FF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.(</m:t>
                    </m:r>
                    <m:sSup>
                      <m:sSupPr>
                        <m:ctrlPr>
                          <a:rPr lang="en-US" sz="2800" b="0" i="1" smtClean="0">
                            <a:solidFill>
                              <a:srgbClr val="3366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rgbClr val="3366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  <m:r>
                          <a:rPr lang="en-US" sz="2800" b="0" i="1" smtClean="0">
                            <a:solidFill>
                              <a:srgbClr val="3366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2800" b="0" i="1" smtClean="0">
                            <a:solidFill>
                              <a:srgbClr val="3366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)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rgbClr val="3366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</m:t>
                        </m:r>
                      </m:sup>
                    </m:sSup>
                    <m:r>
                      <a:rPr lang="en-US" sz="2800" b="0" i="1" smtClean="0">
                        <a:solidFill>
                          <a:srgbClr val="3366FF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. </m:t>
                    </m:r>
                    <m:sSup>
                      <m:sSupPr>
                        <m:ctrlPr>
                          <a:rPr lang="en-US" sz="2800" b="0" i="1" smtClean="0">
                            <a:solidFill>
                              <a:srgbClr val="3366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800" b="0" i="1" smtClean="0">
                                <a:solidFill>
                                  <a:srgbClr val="3366FF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solidFill>
                                  <a:srgbClr val="3366FF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−1</m:t>
                            </m:r>
                          </m:e>
                        </m:d>
                      </m:e>
                      <m:sup>
                        <m:r>
                          <a:rPr lang="en-US" sz="2800" b="0" i="1" smtClean="0">
                            <a:solidFill>
                              <a:srgbClr val="3366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sup>
                    </m:sSup>
                    <m:r>
                      <a:rPr lang="en-US" sz="2800" b="0" i="1" smtClean="0">
                        <a:solidFill>
                          <a:srgbClr val="3366FF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+</m:t>
                    </m:r>
                    <m:sSubSup>
                      <m:sSubSupPr>
                        <m:ctrlPr>
                          <a:rPr lang="en-US" sz="2800" b="0" i="1" smtClean="0">
                            <a:solidFill>
                              <a:srgbClr val="3366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en-US" sz="2800" b="0" i="1" smtClean="0">
                            <a:solidFill>
                              <a:srgbClr val="3366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𝐶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rgbClr val="3366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5</m:t>
                        </m:r>
                      </m:sub>
                      <m:sup>
                        <m:r>
                          <a:rPr lang="en-US" sz="2800" b="0" i="1" smtClean="0">
                            <a:solidFill>
                              <a:srgbClr val="3366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bSup>
                    <m:sSup>
                      <m:sSupPr>
                        <m:ctrlPr>
                          <a:rPr lang="en-US" sz="2800" i="1">
                            <a:solidFill>
                              <a:srgbClr val="3366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rgbClr val="3366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.</m:t>
                        </m:r>
                        <m:d>
                          <m:dPr>
                            <m:ctrlPr>
                              <a:rPr lang="en-US" sz="2800" i="1">
                                <a:solidFill>
                                  <a:srgbClr val="3366FF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2800" i="1">
                                <a:solidFill>
                                  <a:srgbClr val="3366FF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  <m:r>
                              <a:rPr lang="en-US" sz="2800" i="1">
                                <a:solidFill>
                                  <a:srgbClr val="3366FF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</m:d>
                      </m:e>
                      <m:sup>
                        <m:r>
                          <a:rPr lang="en-US" sz="2800" i="1">
                            <a:solidFill>
                              <a:srgbClr val="3366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2800" b="0" i="1" smtClean="0">
                        <a:solidFill>
                          <a:srgbClr val="3366FF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.</m:t>
                    </m:r>
                    <m:sSup>
                      <m:sSupPr>
                        <m:ctrlPr>
                          <a:rPr lang="en-US" sz="2800" i="1">
                            <a:solidFill>
                              <a:srgbClr val="3366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800" i="1">
                                <a:solidFill>
                                  <a:srgbClr val="3366FF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2800" i="1">
                                <a:solidFill>
                                  <a:srgbClr val="3366FF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−1</m:t>
                            </m:r>
                          </m:e>
                        </m:d>
                      </m:e>
                      <m:sup>
                        <m:r>
                          <a:rPr lang="en-US" sz="2800" b="0" i="1" smtClean="0">
                            <a:solidFill>
                              <a:srgbClr val="3366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2800" b="0" i="1" smtClean="0">
                        <a:solidFill>
                          <a:srgbClr val="3366FF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sSubSup>
                      <m:sSubSupPr>
                        <m:ctrlPr>
                          <a:rPr lang="en-US" sz="2800" i="1">
                            <a:solidFill>
                              <a:srgbClr val="3366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en-US" sz="2800" i="1">
                            <a:solidFill>
                              <a:srgbClr val="3366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𝐶</m:t>
                        </m:r>
                      </m:e>
                      <m:sub>
                        <m:r>
                          <a:rPr lang="en-US" sz="2800" i="1">
                            <a:solidFill>
                              <a:srgbClr val="3366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5</m:t>
                        </m:r>
                      </m:sub>
                      <m:sup>
                        <m:r>
                          <a:rPr lang="en-US" sz="2800" b="0" i="1" smtClean="0">
                            <a:solidFill>
                              <a:srgbClr val="3366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bSup>
                    <m:sSup>
                      <m:sSupPr>
                        <m:ctrlPr>
                          <a:rPr lang="en-US" sz="2800" i="1">
                            <a:solidFill>
                              <a:srgbClr val="3366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800" i="1">
                            <a:solidFill>
                              <a:srgbClr val="3366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.</m:t>
                        </m:r>
                        <m:d>
                          <m:dPr>
                            <m:ctrlPr>
                              <a:rPr lang="en-US" sz="2800" i="1">
                                <a:solidFill>
                                  <a:srgbClr val="3366FF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2800" i="1">
                                <a:solidFill>
                                  <a:srgbClr val="3366FF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  <m:r>
                              <a:rPr lang="en-US" sz="2800" i="1">
                                <a:solidFill>
                                  <a:srgbClr val="3366FF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</m:d>
                      </m:e>
                      <m:sup>
                        <m:r>
                          <a:rPr lang="en-US" sz="2800" b="0" i="1" smtClean="0">
                            <a:solidFill>
                              <a:srgbClr val="3366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2800" i="1">
                        <a:solidFill>
                          <a:srgbClr val="3366FF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.</m:t>
                    </m:r>
                    <m:sSup>
                      <m:sSupPr>
                        <m:ctrlPr>
                          <a:rPr lang="en-US" sz="2800" i="1">
                            <a:solidFill>
                              <a:srgbClr val="3366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800" i="1">
                                <a:solidFill>
                                  <a:srgbClr val="3366FF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2800" i="1">
                                <a:solidFill>
                                  <a:srgbClr val="3366FF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−1</m:t>
                            </m:r>
                          </m:e>
                        </m:d>
                      </m:e>
                      <m:sup>
                        <m:r>
                          <a:rPr lang="en-US" sz="2800" b="0" i="1" smtClean="0">
                            <a:solidFill>
                              <a:srgbClr val="3366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2800" b="0" i="1" smtClean="0">
                        <a:solidFill>
                          <a:srgbClr val="3366FF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sSubSup>
                      <m:sSubSupPr>
                        <m:ctrlPr>
                          <a:rPr lang="en-US" sz="2800" i="1">
                            <a:solidFill>
                              <a:srgbClr val="3366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en-US" sz="2800" i="1">
                            <a:solidFill>
                              <a:srgbClr val="3366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𝐶</m:t>
                        </m:r>
                      </m:e>
                      <m:sub>
                        <m:r>
                          <a:rPr lang="en-US" sz="2800" i="1">
                            <a:solidFill>
                              <a:srgbClr val="3366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5</m:t>
                        </m:r>
                      </m:sub>
                      <m:sup>
                        <m:r>
                          <a:rPr lang="en-US" sz="2800" b="0" i="1" smtClean="0">
                            <a:solidFill>
                              <a:srgbClr val="3366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</m:t>
                        </m:r>
                      </m:sup>
                    </m:sSubSup>
                    <m:sSup>
                      <m:sSupPr>
                        <m:ctrlPr>
                          <a:rPr lang="en-US" sz="2800" i="1">
                            <a:solidFill>
                              <a:srgbClr val="3366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800" i="1">
                            <a:solidFill>
                              <a:srgbClr val="3366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.</m:t>
                        </m:r>
                        <m:d>
                          <m:dPr>
                            <m:ctrlPr>
                              <a:rPr lang="en-US" sz="2800" i="1">
                                <a:solidFill>
                                  <a:srgbClr val="3366FF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2800" i="1">
                                <a:solidFill>
                                  <a:srgbClr val="3366FF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  <m:r>
                              <a:rPr lang="en-US" sz="2800" i="1">
                                <a:solidFill>
                                  <a:srgbClr val="3366FF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</m:d>
                      </m:e>
                      <m:sup>
                        <m:r>
                          <a:rPr lang="en-US" sz="2800" b="0" i="1" smtClean="0">
                            <a:solidFill>
                              <a:srgbClr val="3366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sup>
                    </m:sSup>
                    <m:r>
                      <a:rPr lang="en-US" sz="2800" i="1">
                        <a:solidFill>
                          <a:srgbClr val="3366FF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.</m:t>
                    </m:r>
                    <m:sSup>
                      <m:sSupPr>
                        <m:ctrlPr>
                          <a:rPr lang="en-US" sz="2800" i="1">
                            <a:solidFill>
                              <a:srgbClr val="3366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800" i="1">
                                <a:solidFill>
                                  <a:srgbClr val="3366FF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2800" i="1">
                                <a:solidFill>
                                  <a:srgbClr val="3366FF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−1</m:t>
                            </m:r>
                          </m:e>
                        </m:d>
                      </m:e>
                      <m:sup>
                        <m:r>
                          <a:rPr lang="en-US" sz="2800" b="0" i="1" smtClean="0">
                            <a:solidFill>
                              <a:srgbClr val="3366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</m:t>
                        </m:r>
                      </m:sup>
                    </m:sSup>
                    <m:r>
                      <a:rPr lang="en-US" sz="2800" b="0" i="0" smtClean="0">
                        <a:solidFill>
                          <a:srgbClr val="3366FF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</m:oMath>
                </a14:m>
                <a:r>
                  <a:rPr lang="en-US" sz="2800" dirty="0">
                    <a:solidFill>
                      <a:srgbClr val="3366FF"/>
                    </a:solidFill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800" i="1">
                            <a:solidFill>
                              <a:srgbClr val="3366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en-US" sz="2800" i="1">
                            <a:solidFill>
                              <a:srgbClr val="3366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𝐶</m:t>
                        </m:r>
                      </m:e>
                      <m:sub>
                        <m:r>
                          <a:rPr lang="en-US" sz="2800" i="1">
                            <a:solidFill>
                              <a:srgbClr val="3366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5</m:t>
                        </m:r>
                      </m:sub>
                      <m:sup>
                        <m:r>
                          <a:rPr lang="en-US" sz="2800" b="0" i="1" smtClean="0">
                            <a:solidFill>
                              <a:srgbClr val="3366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5</m:t>
                        </m:r>
                      </m:sup>
                    </m:sSubSup>
                    <m:sSup>
                      <m:sSupPr>
                        <m:ctrlPr>
                          <a:rPr lang="en-US" sz="2800" i="1">
                            <a:solidFill>
                              <a:srgbClr val="3366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800" i="1">
                            <a:solidFill>
                              <a:srgbClr val="3366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.</m:t>
                        </m:r>
                        <m:d>
                          <m:dPr>
                            <m:ctrlPr>
                              <a:rPr lang="en-US" sz="2800" i="1">
                                <a:solidFill>
                                  <a:srgbClr val="3366FF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2800" i="1">
                                <a:solidFill>
                                  <a:srgbClr val="3366FF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  <m:r>
                              <a:rPr lang="en-US" sz="2800" i="1">
                                <a:solidFill>
                                  <a:srgbClr val="3366FF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</m:d>
                      </m:e>
                      <m:sup>
                        <m:r>
                          <a:rPr lang="en-US" sz="2800" b="0" i="1" smtClean="0">
                            <a:solidFill>
                              <a:srgbClr val="3366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0</m:t>
                        </m:r>
                      </m:sup>
                    </m:sSup>
                    <m:r>
                      <a:rPr lang="en-US" sz="2800" i="1">
                        <a:solidFill>
                          <a:srgbClr val="3366FF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.</m:t>
                    </m:r>
                    <m:sSup>
                      <m:sSupPr>
                        <m:ctrlPr>
                          <a:rPr lang="en-US" sz="2800" i="1">
                            <a:solidFill>
                              <a:srgbClr val="3366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800" i="1">
                                <a:solidFill>
                                  <a:srgbClr val="3366FF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2800" i="1">
                                <a:solidFill>
                                  <a:srgbClr val="3366FF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−1</m:t>
                            </m:r>
                          </m:e>
                        </m:d>
                      </m:e>
                      <m:sup>
                        <m:r>
                          <a:rPr lang="en-US" sz="2800" b="0" i="1" smtClean="0">
                            <a:solidFill>
                              <a:srgbClr val="3366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5</m:t>
                        </m:r>
                      </m:sup>
                    </m:sSup>
                    <m:r>
                      <a:rPr lang="en-US" sz="2800" b="0" i="0" smtClean="0">
                        <a:solidFill>
                          <a:srgbClr val="3366FF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2800" i="1" kern="100" smtClean="0">
                            <a:solidFill>
                              <a:srgbClr val="3366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800" i="1" kern="100">
                                <a:solidFill>
                                  <a:srgbClr val="3366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2800" i="1" kern="100">
                                <a:solidFill>
                                  <a:srgbClr val="3366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a:rPr lang="en-US" sz="2800" i="1" kern="100">
                                <a:solidFill>
                                  <a:srgbClr val="3366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2800" i="1" kern="100">
                                <a:solidFill>
                                  <a:srgbClr val="3366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+1</m:t>
                            </m:r>
                          </m:e>
                        </m:d>
                      </m:e>
                      <m:sup>
                        <m:r>
                          <a:rPr lang="en-US" sz="2800" i="1" kern="100">
                            <a:solidFill>
                              <a:srgbClr val="3366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sup>
                    </m:sSup>
                  </m:oMath>
                </a14:m>
                <a:r>
                  <a:rPr lang="en-US" sz="2800" dirty="0">
                    <a:solidFill>
                      <a:srgbClr val="3366FF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00" cap="none" spc="0" normalizeH="0" baseline="0" noProof="0" dirty="0">
                  <a:ln>
                    <a:noFill/>
                  </a:ln>
                  <a:solidFill>
                    <a:srgbClr val="3366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ptos" panose="020B00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1947311-7A29-1CAE-CCAC-1D3CA5C0C3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743" y="1537156"/>
                <a:ext cx="11295619" cy="3676904"/>
              </a:xfrm>
              <a:prstGeom prst="rect">
                <a:avLst/>
              </a:prstGeom>
              <a:blipFill>
                <a:blip r:embed="rId2"/>
                <a:stretch>
                  <a:fillRect l="-1079" t="-14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32C72CB2-4AF6-22BC-DF64-AA5F2B30AC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243" y="73264"/>
            <a:ext cx="762066" cy="1018120"/>
          </a:xfrm>
          <a:prstGeom prst="rect">
            <a:avLst/>
          </a:prstGeom>
        </p:spPr>
      </p:pic>
      <p:grpSp>
        <p:nvGrpSpPr>
          <p:cNvPr id="3" name="Google Shape;2087;p66">
            <a:extLst>
              <a:ext uri="{FF2B5EF4-FFF2-40B4-BE49-F238E27FC236}">
                <a16:creationId xmlns:a16="http://schemas.microsoft.com/office/drawing/2014/main" id="{F6F5F581-65A0-1839-2443-CF28CFC59A6F}"/>
              </a:ext>
            </a:extLst>
          </p:cNvPr>
          <p:cNvGrpSpPr/>
          <p:nvPr/>
        </p:nvGrpSpPr>
        <p:grpSpPr>
          <a:xfrm>
            <a:off x="10765971" y="73264"/>
            <a:ext cx="1284514" cy="873793"/>
            <a:chOff x="7920249" y="95888"/>
            <a:chExt cx="1223761" cy="878233"/>
          </a:xfrm>
        </p:grpSpPr>
        <p:sp>
          <p:nvSpPr>
            <p:cNvPr id="4" name="Google Shape;2088;p66">
              <a:extLst>
                <a:ext uri="{FF2B5EF4-FFF2-40B4-BE49-F238E27FC236}">
                  <a16:creationId xmlns:a16="http://schemas.microsoft.com/office/drawing/2014/main" id="{AB1361D5-42BE-7F28-693D-D64081B36397}"/>
                </a:ext>
              </a:extLst>
            </p:cNvPr>
            <p:cNvSpPr/>
            <p:nvPr/>
          </p:nvSpPr>
          <p:spPr>
            <a:xfrm>
              <a:off x="8980189" y="350791"/>
              <a:ext cx="111364" cy="539487"/>
            </a:xfrm>
            <a:custGeom>
              <a:avLst/>
              <a:gdLst/>
              <a:ahLst/>
              <a:cxnLst/>
              <a:rect l="l" t="t" r="r" b="b"/>
              <a:pathLst>
                <a:path w="983" h="4762" extrusionOk="0">
                  <a:moveTo>
                    <a:pt x="1" y="1"/>
                  </a:moveTo>
                  <a:lnTo>
                    <a:pt x="1" y="4761"/>
                  </a:lnTo>
                  <a:lnTo>
                    <a:pt x="983" y="4761"/>
                  </a:lnTo>
                  <a:lnTo>
                    <a:pt x="983" y="1"/>
                  </a:lnTo>
                  <a:close/>
                </a:path>
              </a:pathLst>
            </a:custGeom>
            <a:solidFill>
              <a:srgbClr val="7A7C7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" name="Google Shape;2089;p66">
              <a:extLst>
                <a:ext uri="{FF2B5EF4-FFF2-40B4-BE49-F238E27FC236}">
                  <a16:creationId xmlns:a16="http://schemas.microsoft.com/office/drawing/2014/main" id="{5C64DC71-4B44-F295-2026-9D9658BB7AFE}"/>
                </a:ext>
              </a:extLst>
            </p:cNvPr>
            <p:cNvSpPr/>
            <p:nvPr/>
          </p:nvSpPr>
          <p:spPr>
            <a:xfrm>
              <a:off x="8999562" y="370504"/>
              <a:ext cx="73072" cy="395382"/>
            </a:xfrm>
            <a:custGeom>
              <a:avLst/>
              <a:gdLst/>
              <a:ahLst/>
              <a:cxnLst/>
              <a:rect l="l" t="t" r="r" b="b"/>
              <a:pathLst>
                <a:path w="645" h="3490" extrusionOk="0">
                  <a:moveTo>
                    <a:pt x="0" y="0"/>
                  </a:moveTo>
                  <a:lnTo>
                    <a:pt x="0" y="3489"/>
                  </a:lnTo>
                  <a:lnTo>
                    <a:pt x="644" y="3489"/>
                  </a:lnTo>
                  <a:lnTo>
                    <a:pt x="644" y="0"/>
                  </a:ln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" name="Google Shape;2090;p66">
              <a:extLst>
                <a:ext uri="{FF2B5EF4-FFF2-40B4-BE49-F238E27FC236}">
                  <a16:creationId xmlns:a16="http://schemas.microsoft.com/office/drawing/2014/main" id="{43AA6B1C-7CB5-EDEC-C784-8ABC7A0062C5}"/>
                </a:ext>
              </a:extLst>
            </p:cNvPr>
            <p:cNvSpPr/>
            <p:nvPr/>
          </p:nvSpPr>
          <p:spPr>
            <a:xfrm>
              <a:off x="9012704" y="813129"/>
              <a:ext cx="47015" cy="35346"/>
            </a:xfrm>
            <a:custGeom>
              <a:avLst/>
              <a:gdLst/>
              <a:ahLst/>
              <a:cxnLst/>
              <a:rect l="l" t="t" r="r" b="b"/>
              <a:pathLst>
                <a:path w="415" h="312" extrusionOk="0">
                  <a:moveTo>
                    <a:pt x="208" y="1"/>
                  </a:moveTo>
                  <a:cubicBezTo>
                    <a:pt x="176" y="1"/>
                    <a:pt x="141" y="11"/>
                    <a:pt x="107" y="34"/>
                  </a:cubicBezTo>
                  <a:cubicBezTo>
                    <a:pt x="96" y="42"/>
                    <a:pt x="88" y="48"/>
                    <a:pt x="85" y="56"/>
                  </a:cubicBezTo>
                  <a:cubicBezTo>
                    <a:pt x="1" y="179"/>
                    <a:pt x="89" y="312"/>
                    <a:pt x="207" y="312"/>
                  </a:cubicBezTo>
                  <a:cubicBezTo>
                    <a:pt x="239" y="312"/>
                    <a:pt x="274" y="302"/>
                    <a:pt x="308" y="279"/>
                  </a:cubicBezTo>
                  <a:cubicBezTo>
                    <a:pt x="316" y="270"/>
                    <a:pt x="327" y="265"/>
                    <a:pt x="330" y="257"/>
                  </a:cubicBezTo>
                  <a:cubicBezTo>
                    <a:pt x="414" y="134"/>
                    <a:pt x="326" y="1"/>
                    <a:pt x="208" y="1"/>
                  </a:cubicBez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" name="Google Shape;2091;p66">
              <a:extLst>
                <a:ext uri="{FF2B5EF4-FFF2-40B4-BE49-F238E27FC236}">
                  <a16:creationId xmlns:a16="http://schemas.microsoft.com/office/drawing/2014/main" id="{7431FD30-D8D3-CE7E-8891-6D495AE29227}"/>
                </a:ext>
              </a:extLst>
            </p:cNvPr>
            <p:cNvSpPr/>
            <p:nvPr/>
          </p:nvSpPr>
          <p:spPr>
            <a:xfrm>
              <a:off x="7920255" y="890510"/>
              <a:ext cx="1223756" cy="83612"/>
            </a:xfrm>
            <a:custGeom>
              <a:avLst/>
              <a:gdLst/>
              <a:ahLst/>
              <a:cxnLst/>
              <a:rect l="l" t="t" r="r" b="b"/>
              <a:pathLst>
                <a:path w="8950" h="738" extrusionOk="0">
                  <a:moveTo>
                    <a:pt x="1" y="0"/>
                  </a:moveTo>
                  <a:lnTo>
                    <a:pt x="1" y="738"/>
                  </a:lnTo>
                  <a:lnTo>
                    <a:pt x="8949" y="738"/>
                  </a:lnTo>
                  <a:lnTo>
                    <a:pt x="8949" y="0"/>
                  </a:lnTo>
                  <a:close/>
                </a:path>
              </a:pathLst>
            </a:custGeom>
            <a:solidFill>
              <a:srgbClr val="9979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" name="Google Shape;2092;p66">
              <a:extLst>
                <a:ext uri="{FF2B5EF4-FFF2-40B4-BE49-F238E27FC236}">
                  <a16:creationId xmlns:a16="http://schemas.microsoft.com/office/drawing/2014/main" id="{FF07B6E9-6577-DB61-3D0C-920FE54D177F}"/>
                </a:ext>
              </a:extLst>
            </p:cNvPr>
            <p:cNvSpPr/>
            <p:nvPr/>
          </p:nvSpPr>
          <p:spPr>
            <a:xfrm>
              <a:off x="8216729" y="521746"/>
              <a:ext cx="154414" cy="22205"/>
            </a:xfrm>
            <a:custGeom>
              <a:avLst/>
              <a:gdLst/>
              <a:ahLst/>
              <a:cxnLst/>
              <a:rect l="l" t="t" r="r" b="b"/>
              <a:pathLst>
                <a:path w="1363" h="196" extrusionOk="0">
                  <a:moveTo>
                    <a:pt x="781" y="0"/>
                  </a:moveTo>
                  <a:cubicBezTo>
                    <a:pt x="706" y="0"/>
                    <a:pt x="631" y="4"/>
                    <a:pt x="559" y="8"/>
                  </a:cubicBezTo>
                  <a:cubicBezTo>
                    <a:pt x="466" y="16"/>
                    <a:pt x="372" y="30"/>
                    <a:pt x="276" y="44"/>
                  </a:cubicBezTo>
                  <a:cubicBezTo>
                    <a:pt x="193" y="58"/>
                    <a:pt x="111" y="74"/>
                    <a:pt x="28" y="88"/>
                  </a:cubicBezTo>
                  <a:cubicBezTo>
                    <a:pt x="1" y="91"/>
                    <a:pt x="1" y="102"/>
                    <a:pt x="20" y="118"/>
                  </a:cubicBezTo>
                  <a:cubicBezTo>
                    <a:pt x="30" y="130"/>
                    <a:pt x="44" y="133"/>
                    <a:pt x="59" y="133"/>
                  </a:cubicBezTo>
                  <a:cubicBezTo>
                    <a:pt x="67" y="133"/>
                    <a:pt x="75" y="132"/>
                    <a:pt x="83" y="132"/>
                  </a:cubicBezTo>
                  <a:cubicBezTo>
                    <a:pt x="102" y="132"/>
                    <a:pt x="119" y="137"/>
                    <a:pt x="135" y="140"/>
                  </a:cubicBezTo>
                  <a:cubicBezTo>
                    <a:pt x="212" y="151"/>
                    <a:pt x="287" y="162"/>
                    <a:pt x="358" y="171"/>
                  </a:cubicBezTo>
                  <a:cubicBezTo>
                    <a:pt x="367" y="171"/>
                    <a:pt x="378" y="171"/>
                    <a:pt x="383" y="173"/>
                  </a:cubicBezTo>
                  <a:cubicBezTo>
                    <a:pt x="449" y="182"/>
                    <a:pt x="518" y="195"/>
                    <a:pt x="584" y="195"/>
                  </a:cubicBezTo>
                  <a:cubicBezTo>
                    <a:pt x="642" y="195"/>
                    <a:pt x="708" y="184"/>
                    <a:pt x="766" y="173"/>
                  </a:cubicBezTo>
                  <a:cubicBezTo>
                    <a:pt x="832" y="162"/>
                    <a:pt x="895" y="154"/>
                    <a:pt x="964" y="140"/>
                  </a:cubicBezTo>
                  <a:cubicBezTo>
                    <a:pt x="1002" y="132"/>
                    <a:pt x="1038" y="124"/>
                    <a:pt x="1071" y="115"/>
                  </a:cubicBezTo>
                  <a:cubicBezTo>
                    <a:pt x="1123" y="102"/>
                    <a:pt x="1170" y="88"/>
                    <a:pt x="1222" y="71"/>
                  </a:cubicBezTo>
                  <a:cubicBezTo>
                    <a:pt x="1247" y="63"/>
                    <a:pt x="1275" y="55"/>
                    <a:pt x="1299" y="44"/>
                  </a:cubicBezTo>
                  <a:cubicBezTo>
                    <a:pt x="1316" y="36"/>
                    <a:pt x="1346" y="19"/>
                    <a:pt x="1363" y="19"/>
                  </a:cubicBezTo>
                  <a:cubicBezTo>
                    <a:pt x="1280" y="16"/>
                    <a:pt x="1195" y="14"/>
                    <a:pt x="1112" y="8"/>
                  </a:cubicBezTo>
                  <a:cubicBezTo>
                    <a:pt x="1049" y="5"/>
                    <a:pt x="991" y="5"/>
                    <a:pt x="931" y="3"/>
                  </a:cubicBezTo>
                  <a:lnTo>
                    <a:pt x="876" y="3"/>
                  </a:lnTo>
                  <a:cubicBezTo>
                    <a:pt x="844" y="1"/>
                    <a:pt x="813" y="0"/>
                    <a:pt x="781" y="0"/>
                  </a:cubicBezTo>
                  <a:close/>
                </a:path>
              </a:pathLst>
            </a:custGeom>
            <a:solidFill>
              <a:srgbClr val="97AF8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2093;p66">
              <a:extLst>
                <a:ext uri="{FF2B5EF4-FFF2-40B4-BE49-F238E27FC236}">
                  <a16:creationId xmlns:a16="http://schemas.microsoft.com/office/drawing/2014/main" id="{B0F9AE80-A683-DCFA-5B5F-A21AFEF632C1}"/>
                </a:ext>
              </a:extLst>
            </p:cNvPr>
            <p:cNvSpPr/>
            <p:nvPr/>
          </p:nvSpPr>
          <p:spPr>
            <a:xfrm>
              <a:off x="8211404" y="424090"/>
              <a:ext cx="193386" cy="101734"/>
            </a:xfrm>
            <a:custGeom>
              <a:avLst/>
              <a:gdLst/>
              <a:ahLst/>
              <a:cxnLst/>
              <a:rect l="l" t="t" r="r" b="b"/>
              <a:pathLst>
                <a:path w="1707" h="898" extrusionOk="0">
                  <a:moveTo>
                    <a:pt x="1707" y="1"/>
                  </a:moveTo>
                  <a:cubicBezTo>
                    <a:pt x="1556" y="42"/>
                    <a:pt x="1388" y="86"/>
                    <a:pt x="1242" y="160"/>
                  </a:cubicBezTo>
                  <a:cubicBezTo>
                    <a:pt x="1184" y="190"/>
                    <a:pt x="1129" y="224"/>
                    <a:pt x="1071" y="257"/>
                  </a:cubicBezTo>
                  <a:cubicBezTo>
                    <a:pt x="1060" y="262"/>
                    <a:pt x="1052" y="265"/>
                    <a:pt x="1044" y="273"/>
                  </a:cubicBezTo>
                  <a:cubicBezTo>
                    <a:pt x="975" y="312"/>
                    <a:pt x="898" y="345"/>
                    <a:pt x="832" y="386"/>
                  </a:cubicBezTo>
                  <a:cubicBezTo>
                    <a:pt x="818" y="397"/>
                    <a:pt x="804" y="402"/>
                    <a:pt x="791" y="413"/>
                  </a:cubicBezTo>
                  <a:cubicBezTo>
                    <a:pt x="727" y="457"/>
                    <a:pt x="667" y="512"/>
                    <a:pt x="598" y="554"/>
                  </a:cubicBezTo>
                  <a:cubicBezTo>
                    <a:pt x="540" y="592"/>
                    <a:pt x="480" y="620"/>
                    <a:pt x="419" y="656"/>
                  </a:cubicBezTo>
                  <a:cubicBezTo>
                    <a:pt x="364" y="689"/>
                    <a:pt x="315" y="730"/>
                    <a:pt x="259" y="768"/>
                  </a:cubicBezTo>
                  <a:cubicBezTo>
                    <a:pt x="193" y="810"/>
                    <a:pt x="127" y="843"/>
                    <a:pt x="48" y="851"/>
                  </a:cubicBezTo>
                  <a:cubicBezTo>
                    <a:pt x="28" y="851"/>
                    <a:pt x="1" y="856"/>
                    <a:pt x="1" y="876"/>
                  </a:cubicBezTo>
                  <a:cubicBezTo>
                    <a:pt x="4" y="892"/>
                    <a:pt x="31" y="898"/>
                    <a:pt x="53" y="898"/>
                  </a:cubicBezTo>
                  <a:cubicBezTo>
                    <a:pt x="182" y="892"/>
                    <a:pt x="315" y="856"/>
                    <a:pt x="427" y="796"/>
                  </a:cubicBezTo>
                  <a:cubicBezTo>
                    <a:pt x="557" y="727"/>
                    <a:pt x="694" y="650"/>
                    <a:pt x="832" y="601"/>
                  </a:cubicBezTo>
                  <a:cubicBezTo>
                    <a:pt x="868" y="587"/>
                    <a:pt x="909" y="578"/>
                    <a:pt x="942" y="562"/>
                  </a:cubicBezTo>
                  <a:cubicBezTo>
                    <a:pt x="1008" y="532"/>
                    <a:pt x="1074" y="485"/>
                    <a:pt x="1135" y="441"/>
                  </a:cubicBezTo>
                  <a:cubicBezTo>
                    <a:pt x="1190" y="402"/>
                    <a:pt x="1242" y="361"/>
                    <a:pt x="1294" y="320"/>
                  </a:cubicBezTo>
                  <a:cubicBezTo>
                    <a:pt x="1368" y="262"/>
                    <a:pt x="1451" y="210"/>
                    <a:pt x="1531" y="160"/>
                  </a:cubicBezTo>
                  <a:cubicBezTo>
                    <a:pt x="1534" y="160"/>
                    <a:pt x="1534" y="155"/>
                    <a:pt x="1534" y="155"/>
                  </a:cubicBezTo>
                  <a:cubicBezTo>
                    <a:pt x="1556" y="141"/>
                    <a:pt x="1572" y="127"/>
                    <a:pt x="1589" y="113"/>
                  </a:cubicBezTo>
                  <a:cubicBezTo>
                    <a:pt x="1600" y="102"/>
                    <a:pt x="1613" y="94"/>
                    <a:pt x="1624" y="83"/>
                  </a:cubicBezTo>
                  <a:cubicBezTo>
                    <a:pt x="1644" y="67"/>
                    <a:pt x="1685" y="9"/>
                    <a:pt x="1707" y="1"/>
                  </a:cubicBezTo>
                  <a:close/>
                </a:path>
              </a:pathLst>
            </a:custGeom>
            <a:solidFill>
              <a:srgbClr val="97AF8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2094;p66">
              <a:extLst>
                <a:ext uri="{FF2B5EF4-FFF2-40B4-BE49-F238E27FC236}">
                  <a16:creationId xmlns:a16="http://schemas.microsoft.com/office/drawing/2014/main" id="{CE257D10-F56D-8949-A4A0-8E7107FF3654}"/>
                </a:ext>
              </a:extLst>
            </p:cNvPr>
            <p:cNvSpPr/>
            <p:nvPr/>
          </p:nvSpPr>
          <p:spPr>
            <a:xfrm>
              <a:off x="8204947" y="346486"/>
              <a:ext cx="171521" cy="169822"/>
            </a:xfrm>
            <a:custGeom>
              <a:avLst/>
              <a:gdLst/>
              <a:ahLst/>
              <a:cxnLst/>
              <a:rect l="l" t="t" r="r" b="b"/>
              <a:pathLst>
                <a:path w="1514" h="1499" extrusionOk="0">
                  <a:moveTo>
                    <a:pt x="1513" y="0"/>
                  </a:moveTo>
                  <a:lnTo>
                    <a:pt x="1513" y="0"/>
                  </a:lnTo>
                  <a:cubicBezTo>
                    <a:pt x="1486" y="14"/>
                    <a:pt x="1453" y="36"/>
                    <a:pt x="1425" y="55"/>
                  </a:cubicBezTo>
                  <a:cubicBezTo>
                    <a:pt x="1398" y="78"/>
                    <a:pt x="1368" y="100"/>
                    <a:pt x="1343" y="119"/>
                  </a:cubicBezTo>
                  <a:cubicBezTo>
                    <a:pt x="1310" y="138"/>
                    <a:pt x="1280" y="163"/>
                    <a:pt x="1247" y="188"/>
                  </a:cubicBezTo>
                  <a:cubicBezTo>
                    <a:pt x="1189" y="232"/>
                    <a:pt x="1134" y="276"/>
                    <a:pt x="1081" y="325"/>
                  </a:cubicBezTo>
                  <a:cubicBezTo>
                    <a:pt x="1054" y="353"/>
                    <a:pt x="1026" y="375"/>
                    <a:pt x="999" y="399"/>
                  </a:cubicBezTo>
                  <a:cubicBezTo>
                    <a:pt x="996" y="402"/>
                    <a:pt x="993" y="408"/>
                    <a:pt x="985" y="410"/>
                  </a:cubicBezTo>
                  <a:lnTo>
                    <a:pt x="982" y="413"/>
                  </a:lnTo>
                  <a:cubicBezTo>
                    <a:pt x="938" y="452"/>
                    <a:pt x="894" y="493"/>
                    <a:pt x="853" y="532"/>
                  </a:cubicBezTo>
                  <a:cubicBezTo>
                    <a:pt x="776" y="603"/>
                    <a:pt x="704" y="677"/>
                    <a:pt x="638" y="757"/>
                  </a:cubicBezTo>
                  <a:cubicBezTo>
                    <a:pt x="564" y="842"/>
                    <a:pt x="490" y="933"/>
                    <a:pt x="418" y="1027"/>
                  </a:cubicBezTo>
                  <a:lnTo>
                    <a:pt x="418" y="1030"/>
                  </a:lnTo>
                  <a:cubicBezTo>
                    <a:pt x="366" y="1096"/>
                    <a:pt x="308" y="1156"/>
                    <a:pt x="250" y="1214"/>
                  </a:cubicBezTo>
                  <a:cubicBezTo>
                    <a:pt x="171" y="1294"/>
                    <a:pt x="91" y="1371"/>
                    <a:pt x="17" y="1453"/>
                  </a:cubicBezTo>
                  <a:cubicBezTo>
                    <a:pt x="8" y="1459"/>
                    <a:pt x="3" y="1473"/>
                    <a:pt x="3" y="1481"/>
                  </a:cubicBezTo>
                  <a:cubicBezTo>
                    <a:pt x="0" y="1484"/>
                    <a:pt x="3" y="1492"/>
                    <a:pt x="8" y="1497"/>
                  </a:cubicBezTo>
                  <a:cubicBezTo>
                    <a:pt x="12" y="1498"/>
                    <a:pt x="15" y="1499"/>
                    <a:pt x="18" y="1499"/>
                  </a:cubicBezTo>
                  <a:cubicBezTo>
                    <a:pt x="25" y="1499"/>
                    <a:pt x="32" y="1497"/>
                    <a:pt x="36" y="1495"/>
                  </a:cubicBezTo>
                  <a:cubicBezTo>
                    <a:pt x="124" y="1453"/>
                    <a:pt x="198" y="1412"/>
                    <a:pt x="270" y="1352"/>
                  </a:cubicBezTo>
                  <a:cubicBezTo>
                    <a:pt x="308" y="1324"/>
                    <a:pt x="344" y="1294"/>
                    <a:pt x="380" y="1266"/>
                  </a:cubicBezTo>
                  <a:cubicBezTo>
                    <a:pt x="399" y="1252"/>
                    <a:pt x="418" y="1239"/>
                    <a:pt x="440" y="1228"/>
                  </a:cubicBezTo>
                  <a:cubicBezTo>
                    <a:pt x="454" y="1222"/>
                    <a:pt x="468" y="1211"/>
                    <a:pt x="476" y="1206"/>
                  </a:cubicBezTo>
                  <a:cubicBezTo>
                    <a:pt x="638" y="1082"/>
                    <a:pt x="798" y="953"/>
                    <a:pt x="938" y="807"/>
                  </a:cubicBezTo>
                  <a:lnTo>
                    <a:pt x="944" y="798"/>
                  </a:lnTo>
                  <a:cubicBezTo>
                    <a:pt x="985" y="754"/>
                    <a:pt x="1021" y="702"/>
                    <a:pt x="1054" y="655"/>
                  </a:cubicBezTo>
                  <a:cubicBezTo>
                    <a:pt x="1090" y="603"/>
                    <a:pt x="1123" y="554"/>
                    <a:pt x="1161" y="507"/>
                  </a:cubicBezTo>
                  <a:cubicBezTo>
                    <a:pt x="1183" y="479"/>
                    <a:pt x="1205" y="452"/>
                    <a:pt x="1227" y="424"/>
                  </a:cubicBezTo>
                  <a:cubicBezTo>
                    <a:pt x="1266" y="375"/>
                    <a:pt x="1307" y="328"/>
                    <a:pt x="1340" y="278"/>
                  </a:cubicBezTo>
                  <a:cubicBezTo>
                    <a:pt x="1403" y="190"/>
                    <a:pt x="1456" y="94"/>
                    <a:pt x="1513" y="0"/>
                  </a:cubicBezTo>
                  <a:close/>
                </a:path>
              </a:pathLst>
            </a:custGeom>
            <a:solidFill>
              <a:srgbClr val="97AF8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2095;p66">
              <a:extLst>
                <a:ext uri="{FF2B5EF4-FFF2-40B4-BE49-F238E27FC236}">
                  <a16:creationId xmlns:a16="http://schemas.microsoft.com/office/drawing/2014/main" id="{F4F2A59C-EEC0-12BE-3571-B1EFF06AD6FD}"/>
                </a:ext>
              </a:extLst>
            </p:cNvPr>
            <p:cNvSpPr/>
            <p:nvPr/>
          </p:nvSpPr>
          <p:spPr>
            <a:xfrm>
              <a:off x="8199282" y="286669"/>
              <a:ext cx="152828" cy="213665"/>
            </a:xfrm>
            <a:custGeom>
              <a:avLst/>
              <a:gdLst/>
              <a:ahLst/>
              <a:cxnLst/>
              <a:rect l="l" t="t" r="r" b="b"/>
              <a:pathLst>
                <a:path w="1349" h="1886" extrusionOk="0">
                  <a:moveTo>
                    <a:pt x="1349" y="0"/>
                  </a:moveTo>
                  <a:cubicBezTo>
                    <a:pt x="1332" y="30"/>
                    <a:pt x="1291" y="61"/>
                    <a:pt x="1266" y="88"/>
                  </a:cubicBezTo>
                  <a:cubicBezTo>
                    <a:pt x="1049" y="328"/>
                    <a:pt x="837" y="553"/>
                    <a:pt x="647" y="812"/>
                  </a:cubicBezTo>
                  <a:cubicBezTo>
                    <a:pt x="587" y="897"/>
                    <a:pt x="523" y="982"/>
                    <a:pt x="466" y="1073"/>
                  </a:cubicBezTo>
                  <a:cubicBezTo>
                    <a:pt x="427" y="1128"/>
                    <a:pt x="394" y="1183"/>
                    <a:pt x="355" y="1238"/>
                  </a:cubicBezTo>
                  <a:cubicBezTo>
                    <a:pt x="314" y="1299"/>
                    <a:pt x="273" y="1357"/>
                    <a:pt x="232" y="1417"/>
                  </a:cubicBezTo>
                  <a:cubicBezTo>
                    <a:pt x="207" y="1453"/>
                    <a:pt x="179" y="1492"/>
                    <a:pt x="155" y="1530"/>
                  </a:cubicBezTo>
                  <a:cubicBezTo>
                    <a:pt x="155" y="1533"/>
                    <a:pt x="152" y="1533"/>
                    <a:pt x="152" y="1533"/>
                  </a:cubicBezTo>
                  <a:cubicBezTo>
                    <a:pt x="97" y="1624"/>
                    <a:pt x="45" y="1725"/>
                    <a:pt x="9" y="1822"/>
                  </a:cubicBezTo>
                  <a:cubicBezTo>
                    <a:pt x="3" y="1833"/>
                    <a:pt x="0" y="1844"/>
                    <a:pt x="0" y="1852"/>
                  </a:cubicBezTo>
                  <a:lnTo>
                    <a:pt x="0" y="1858"/>
                  </a:lnTo>
                  <a:cubicBezTo>
                    <a:pt x="0" y="1869"/>
                    <a:pt x="9" y="1877"/>
                    <a:pt x="14" y="1882"/>
                  </a:cubicBezTo>
                  <a:cubicBezTo>
                    <a:pt x="17" y="1885"/>
                    <a:pt x="17" y="1885"/>
                    <a:pt x="23" y="1885"/>
                  </a:cubicBezTo>
                  <a:cubicBezTo>
                    <a:pt x="39" y="1874"/>
                    <a:pt x="53" y="1858"/>
                    <a:pt x="61" y="1841"/>
                  </a:cubicBezTo>
                  <a:cubicBezTo>
                    <a:pt x="83" y="1794"/>
                    <a:pt x="111" y="1750"/>
                    <a:pt x="141" y="1712"/>
                  </a:cubicBezTo>
                  <a:cubicBezTo>
                    <a:pt x="171" y="1676"/>
                    <a:pt x="204" y="1637"/>
                    <a:pt x="237" y="1599"/>
                  </a:cubicBezTo>
                  <a:lnTo>
                    <a:pt x="413" y="1403"/>
                  </a:lnTo>
                  <a:cubicBezTo>
                    <a:pt x="532" y="1271"/>
                    <a:pt x="647" y="1139"/>
                    <a:pt x="765" y="1007"/>
                  </a:cubicBezTo>
                  <a:cubicBezTo>
                    <a:pt x="812" y="952"/>
                    <a:pt x="862" y="897"/>
                    <a:pt x="906" y="842"/>
                  </a:cubicBezTo>
                  <a:cubicBezTo>
                    <a:pt x="933" y="804"/>
                    <a:pt x="961" y="768"/>
                    <a:pt x="986" y="729"/>
                  </a:cubicBezTo>
                  <a:cubicBezTo>
                    <a:pt x="1046" y="633"/>
                    <a:pt x="1101" y="528"/>
                    <a:pt x="1153" y="427"/>
                  </a:cubicBezTo>
                  <a:cubicBezTo>
                    <a:pt x="1181" y="372"/>
                    <a:pt x="1209" y="317"/>
                    <a:pt x="1233" y="262"/>
                  </a:cubicBezTo>
                  <a:cubicBezTo>
                    <a:pt x="1275" y="173"/>
                    <a:pt x="1316" y="88"/>
                    <a:pt x="1349" y="0"/>
                  </a:cubicBezTo>
                  <a:close/>
                </a:path>
              </a:pathLst>
            </a:custGeom>
            <a:solidFill>
              <a:srgbClr val="97AF8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2096;p66">
              <a:extLst>
                <a:ext uri="{FF2B5EF4-FFF2-40B4-BE49-F238E27FC236}">
                  <a16:creationId xmlns:a16="http://schemas.microsoft.com/office/drawing/2014/main" id="{262497D0-BD15-0076-8460-FAA6355121F0}"/>
                </a:ext>
              </a:extLst>
            </p:cNvPr>
            <p:cNvSpPr/>
            <p:nvPr/>
          </p:nvSpPr>
          <p:spPr>
            <a:xfrm>
              <a:off x="8178664" y="254834"/>
              <a:ext cx="135495" cy="221709"/>
            </a:xfrm>
            <a:custGeom>
              <a:avLst/>
              <a:gdLst/>
              <a:ahLst/>
              <a:cxnLst/>
              <a:rect l="l" t="t" r="r" b="b"/>
              <a:pathLst>
                <a:path w="1196" h="1957" extrusionOk="0">
                  <a:moveTo>
                    <a:pt x="1190" y="0"/>
                  </a:moveTo>
                  <a:lnTo>
                    <a:pt x="1190" y="0"/>
                  </a:lnTo>
                  <a:cubicBezTo>
                    <a:pt x="1121" y="80"/>
                    <a:pt x="1063" y="166"/>
                    <a:pt x="1005" y="254"/>
                  </a:cubicBezTo>
                  <a:lnTo>
                    <a:pt x="934" y="355"/>
                  </a:lnTo>
                  <a:cubicBezTo>
                    <a:pt x="868" y="449"/>
                    <a:pt x="804" y="543"/>
                    <a:pt x="744" y="633"/>
                  </a:cubicBezTo>
                  <a:cubicBezTo>
                    <a:pt x="727" y="661"/>
                    <a:pt x="705" y="694"/>
                    <a:pt x="689" y="721"/>
                  </a:cubicBezTo>
                  <a:cubicBezTo>
                    <a:pt x="653" y="776"/>
                    <a:pt x="620" y="834"/>
                    <a:pt x="584" y="889"/>
                  </a:cubicBezTo>
                  <a:cubicBezTo>
                    <a:pt x="502" y="1030"/>
                    <a:pt x="419" y="1167"/>
                    <a:pt x="337" y="1308"/>
                  </a:cubicBezTo>
                  <a:cubicBezTo>
                    <a:pt x="315" y="1346"/>
                    <a:pt x="293" y="1387"/>
                    <a:pt x="268" y="1426"/>
                  </a:cubicBezTo>
                  <a:cubicBezTo>
                    <a:pt x="254" y="1451"/>
                    <a:pt x="240" y="1470"/>
                    <a:pt x="227" y="1495"/>
                  </a:cubicBezTo>
                  <a:cubicBezTo>
                    <a:pt x="207" y="1528"/>
                    <a:pt x="185" y="1563"/>
                    <a:pt x="169" y="1596"/>
                  </a:cubicBezTo>
                  <a:cubicBezTo>
                    <a:pt x="122" y="1684"/>
                    <a:pt x="72" y="1770"/>
                    <a:pt x="31" y="1858"/>
                  </a:cubicBezTo>
                  <a:cubicBezTo>
                    <a:pt x="12" y="1891"/>
                    <a:pt x="1" y="1935"/>
                    <a:pt x="31" y="1957"/>
                  </a:cubicBezTo>
                  <a:cubicBezTo>
                    <a:pt x="72" y="1907"/>
                    <a:pt x="116" y="1855"/>
                    <a:pt x="166" y="1814"/>
                  </a:cubicBezTo>
                  <a:cubicBezTo>
                    <a:pt x="199" y="1784"/>
                    <a:pt x="238" y="1753"/>
                    <a:pt x="273" y="1723"/>
                  </a:cubicBezTo>
                  <a:cubicBezTo>
                    <a:pt x="276" y="1718"/>
                    <a:pt x="279" y="1718"/>
                    <a:pt x="279" y="1715"/>
                  </a:cubicBezTo>
                  <a:cubicBezTo>
                    <a:pt x="323" y="1671"/>
                    <a:pt x="359" y="1618"/>
                    <a:pt x="392" y="1566"/>
                  </a:cubicBezTo>
                  <a:cubicBezTo>
                    <a:pt x="441" y="1495"/>
                    <a:pt x="488" y="1423"/>
                    <a:pt x="540" y="1349"/>
                  </a:cubicBezTo>
                  <a:cubicBezTo>
                    <a:pt x="579" y="1297"/>
                    <a:pt x="617" y="1236"/>
                    <a:pt x="653" y="1181"/>
                  </a:cubicBezTo>
                  <a:cubicBezTo>
                    <a:pt x="681" y="1142"/>
                    <a:pt x="705" y="1107"/>
                    <a:pt x="733" y="1065"/>
                  </a:cubicBezTo>
                  <a:cubicBezTo>
                    <a:pt x="777" y="999"/>
                    <a:pt x="824" y="933"/>
                    <a:pt x="865" y="864"/>
                  </a:cubicBezTo>
                  <a:cubicBezTo>
                    <a:pt x="865" y="864"/>
                    <a:pt x="865" y="862"/>
                    <a:pt x="868" y="862"/>
                  </a:cubicBezTo>
                  <a:cubicBezTo>
                    <a:pt x="928" y="752"/>
                    <a:pt x="980" y="639"/>
                    <a:pt x="1025" y="521"/>
                  </a:cubicBezTo>
                  <a:cubicBezTo>
                    <a:pt x="1030" y="510"/>
                    <a:pt x="1033" y="504"/>
                    <a:pt x="1036" y="493"/>
                  </a:cubicBezTo>
                  <a:cubicBezTo>
                    <a:pt x="1066" y="413"/>
                    <a:pt x="1093" y="339"/>
                    <a:pt x="1118" y="259"/>
                  </a:cubicBezTo>
                  <a:lnTo>
                    <a:pt x="1159" y="124"/>
                  </a:lnTo>
                  <a:cubicBezTo>
                    <a:pt x="1170" y="89"/>
                    <a:pt x="1195" y="39"/>
                    <a:pt x="1190" y="0"/>
                  </a:cubicBezTo>
                  <a:close/>
                </a:path>
              </a:pathLst>
            </a:custGeom>
            <a:solidFill>
              <a:srgbClr val="97AF8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2097;p66">
              <a:extLst>
                <a:ext uri="{FF2B5EF4-FFF2-40B4-BE49-F238E27FC236}">
                  <a16:creationId xmlns:a16="http://schemas.microsoft.com/office/drawing/2014/main" id="{C6F2C732-724A-0417-E8B3-159F3A083796}"/>
                </a:ext>
              </a:extLst>
            </p:cNvPr>
            <p:cNvSpPr/>
            <p:nvPr/>
          </p:nvSpPr>
          <p:spPr>
            <a:xfrm>
              <a:off x="8164729" y="224586"/>
              <a:ext cx="103887" cy="229865"/>
            </a:xfrm>
            <a:custGeom>
              <a:avLst/>
              <a:gdLst/>
              <a:ahLst/>
              <a:cxnLst/>
              <a:rect l="l" t="t" r="r" b="b"/>
              <a:pathLst>
                <a:path w="917" h="2029" extrusionOk="0">
                  <a:moveTo>
                    <a:pt x="911" y="1"/>
                  </a:moveTo>
                  <a:lnTo>
                    <a:pt x="911" y="1"/>
                  </a:lnTo>
                  <a:cubicBezTo>
                    <a:pt x="870" y="42"/>
                    <a:pt x="842" y="116"/>
                    <a:pt x="815" y="168"/>
                  </a:cubicBezTo>
                  <a:cubicBezTo>
                    <a:pt x="779" y="234"/>
                    <a:pt x="746" y="303"/>
                    <a:pt x="710" y="369"/>
                  </a:cubicBezTo>
                  <a:cubicBezTo>
                    <a:pt x="647" y="499"/>
                    <a:pt x="583" y="633"/>
                    <a:pt x="528" y="771"/>
                  </a:cubicBezTo>
                  <a:cubicBezTo>
                    <a:pt x="515" y="810"/>
                    <a:pt x="498" y="843"/>
                    <a:pt x="484" y="881"/>
                  </a:cubicBezTo>
                  <a:cubicBezTo>
                    <a:pt x="468" y="925"/>
                    <a:pt x="449" y="966"/>
                    <a:pt x="429" y="1010"/>
                  </a:cubicBezTo>
                  <a:cubicBezTo>
                    <a:pt x="402" y="1071"/>
                    <a:pt x="374" y="1131"/>
                    <a:pt x="344" y="1189"/>
                  </a:cubicBezTo>
                  <a:cubicBezTo>
                    <a:pt x="330" y="1214"/>
                    <a:pt x="319" y="1239"/>
                    <a:pt x="308" y="1264"/>
                  </a:cubicBezTo>
                  <a:cubicBezTo>
                    <a:pt x="261" y="1368"/>
                    <a:pt x="215" y="1478"/>
                    <a:pt x="173" y="1588"/>
                  </a:cubicBezTo>
                  <a:cubicBezTo>
                    <a:pt x="160" y="1624"/>
                    <a:pt x="151" y="1654"/>
                    <a:pt x="138" y="1690"/>
                  </a:cubicBezTo>
                  <a:cubicBezTo>
                    <a:pt x="116" y="1748"/>
                    <a:pt x="91" y="1806"/>
                    <a:pt x="72" y="1863"/>
                  </a:cubicBezTo>
                  <a:cubicBezTo>
                    <a:pt x="41" y="1916"/>
                    <a:pt x="11" y="1976"/>
                    <a:pt x="0" y="2029"/>
                  </a:cubicBezTo>
                  <a:lnTo>
                    <a:pt x="6" y="2029"/>
                  </a:lnTo>
                  <a:cubicBezTo>
                    <a:pt x="17" y="2029"/>
                    <a:pt x="28" y="2029"/>
                    <a:pt x="39" y="2026"/>
                  </a:cubicBezTo>
                  <a:cubicBezTo>
                    <a:pt x="47" y="2023"/>
                    <a:pt x="55" y="2015"/>
                    <a:pt x="61" y="2009"/>
                  </a:cubicBezTo>
                  <a:cubicBezTo>
                    <a:pt x="74" y="1996"/>
                    <a:pt x="85" y="1974"/>
                    <a:pt x="91" y="1957"/>
                  </a:cubicBezTo>
                  <a:cubicBezTo>
                    <a:pt x="124" y="1891"/>
                    <a:pt x="154" y="1828"/>
                    <a:pt x="206" y="1775"/>
                  </a:cubicBezTo>
                  <a:cubicBezTo>
                    <a:pt x="223" y="1759"/>
                    <a:pt x="239" y="1745"/>
                    <a:pt x="259" y="1726"/>
                  </a:cubicBezTo>
                  <a:cubicBezTo>
                    <a:pt x="270" y="1709"/>
                    <a:pt x="281" y="1693"/>
                    <a:pt x="292" y="1671"/>
                  </a:cubicBezTo>
                  <a:cubicBezTo>
                    <a:pt x="294" y="1668"/>
                    <a:pt x="294" y="1665"/>
                    <a:pt x="297" y="1657"/>
                  </a:cubicBezTo>
                  <a:cubicBezTo>
                    <a:pt x="366" y="1528"/>
                    <a:pt x="432" y="1393"/>
                    <a:pt x="495" y="1264"/>
                  </a:cubicBezTo>
                  <a:cubicBezTo>
                    <a:pt x="498" y="1258"/>
                    <a:pt x="498" y="1253"/>
                    <a:pt x="501" y="1250"/>
                  </a:cubicBezTo>
                  <a:cubicBezTo>
                    <a:pt x="512" y="1225"/>
                    <a:pt x="526" y="1203"/>
                    <a:pt x="542" y="1184"/>
                  </a:cubicBezTo>
                  <a:cubicBezTo>
                    <a:pt x="556" y="1167"/>
                    <a:pt x="567" y="1148"/>
                    <a:pt x="581" y="1131"/>
                  </a:cubicBezTo>
                  <a:cubicBezTo>
                    <a:pt x="586" y="1120"/>
                    <a:pt x="594" y="1107"/>
                    <a:pt x="605" y="1098"/>
                  </a:cubicBezTo>
                  <a:cubicBezTo>
                    <a:pt x="638" y="1035"/>
                    <a:pt x="669" y="969"/>
                    <a:pt x="693" y="906"/>
                  </a:cubicBezTo>
                  <a:cubicBezTo>
                    <a:pt x="699" y="898"/>
                    <a:pt x="702" y="887"/>
                    <a:pt x="704" y="881"/>
                  </a:cubicBezTo>
                  <a:cubicBezTo>
                    <a:pt x="735" y="796"/>
                    <a:pt x="762" y="708"/>
                    <a:pt x="784" y="620"/>
                  </a:cubicBezTo>
                  <a:cubicBezTo>
                    <a:pt x="801" y="551"/>
                    <a:pt x="815" y="479"/>
                    <a:pt x="831" y="405"/>
                  </a:cubicBezTo>
                  <a:cubicBezTo>
                    <a:pt x="848" y="328"/>
                    <a:pt x="861" y="245"/>
                    <a:pt x="881" y="166"/>
                  </a:cubicBezTo>
                  <a:cubicBezTo>
                    <a:pt x="889" y="116"/>
                    <a:pt x="916" y="53"/>
                    <a:pt x="911" y="1"/>
                  </a:cubicBezTo>
                  <a:close/>
                </a:path>
              </a:pathLst>
            </a:custGeom>
            <a:solidFill>
              <a:srgbClr val="97AF8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2098;p66">
              <a:extLst>
                <a:ext uri="{FF2B5EF4-FFF2-40B4-BE49-F238E27FC236}">
                  <a16:creationId xmlns:a16="http://schemas.microsoft.com/office/drawing/2014/main" id="{28BD443F-3F30-BA6B-1DF8-22E20BE62D75}"/>
                </a:ext>
              </a:extLst>
            </p:cNvPr>
            <p:cNvSpPr/>
            <p:nvPr/>
          </p:nvSpPr>
          <p:spPr>
            <a:xfrm>
              <a:off x="8146603" y="193431"/>
              <a:ext cx="68087" cy="239495"/>
            </a:xfrm>
            <a:custGeom>
              <a:avLst/>
              <a:gdLst/>
              <a:ahLst/>
              <a:cxnLst/>
              <a:rect l="l" t="t" r="r" b="b"/>
              <a:pathLst>
                <a:path w="601" h="2114" extrusionOk="0">
                  <a:moveTo>
                    <a:pt x="600" y="0"/>
                  </a:moveTo>
                  <a:lnTo>
                    <a:pt x="600" y="0"/>
                  </a:lnTo>
                  <a:cubicBezTo>
                    <a:pt x="545" y="55"/>
                    <a:pt x="504" y="165"/>
                    <a:pt x="482" y="245"/>
                  </a:cubicBezTo>
                  <a:cubicBezTo>
                    <a:pt x="482" y="251"/>
                    <a:pt x="479" y="259"/>
                    <a:pt x="479" y="262"/>
                  </a:cubicBezTo>
                  <a:cubicBezTo>
                    <a:pt x="468" y="306"/>
                    <a:pt x="465" y="355"/>
                    <a:pt x="452" y="399"/>
                  </a:cubicBezTo>
                  <a:lnTo>
                    <a:pt x="452" y="402"/>
                  </a:lnTo>
                  <a:cubicBezTo>
                    <a:pt x="441" y="441"/>
                    <a:pt x="424" y="471"/>
                    <a:pt x="410" y="509"/>
                  </a:cubicBezTo>
                  <a:cubicBezTo>
                    <a:pt x="408" y="520"/>
                    <a:pt x="399" y="534"/>
                    <a:pt x="397" y="548"/>
                  </a:cubicBezTo>
                  <a:cubicBezTo>
                    <a:pt x="383" y="584"/>
                    <a:pt x="377" y="622"/>
                    <a:pt x="366" y="664"/>
                  </a:cubicBezTo>
                  <a:cubicBezTo>
                    <a:pt x="353" y="727"/>
                    <a:pt x="336" y="787"/>
                    <a:pt x="322" y="851"/>
                  </a:cubicBezTo>
                  <a:cubicBezTo>
                    <a:pt x="314" y="878"/>
                    <a:pt x="309" y="906"/>
                    <a:pt x="300" y="930"/>
                  </a:cubicBezTo>
                  <a:cubicBezTo>
                    <a:pt x="248" y="1142"/>
                    <a:pt x="193" y="1357"/>
                    <a:pt x="133" y="1566"/>
                  </a:cubicBezTo>
                  <a:cubicBezTo>
                    <a:pt x="116" y="1624"/>
                    <a:pt x="97" y="1679"/>
                    <a:pt x="80" y="1737"/>
                  </a:cubicBezTo>
                  <a:cubicBezTo>
                    <a:pt x="64" y="1789"/>
                    <a:pt x="47" y="1844"/>
                    <a:pt x="42" y="1899"/>
                  </a:cubicBezTo>
                  <a:cubicBezTo>
                    <a:pt x="39" y="1962"/>
                    <a:pt x="53" y="2026"/>
                    <a:pt x="20" y="2078"/>
                  </a:cubicBezTo>
                  <a:cubicBezTo>
                    <a:pt x="9" y="2081"/>
                    <a:pt x="0" y="2092"/>
                    <a:pt x="6" y="2097"/>
                  </a:cubicBezTo>
                  <a:lnTo>
                    <a:pt x="6" y="2103"/>
                  </a:lnTo>
                  <a:cubicBezTo>
                    <a:pt x="9" y="2108"/>
                    <a:pt x="11" y="2114"/>
                    <a:pt x="20" y="2114"/>
                  </a:cubicBezTo>
                  <a:lnTo>
                    <a:pt x="22" y="2114"/>
                  </a:lnTo>
                  <a:cubicBezTo>
                    <a:pt x="25" y="2114"/>
                    <a:pt x="28" y="2108"/>
                    <a:pt x="36" y="2108"/>
                  </a:cubicBezTo>
                  <a:cubicBezTo>
                    <a:pt x="42" y="2105"/>
                    <a:pt x="53" y="2097"/>
                    <a:pt x="55" y="2092"/>
                  </a:cubicBezTo>
                  <a:cubicBezTo>
                    <a:pt x="102" y="2026"/>
                    <a:pt x="144" y="1960"/>
                    <a:pt x="179" y="1891"/>
                  </a:cubicBezTo>
                  <a:cubicBezTo>
                    <a:pt x="256" y="1753"/>
                    <a:pt x="314" y="1607"/>
                    <a:pt x="364" y="1459"/>
                  </a:cubicBezTo>
                  <a:cubicBezTo>
                    <a:pt x="383" y="1393"/>
                    <a:pt x="405" y="1324"/>
                    <a:pt x="421" y="1255"/>
                  </a:cubicBezTo>
                  <a:cubicBezTo>
                    <a:pt x="432" y="1222"/>
                    <a:pt x="438" y="1184"/>
                    <a:pt x="446" y="1151"/>
                  </a:cubicBezTo>
                  <a:cubicBezTo>
                    <a:pt x="474" y="1027"/>
                    <a:pt x="493" y="897"/>
                    <a:pt x="515" y="771"/>
                  </a:cubicBezTo>
                  <a:lnTo>
                    <a:pt x="545" y="523"/>
                  </a:lnTo>
                  <a:cubicBezTo>
                    <a:pt x="551" y="468"/>
                    <a:pt x="559" y="413"/>
                    <a:pt x="562" y="361"/>
                  </a:cubicBezTo>
                  <a:cubicBezTo>
                    <a:pt x="576" y="243"/>
                    <a:pt x="589" y="121"/>
                    <a:pt x="600" y="0"/>
                  </a:cubicBezTo>
                  <a:close/>
                </a:path>
              </a:pathLst>
            </a:custGeom>
            <a:solidFill>
              <a:srgbClr val="97AF8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2099;p66">
              <a:extLst>
                <a:ext uri="{FF2B5EF4-FFF2-40B4-BE49-F238E27FC236}">
                  <a16:creationId xmlns:a16="http://schemas.microsoft.com/office/drawing/2014/main" id="{56567967-87ED-8A5C-3DE9-4A368F4FFBBA}"/>
                </a:ext>
              </a:extLst>
            </p:cNvPr>
            <p:cNvSpPr/>
            <p:nvPr/>
          </p:nvSpPr>
          <p:spPr>
            <a:xfrm>
              <a:off x="8129156" y="170320"/>
              <a:ext cx="36933" cy="243007"/>
            </a:xfrm>
            <a:custGeom>
              <a:avLst/>
              <a:gdLst/>
              <a:ahLst/>
              <a:cxnLst/>
              <a:rect l="l" t="t" r="r" b="b"/>
              <a:pathLst>
                <a:path w="326" h="2145" extrusionOk="0">
                  <a:moveTo>
                    <a:pt x="317" y="1"/>
                  </a:moveTo>
                  <a:cubicBezTo>
                    <a:pt x="292" y="15"/>
                    <a:pt x="284" y="67"/>
                    <a:pt x="273" y="94"/>
                  </a:cubicBezTo>
                  <a:cubicBezTo>
                    <a:pt x="256" y="136"/>
                    <a:pt x="237" y="174"/>
                    <a:pt x="220" y="215"/>
                  </a:cubicBezTo>
                  <a:cubicBezTo>
                    <a:pt x="209" y="243"/>
                    <a:pt x="196" y="268"/>
                    <a:pt x="193" y="298"/>
                  </a:cubicBezTo>
                  <a:cubicBezTo>
                    <a:pt x="190" y="309"/>
                    <a:pt x="190" y="323"/>
                    <a:pt x="190" y="331"/>
                  </a:cubicBezTo>
                  <a:cubicBezTo>
                    <a:pt x="190" y="342"/>
                    <a:pt x="187" y="353"/>
                    <a:pt x="187" y="364"/>
                  </a:cubicBezTo>
                  <a:cubicBezTo>
                    <a:pt x="179" y="392"/>
                    <a:pt x="163" y="419"/>
                    <a:pt x="152" y="447"/>
                  </a:cubicBezTo>
                  <a:lnTo>
                    <a:pt x="141" y="477"/>
                  </a:lnTo>
                  <a:cubicBezTo>
                    <a:pt x="138" y="493"/>
                    <a:pt x="135" y="510"/>
                    <a:pt x="135" y="529"/>
                  </a:cubicBezTo>
                  <a:cubicBezTo>
                    <a:pt x="127" y="584"/>
                    <a:pt x="124" y="634"/>
                    <a:pt x="124" y="689"/>
                  </a:cubicBezTo>
                  <a:cubicBezTo>
                    <a:pt x="119" y="796"/>
                    <a:pt x="113" y="906"/>
                    <a:pt x="108" y="1013"/>
                  </a:cubicBezTo>
                  <a:cubicBezTo>
                    <a:pt x="102" y="1093"/>
                    <a:pt x="99" y="1170"/>
                    <a:pt x="94" y="1250"/>
                  </a:cubicBezTo>
                  <a:cubicBezTo>
                    <a:pt x="86" y="1363"/>
                    <a:pt x="80" y="1478"/>
                    <a:pt x="66" y="1588"/>
                  </a:cubicBezTo>
                  <a:cubicBezTo>
                    <a:pt x="53" y="1721"/>
                    <a:pt x="36" y="1855"/>
                    <a:pt x="11" y="1990"/>
                  </a:cubicBezTo>
                  <a:cubicBezTo>
                    <a:pt x="6" y="2007"/>
                    <a:pt x="3" y="2020"/>
                    <a:pt x="3" y="2037"/>
                  </a:cubicBezTo>
                  <a:cubicBezTo>
                    <a:pt x="0" y="2070"/>
                    <a:pt x="0" y="2103"/>
                    <a:pt x="14" y="2133"/>
                  </a:cubicBezTo>
                  <a:cubicBezTo>
                    <a:pt x="14" y="2139"/>
                    <a:pt x="17" y="2142"/>
                    <a:pt x="17" y="2144"/>
                  </a:cubicBezTo>
                  <a:cubicBezTo>
                    <a:pt x="91" y="1974"/>
                    <a:pt x="149" y="1798"/>
                    <a:pt x="193" y="1619"/>
                  </a:cubicBezTo>
                  <a:cubicBezTo>
                    <a:pt x="237" y="1437"/>
                    <a:pt x="273" y="1250"/>
                    <a:pt x="289" y="1066"/>
                  </a:cubicBezTo>
                  <a:cubicBezTo>
                    <a:pt x="289" y="1052"/>
                    <a:pt x="292" y="1033"/>
                    <a:pt x="292" y="1019"/>
                  </a:cubicBezTo>
                  <a:cubicBezTo>
                    <a:pt x="306" y="862"/>
                    <a:pt x="306" y="702"/>
                    <a:pt x="311" y="543"/>
                  </a:cubicBezTo>
                  <a:cubicBezTo>
                    <a:pt x="311" y="532"/>
                    <a:pt x="311" y="518"/>
                    <a:pt x="306" y="507"/>
                  </a:cubicBezTo>
                  <a:cubicBezTo>
                    <a:pt x="300" y="339"/>
                    <a:pt x="325" y="169"/>
                    <a:pt x="317" y="1"/>
                  </a:cubicBezTo>
                  <a:close/>
                </a:path>
              </a:pathLst>
            </a:custGeom>
            <a:solidFill>
              <a:srgbClr val="97AF8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2100;p66">
              <a:extLst>
                <a:ext uri="{FF2B5EF4-FFF2-40B4-BE49-F238E27FC236}">
                  <a16:creationId xmlns:a16="http://schemas.microsoft.com/office/drawing/2014/main" id="{C519885F-A15C-0574-A7BC-AC66F80820E6}"/>
                </a:ext>
              </a:extLst>
            </p:cNvPr>
            <p:cNvSpPr/>
            <p:nvPr/>
          </p:nvSpPr>
          <p:spPr>
            <a:xfrm>
              <a:off x="8095735" y="149135"/>
              <a:ext cx="30702" cy="246972"/>
            </a:xfrm>
            <a:custGeom>
              <a:avLst/>
              <a:gdLst/>
              <a:ahLst/>
              <a:cxnLst/>
              <a:rect l="l" t="t" r="r" b="b"/>
              <a:pathLst>
                <a:path w="271" h="2180" extrusionOk="0">
                  <a:moveTo>
                    <a:pt x="202" y="1"/>
                  </a:moveTo>
                  <a:cubicBezTo>
                    <a:pt x="199" y="36"/>
                    <a:pt x="163" y="86"/>
                    <a:pt x="150" y="119"/>
                  </a:cubicBezTo>
                  <a:cubicBezTo>
                    <a:pt x="130" y="169"/>
                    <a:pt x="114" y="215"/>
                    <a:pt x="94" y="265"/>
                  </a:cubicBezTo>
                  <a:cubicBezTo>
                    <a:pt x="78" y="312"/>
                    <a:pt x="64" y="358"/>
                    <a:pt x="53" y="405"/>
                  </a:cubicBezTo>
                  <a:cubicBezTo>
                    <a:pt x="31" y="504"/>
                    <a:pt x="12" y="606"/>
                    <a:pt x="6" y="705"/>
                  </a:cubicBezTo>
                  <a:cubicBezTo>
                    <a:pt x="1" y="788"/>
                    <a:pt x="1" y="870"/>
                    <a:pt x="4" y="955"/>
                  </a:cubicBezTo>
                  <a:cubicBezTo>
                    <a:pt x="6" y="1019"/>
                    <a:pt x="12" y="1077"/>
                    <a:pt x="20" y="1137"/>
                  </a:cubicBezTo>
                  <a:cubicBezTo>
                    <a:pt x="31" y="1217"/>
                    <a:pt x="37" y="1297"/>
                    <a:pt x="50" y="1376"/>
                  </a:cubicBezTo>
                  <a:lnTo>
                    <a:pt x="81" y="1583"/>
                  </a:lnTo>
                  <a:cubicBezTo>
                    <a:pt x="86" y="1597"/>
                    <a:pt x="86" y="1605"/>
                    <a:pt x="89" y="1619"/>
                  </a:cubicBezTo>
                  <a:cubicBezTo>
                    <a:pt x="105" y="1737"/>
                    <a:pt x="130" y="1858"/>
                    <a:pt x="158" y="1976"/>
                  </a:cubicBezTo>
                  <a:lnTo>
                    <a:pt x="158" y="1982"/>
                  </a:lnTo>
                  <a:cubicBezTo>
                    <a:pt x="169" y="2018"/>
                    <a:pt x="174" y="2056"/>
                    <a:pt x="185" y="2095"/>
                  </a:cubicBezTo>
                  <a:cubicBezTo>
                    <a:pt x="188" y="2106"/>
                    <a:pt x="188" y="2111"/>
                    <a:pt x="194" y="2122"/>
                  </a:cubicBezTo>
                  <a:cubicBezTo>
                    <a:pt x="196" y="2128"/>
                    <a:pt x="199" y="2136"/>
                    <a:pt x="202" y="2147"/>
                  </a:cubicBezTo>
                  <a:cubicBezTo>
                    <a:pt x="207" y="2152"/>
                    <a:pt x="210" y="2155"/>
                    <a:pt x="213" y="2163"/>
                  </a:cubicBezTo>
                  <a:cubicBezTo>
                    <a:pt x="216" y="2169"/>
                    <a:pt x="224" y="2174"/>
                    <a:pt x="227" y="2180"/>
                  </a:cubicBezTo>
                  <a:cubicBezTo>
                    <a:pt x="229" y="2166"/>
                    <a:pt x="235" y="2155"/>
                    <a:pt x="238" y="2141"/>
                  </a:cubicBezTo>
                  <a:cubicBezTo>
                    <a:pt x="251" y="2078"/>
                    <a:pt x="254" y="2012"/>
                    <a:pt x="257" y="1946"/>
                  </a:cubicBezTo>
                  <a:cubicBezTo>
                    <a:pt x="262" y="1839"/>
                    <a:pt x="265" y="1729"/>
                    <a:pt x="268" y="1619"/>
                  </a:cubicBezTo>
                  <a:cubicBezTo>
                    <a:pt x="271" y="1437"/>
                    <a:pt x="262" y="1253"/>
                    <a:pt x="229" y="1074"/>
                  </a:cubicBezTo>
                  <a:cubicBezTo>
                    <a:pt x="229" y="1066"/>
                    <a:pt x="227" y="1060"/>
                    <a:pt x="227" y="1052"/>
                  </a:cubicBezTo>
                  <a:cubicBezTo>
                    <a:pt x="207" y="942"/>
                    <a:pt x="180" y="829"/>
                    <a:pt x="172" y="719"/>
                  </a:cubicBezTo>
                  <a:cubicBezTo>
                    <a:pt x="169" y="694"/>
                    <a:pt x="169" y="669"/>
                    <a:pt x="169" y="647"/>
                  </a:cubicBezTo>
                  <a:cubicBezTo>
                    <a:pt x="169" y="567"/>
                    <a:pt x="183" y="488"/>
                    <a:pt x="188" y="408"/>
                  </a:cubicBezTo>
                  <a:cubicBezTo>
                    <a:pt x="196" y="347"/>
                    <a:pt x="196" y="281"/>
                    <a:pt x="196" y="221"/>
                  </a:cubicBezTo>
                  <a:cubicBezTo>
                    <a:pt x="196" y="146"/>
                    <a:pt x="196" y="75"/>
                    <a:pt x="202" y="1"/>
                  </a:cubicBezTo>
                  <a:close/>
                </a:path>
              </a:pathLst>
            </a:custGeom>
            <a:solidFill>
              <a:srgbClr val="97AF8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2101;p66">
              <a:extLst>
                <a:ext uri="{FF2B5EF4-FFF2-40B4-BE49-F238E27FC236}">
                  <a16:creationId xmlns:a16="http://schemas.microsoft.com/office/drawing/2014/main" id="{EEF97851-40EE-CAB7-EC61-D4C912EE13C4}"/>
                </a:ext>
              </a:extLst>
            </p:cNvPr>
            <p:cNvSpPr/>
            <p:nvPr/>
          </p:nvSpPr>
          <p:spPr>
            <a:xfrm>
              <a:off x="7952650" y="199322"/>
              <a:ext cx="170048" cy="193046"/>
            </a:xfrm>
            <a:custGeom>
              <a:avLst/>
              <a:gdLst/>
              <a:ahLst/>
              <a:cxnLst/>
              <a:rect l="l" t="t" r="r" b="b"/>
              <a:pathLst>
                <a:path w="1501" h="1704" extrusionOk="0">
                  <a:moveTo>
                    <a:pt x="1" y="1"/>
                  </a:moveTo>
                  <a:lnTo>
                    <a:pt x="1" y="1"/>
                  </a:lnTo>
                  <a:cubicBezTo>
                    <a:pt x="53" y="61"/>
                    <a:pt x="103" y="124"/>
                    <a:pt x="158" y="185"/>
                  </a:cubicBezTo>
                  <a:cubicBezTo>
                    <a:pt x="262" y="303"/>
                    <a:pt x="364" y="416"/>
                    <a:pt x="471" y="526"/>
                  </a:cubicBezTo>
                  <a:cubicBezTo>
                    <a:pt x="529" y="590"/>
                    <a:pt x="590" y="647"/>
                    <a:pt x="648" y="705"/>
                  </a:cubicBezTo>
                  <a:cubicBezTo>
                    <a:pt x="700" y="757"/>
                    <a:pt x="747" y="804"/>
                    <a:pt x="796" y="856"/>
                  </a:cubicBezTo>
                  <a:cubicBezTo>
                    <a:pt x="870" y="936"/>
                    <a:pt x="939" y="1022"/>
                    <a:pt x="1008" y="1107"/>
                  </a:cubicBezTo>
                  <a:lnTo>
                    <a:pt x="1091" y="1211"/>
                  </a:lnTo>
                  <a:cubicBezTo>
                    <a:pt x="1157" y="1294"/>
                    <a:pt x="1223" y="1374"/>
                    <a:pt x="1286" y="1456"/>
                  </a:cubicBezTo>
                  <a:cubicBezTo>
                    <a:pt x="1313" y="1489"/>
                    <a:pt x="1341" y="1525"/>
                    <a:pt x="1368" y="1561"/>
                  </a:cubicBezTo>
                  <a:cubicBezTo>
                    <a:pt x="1382" y="1583"/>
                    <a:pt x="1396" y="1602"/>
                    <a:pt x="1410" y="1627"/>
                  </a:cubicBezTo>
                  <a:lnTo>
                    <a:pt x="1410" y="1630"/>
                  </a:lnTo>
                  <a:cubicBezTo>
                    <a:pt x="1421" y="1652"/>
                    <a:pt x="1437" y="1696"/>
                    <a:pt x="1462" y="1704"/>
                  </a:cubicBezTo>
                  <a:lnTo>
                    <a:pt x="1470" y="1704"/>
                  </a:lnTo>
                  <a:cubicBezTo>
                    <a:pt x="1473" y="1704"/>
                    <a:pt x="1473" y="1704"/>
                    <a:pt x="1476" y="1698"/>
                  </a:cubicBezTo>
                  <a:cubicBezTo>
                    <a:pt x="1501" y="1690"/>
                    <a:pt x="1470" y="1643"/>
                    <a:pt x="1462" y="1630"/>
                  </a:cubicBezTo>
                  <a:lnTo>
                    <a:pt x="1421" y="1539"/>
                  </a:lnTo>
                  <a:cubicBezTo>
                    <a:pt x="1402" y="1489"/>
                    <a:pt x="1377" y="1443"/>
                    <a:pt x="1352" y="1393"/>
                  </a:cubicBezTo>
                  <a:cubicBezTo>
                    <a:pt x="1311" y="1310"/>
                    <a:pt x="1269" y="1228"/>
                    <a:pt x="1228" y="1148"/>
                  </a:cubicBezTo>
                  <a:cubicBezTo>
                    <a:pt x="1157" y="1008"/>
                    <a:pt x="1085" y="878"/>
                    <a:pt x="983" y="749"/>
                  </a:cubicBezTo>
                  <a:cubicBezTo>
                    <a:pt x="980" y="746"/>
                    <a:pt x="978" y="741"/>
                    <a:pt x="975" y="735"/>
                  </a:cubicBezTo>
                  <a:cubicBezTo>
                    <a:pt x="950" y="708"/>
                    <a:pt x="925" y="678"/>
                    <a:pt x="901" y="650"/>
                  </a:cubicBezTo>
                  <a:cubicBezTo>
                    <a:pt x="881" y="631"/>
                    <a:pt x="857" y="609"/>
                    <a:pt x="837" y="590"/>
                  </a:cubicBezTo>
                  <a:cubicBezTo>
                    <a:pt x="832" y="584"/>
                    <a:pt x="829" y="581"/>
                    <a:pt x="826" y="576"/>
                  </a:cubicBezTo>
                  <a:cubicBezTo>
                    <a:pt x="802" y="548"/>
                    <a:pt x="782" y="512"/>
                    <a:pt x="755" y="488"/>
                  </a:cubicBezTo>
                  <a:cubicBezTo>
                    <a:pt x="733" y="471"/>
                    <a:pt x="708" y="457"/>
                    <a:pt x="686" y="444"/>
                  </a:cubicBezTo>
                  <a:cubicBezTo>
                    <a:pt x="565" y="372"/>
                    <a:pt x="455" y="292"/>
                    <a:pt x="345" y="204"/>
                  </a:cubicBezTo>
                  <a:cubicBezTo>
                    <a:pt x="240" y="122"/>
                    <a:pt x="136" y="31"/>
                    <a:pt x="1" y="1"/>
                  </a:cubicBezTo>
                  <a:close/>
                </a:path>
              </a:pathLst>
            </a:custGeom>
            <a:solidFill>
              <a:srgbClr val="97AF8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2102;p66">
              <a:extLst>
                <a:ext uri="{FF2B5EF4-FFF2-40B4-BE49-F238E27FC236}">
                  <a16:creationId xmlns:a16="http://schemas.microsoft.com/office/drawing/2014/main" id="{F2800C16-AA1C-D1A3-0D74-B9AA2A6E4D65}"/>
                </a:ext>
              </a:extLst>
            </p:cNvPr>
            <p:cNvSpPr/>
            <p:nvPr/>
          </p:nvSpPr>
          <p:spPr>
            <a:xfrm>
              <a:off x="7927727" y="266050"/>
              <a:ext cx="191573" cy="128584"/>
            </a:xfrm>
            <a:custGeom>
              <a:avLst/>
              <a:gdLst/>
              <a:ahLst/>
              <a:cxnLst/>
              <a:rect l="l" t="t" r="r" b="b"/>
              <a:pathLst>
                <a:path w="1691" h="1135" extrusionOk="0">
                  <a:moveTo>
                    <a:pt x="1" y="1"/>
                  </a:moveTo>
                  <a:cubicBezTo>
                    <a:pt x="210" y="91"/>
                    <a:pt x="400" y="221"/>
                    <a:pt x="590" y="347"/>
                  </a:cubicBezTo>
                  <a:lnTo>
                    <a:pt x="661" y="400"/>
                  </a:lnTo>
                  <a:cubicBezTo>
                    <a:pt x="680" y="416"/>
                    <a:pt x="700" y="435"/>
                    <a:pt x="719" y="457"/>
                  </a:cubicBezTo>
                  <a:cubicBezTo>
                    <a:pt x="744" y="477"/>
                    <a:pt x="771" y="493"/>
                    <a:pt x="796" y="512"/>
                  </a:cubicBezTo>
                  <a:cubicBezTo>
                    <a:pt x="898" y="578"/>
                    <a:pt x="1005" y="647"/>
                    <a:pt x="1107" y="710"/>
                  </a:cubicBezTo>
                  <a:cubicBezTo>
                    <a:pt x="1159" y="743"/>
                    <a:pt x="1212" y="777"/>
                    <a:pt x="1258" y="807"/>
                  </a:cubicBezTo>
                  <a:cubicBezTo>
                    <a:pt x="1338" y="859"/>
                    <a:pt x="1418" y="909"/>
                    <a:pt x="1489" y="964"/>
                  </a:cubicBezTo>
                  <a:cubicBezTo>
                    <a:pt x="1528" y="991"/>
                    <a:pt x="1561" y="1019"/>
                    <a:pt x="1597" y="1049"/>
                  </a:cubicBezTo>
                  <a:lnTo>
                    <a:pt x="1622" y="1074"/>
                  </a:lnTo>
                  <a:cubicBezTo>
                    <a:pt x="1641" y="1096"/>
                    <a:pt x="1663" y="1120"/>
                    <a:pt x="1682" y="1131"/>
                  </a:cubicBezTo>
                  <a:cubicBezTo>
                    <a:pt x="1685" y="1131"/>
                    <a:pt x="1685" y="1131"/>
                    <a:pt x="1690" y="1134"/>
                  </a:cubicBezTo>
                  <a:lnTo>
                    <a:pt x="1690" y="1123"/>
                  </a:lnTo>
                  <a:lnTo>
                    <a:pt x="1690" y="1118"/>
                  </a:lnTo>
                  <a:cubicBezTo>
                    <a:pt x="1690" y="1112"/>
                    <a:pt x="1685" y="1109"/>
                    <a:pt x="1685" y="1107"/>
                  </a:cubicBezTo>
                  <a:cubicBezTo>
                    <a:pt x="1682" y="1098"/>
                    <a:pt x="1679" y="1093"/>
                    <a:pt x="1671" y="1082"/>
                  </a:cubicBezTo>
                  <a:cubicBezTo>
                    <a:pt x="1657" y="1065"/>
                    <a:pt x="1644" y="1049"/>
                    <a:pt x="1630" y="1035"/>
                  </a:cubicBezTo>
                  <a:lnTo>
                    <a:pt x="1613" y="1016"/>
                  </a:lnTo>
                  <a:cubicBezTo>
                    <a:pt x="1608" y="1010"/>
                    <a:pt x="1599" y="1002"/>
                    <a:pt x="1597" y="997"/>
                  </a:cubicBezTo>
                  <a:cubicBezTo>
                    <a:pt x="1539" y="931"/>
                    <a:pt x="1476" y="865"/>
                    <a:pt x="1410" y="804"/>
                  </a:cubicBezTo>
                  <a:cubicBezTo>
                    <a:pt x="1267" y="666"/>
                    <a:pt x="1112" y="540"/>
                    <a:pt x="947" y="424"/>
                  </a:cubicBezTo>
                  <a:cubicBezTo>
                    <a:pt x="884" y="380"/>
                    <a:pt x="818" y="339"/>
                    <a:pt x="755" y="303"/>
                  </a:cubicBezTo>
                  <a:cubicBezTo>
                    <a:pt x="664" y="251"/>
                    <a:pt x="576" y="199"/>
                    <a:pt x="482" y="155"/>
                  </a:cubicBezTo>
                  <a:cubicBezTo>
                    <a:pt x="331" y="83"/>
                    <a:pt x="171" y="17"/>
                    <a:pt x="1" y="1"/>
                  </a:cubicBezTo>
                  <a:close/>
                </a:path>
              </a:pathLst>
            </a:custGeom>
            <a:solidFill>
              <a:srgbClr val="97AF8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2103;p66">
              <a:extLst>
                <a:ext uri="{FF2B5EF4-FFF2-40B4-BE49-F238E27FC236}">
                  <a16:creationId xmlns:a16="http://schemas.microsoft.com/office/drawing/2014/main" id="{A41C3732-3E04-B18A-B2D1-6095FB3FF0CA}"/>
                </a:ext>
              </a:extLst>
            </p:cNvPr>
            <p:cNvSpPr/>
            <p:nvPr/>
          </p:nvSpPr>
          <p:spPr>
            <a:xfrm>
              <a:off x="7920249" y="330399"/>
              <a:ext cx="198371" cy="66048"/>
            </a:xfrm>
            <a:custGeom>
              <a:avLst/>
              <a:gdLst/>
              <a:ahLst/>
              <a:cxnLst/>
              <a:rect l="l" t="t" r="r" b="b"/>
              <a:pathLst>
                <a:path w="1751" h="583" extrusionOk="0">
                  <a:moveTo>
                    <a:pt x="371" y="1"/>
                  </a:moveTo>
                  <a:cubicBezTo>
                    <a:pt x="349" y="1"/>
                    <a:pt x="325" y="2"/>
                    <a:pt x="303" y="2"/>
                  </a:cubicBezTo>
                  <a:cubicBezTo>
                    <a:pt x="204" y="13"/>
                    <a:pt x="100" y="16"/>
                    <a:pt x="1" y="19"/>
                  </a:cubicBezTo>
                  <a:cubicBezTo>
                    <a:pt x="232" y="82"/>
                    <a:pt x="457" y="142"/>
                    <a:pt x="689" y="203"/>
                  </a:cubicBezTo>
                  <a:cubicBezTo>
                    <a:pt x="829" y="239"/>
                    <a:pt x="972" y="277"/>
                    <a:pt x="1101" y="341"/>
                  </a:cubicBezTo>
                  <a:cubicBezTo>
                    <a:pt x="1112" y="343"/>
                    <a:pt x="1123" y="349"/>
                    <a:pt x="1129" y="354"/>
                  </a:cubicBezTo>
                  <a:cubicBezTo>
                    <a:pt x="1170" y="374"/>
                    <a:pt x="1211" y="396"/>
                    <a:pt x="1255" y="409"/>
                  </a:cubicBezTo>
                  <a:cubicBezTo>
                    <a:pt x="1297" y="423"/>
                    <a:pt x="1344" y="429"/>
                    <a:pt x="1385" y="437"/>
                  </a:cubicBezTo>
                  <a:cubicBezTo>
                    <a:pt x="1522" y="464"/>
                    <a:pt x="1630" y="525"/>
                    <a:pt x="1751" y="583"/>
                  </a:cubicBezTo>
                  <a:cubicBezTo>
                    <a:pt x="1751" y="580"/>
                    <a:pt x="1751" y="574"/>
                    <a:pt x="1748" y="566"/>
                  </a:cubicBezTo>
                  <a:cubicBezTo>
                    <a:pt x="1737" y="547"/>
                    <a:pt x="1704" y="522"/>
                    <a:pt x="1685" y="508"/>
                  </a:cubicBezTo>
                  <a:cubicBezTo>
                    <a:pt x="1685" y="508"/>
                    <a:pt x="1682" y="508"/>
                    <a:pt x="1682" y="506"/>
                  </a:cubicBezTo>
                  <a:cubicBezTo>
                    <a:pt x="1602" y="445"/>
                    <a:pt x="1520" y="396"/>
                    <a:pt x="1434" y="346"/>
                  </a:cubicBezTo>
                  <a:cubicBezTo>
                    <a:pt x="1269" y="250"/>
                    <a:pt x="1090" y="175"/>
                    <a:pt x="906" y="115"/>
                  </a:cubicBezTo>
                  <a:cubicBezTo>
                    <a:pt x="867" y="101"/>
                    <a:pt x="826" y="93"/>
                    <a:pt x="788" y="82"/>
                  </a:cubicBezTo>
                  <a:cubicBezTo>
                    <a:pt x="771" y="79"/>
                    <a:pt x="757" y="74"/>
                    <a:pt x="741" y="68"/>
                  </a:cubicBezTo>
                  <a:cubicBezTo>
                    <a:pt x="689" y="54"/>
                    <a:pt x="634" y="43"/>
                    <a:pt x="581" y="30"/>
                  </a:cubicBezTo>
                  <a:cubicBezTo>
                    <a:pt x="524" y="16"/>
                    <a:pt x="466" y="5"/>
                    <a:pt x="405" y="2"/>
                  </a:cubicBezTo>
                  <a:cubicBezTo>
                    <a:pt x="394" y="1"/>
                    <a:pt x="383" y="1"/>
                    <a:pt x="371" y="1"/>
                  </a:cubicBezTo>
                  <a:close/>
                </a:path>
              </a:pathLst>
            </a:custGeom>
            <a:solidFill>
              <a:srgbClr val="97AF8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2104;p66">
              <a:extLst>
                <a:ext uri="{FF2B5EF4-FFF2-40B4-BE49-F238E27FC236}">
                  <a16:creationId xmlns:a16="http://schemas.microsoft.com/office/drawing/2014/main" id="{5499F13B-5FB7-93D7-FACA-5A00B8203171}"/>
                </a:ext>
              </a:extLst>
            </p:cNvPr>
            <p:cNvSpPr/>
            <p:nvPr/>
          </p:nvSpPr>
          <p:spPr>
            <a:xfrm>
              <a:off x="7921836" y="386364"/>
              <a:ext cx="206188" cy="22545"/>
            </a:xfrm>
            <a:custGeom>
              <a:avLst/>
              <a:gdLst/>
              <a:ahLst/>
              <a:cxnLst/>
              <a:rect l="l" t="t" r="r" b="b"/>
              <a:pathLst>
                <a:path w="1820" h="199" extrusionOk="0">
                  <a:moveTo>
                    <a:pt x="975" y="1"/>
                  </a:moveTo>
                  <a:cubicBezTo>
                    <a:pt x="909" y="1"/>
                    <a:pt x="842" y="6"/>
                    <a:pt x="779" y="14"/>
                  </a:cubicBezTo>
                  <a:lnTo>
                    <a:pt x="765" y="14"/>
                  </a:lnTo>
                  <a:cubicBezTo>
                    <a:pt x="699" y="20"/>
                    <a:pt x="633" y="28"/>
                    <a:pt x="573" y="34"/>
                  </a:cubicBezTo>
                  <a:cubicBezTo>
                    <a:pt x="526" y="36"/>
                    <a:pt x="482" y="45"/>
                    <a:pt x="438" y="50"/>
                  </a:cubicBezTo>
                  <a:cubicBezTo>
                    <a:pt x="289" y="83"/>
                    <a:pt x="152" y="166"/>
                    <a:pt x="0" y="180"/>
                  </a:cubicBezTo>
                  <a:cubicBezTo>
                    <a:pt x="83" y="195"/>
                    <a:pt x="166" y="199"/>
                    <a:pt x="250" y="199"/>
                  </a:cubicBezTo>
                  <a:cubicBezTo>
                    <a:pt x="320" y="199"/>
                    <a:pt x="391" y="196"/>
                    <a:pt x="463" y="193"/>
                  </a:cubicBezTo>
                  <a:cubicBezTo>
                    <a:pt x="537" y="191"/>
                    <a:pt x="617" y="185"/>
                    <a:pt x="691" y="182"/>
                  </a:cubicBezTo>
                  <a:lnTo>
                    <a:pt x="898" y="171"/>
                  </a:lnTo>
                  <a:cubicBezTo>
                    <a:pt x="939" y="169"/>
                    <a:pt x="980" y="166"/>
                    <a:pt x="1019" y="160"/>
                  </a:cubicBezTo>
                  <a:cubicBezTo>
                    <a:pt x="1054" y="158"/>
                    <a:pt x="1090" y="155"/>
                    <a:pt x="1126" y="155"/>
                  </a:cubicBezTo>
                  <a:cubicBezTo>
                    <a:pt x="1173" y="153"/>
                    <a:pt x="1219" y="153"/>
                    <a:pt x="1265" y="153"/>
                  </a:cubicBezTo>
                  <a:cubicBezTo>
                    <a:pt x="1311" y="153"/>
                    <a:pt x="1357" y="153"/>
                    <a:pt x="1404" y="155"/>
                  </a:cubicBezTo>
                  <a:cubicBezTo>
                    <a:pt x="1486" y="158"/>
                    <a:pt x="1569" y="166"/>
                    <a:pt x="1651" y="171"/>
                  </a:cubicBezTo>
                  <a:cubicBezTo>
                    <a:pt x="1664" y="173"/>
                    <a:pt x="1717" y="181"/>
                    <a:pt x="1759" y="181"/>
                  </a:cubicBezTo>
                  <a:cubicBezTo>
                    <a:pt x="1793" y="181"/>
                    <a:pt x="1820" y="176"/>
                    <a:pt x="1814" y="158"/>
                  </a:cubicBezTo>
                  <a:cubicBezTo>
                    <a:pt x="1806" y="138"/>
                    <a:pt x="1696" y="116"/>
                    <a:pt x="1674" y="105"/>
                  </a:cubicBezTo>
                  <a:lnTo>
                    <a:pt x="1651" y="97"/>
                  </a:lnTo>
                  <a:cubicBezTo>
                    <a:pt x="1585" y="64"/>
                    <a:pt x="1525" y="50"/>
                    <a:pt x="1448" y="42"/>
                  </a:cubicBezTo>
                  <a:cubicBezTo>
                    <a:pt x="1346" y="31"/>
                    <a:pt x="1247" y="20"/>
                    <a:pt x="1142" y="9"/>
                  </a:cubicBezTo>
                  <a:lnTo>
                    <a:pt x="1137" y="9"/>
                  </a:lnTo>
                  <a:cubicBezTo>
                    <a:pt x="1082" y="3"/>
                    <a:pt x="1030" y="1"/>
                    <a:pt x="975" y="1"/>
                  </a:cubicBezTo>
                  <a:close/>
                </a:path>
              </a:pathLst>
            </a:custGeom>
            <a:solidFill>
              <a:srgbClr val="97AF8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2105;p66">
              <a:extLst>
                <a:ext uri="{FF2B5EF4-FFF2-40B4-BE49-F238E27FC236}">
                  <a16:creationId xmlns:a16="http://schemas.microsoft.com/office/drawing/2014/main" id="{865CBE6A-5506-62B8-6680-9C019C98CCD6}"/>
                </a:ext>
              </a:extLst>
            </p:cNvPr>
            <p:cNvSpPr/>
            <p:nvPr/>
          </p:nvSpPr>
          <p:spPr>
            <a:xfrm>
              <a:off x="7946759" y="427036"/>
              <a:ext cx="202449" cy="38065"/>
            </a:xfrm>
            <a:custGeom>
              <a:avLst/>
              <a:gdLst/>
              <a:ahLst/>
              <a:cxnLst/>
              <a:rect l="l" t="t" r="r" b="b"/>
              <a:pathLst>
                <a:path w="1787" h="336" extrusionOk="0">
                  <a:moveTo>
                    <a:pt x="1367" y="1"/>
                  </a:moveTo>
                  <a:cubicBezTo>
                    <a:pt x="1342" y="1"/>
                    <a:pt x="1318" y="1"/>
                    <a:pt x="1294" y="2"/>
                  </a:cubicBezTo>
                  <a:cubicBezTo>
                    <a:pt x="1173" y="8"/>
                    <a:pt x="1055" y="27"/>
                    <a:pt x="933" y="43"/>
                  </a:cubicBezTo>
                  <a:cubicBezTo>
                    <a:pt x="870" y="49"/>
                    <a:pt x="810" y="60"/>
                    <a:pt x="752" y="71"/>
                  </a:cubicBezTo>
                  <a:cubicBezTo>
                    <a:pt x="683" y="85"/>
                    <a:pt x="614" y="98"/>
                    <a:pt x="548" y="123"/>
                  </a:cubicBezTo>
                  <a:cubicBezTo>
                    <a:pt x="512" y="134"/>
                    <a:pt x="482" y="145"/>
                    <a:pt x="449" y="156"/>
                  </a:cubicBezTo>
                  <a:cubicBezTo>
                    <a:pt x="422" y="164"/>
                    <a:pt x="397" y="170"/>
                    <a:pt x="369" y="173"/>
                  </a:cubicBezTo>
                  <a:cubicBezTo>
                    <a:pt x="339" y="178"/>
                    <a:pt x="306" y="184"/>
                    <a:pt x="276" y="192"/>
                  </a:cubicBezTo>
                  <a:cubicBezTo>
                    <a:pt x="174" y="222"/>
                    <a:pt x="86" y="280"/>
                    <a:pt x="1" y="335"/>
                  </a:cubicBezTo>
                  <a:cubicBezTo>
                    <a:pt x="11" y="330"/>
                    <a:pt x="36" y="329"/>
                    <a:pt x="59" y="329"/>
                  </a:cubicBezTo>
                  <a:cubicBezTo>
                    <a:pt x="75" y="329"/>
                    <a:pt x="89" y="330"/>
                    <a:pt x="97" y="330"/>
                  </a:cubicBezTo>
                  <a:cubicBezTo>
                    <a:pt x="127" y="327"/>
                    <a:pt x="160" y="327"/>
                    <a:pt x="190" y="319"/>
                  </a:cubicBezTo>
                  <a:cubicBezTo>
                    <a:pt x="259" y="308"/>
                    <a:pt x="331" y="299"/>
                    <a:pt x="400" y="288"/>
                  </a:cubicBezTo>
                  <a:cubicBezTo>
                    <a:pt x="457" y="280"/>
                    <a:pt x="518" y="272"/>
                    <a:pt x="576" y="264"/>
                  </a:cubicBezTo>
                  <a:cubicBezTo>
                    <a:pt x="656" y="250"/>
                    <a:pt x="738" y="239"/>
                    <a:pt x="815" y="222"/>
                  </a:cubicBezTo>
                  <a:cubicBezTo>
                    <a:pt x="878" y="211"/>
                    <a:pt x="944" y="203"/>
                    <a:pt x="1005" y="195"/>
                  </a:cubicBezTo>
                  <a:cubicBezTo>
                    <a:pt x="1035" y="192"/>
                    <a:pt x="1063" y="192"/>
                    <a:pt x="1096" y="192"/>
                  </a:cubicBezTo>
                  <a:cubicBezTo>
                    <a:pt x="1116" y="192"/>
                    <a:pt x="1136" y="193"/>
                    <a:pt x="1156" y="193"/>
                  </a:cubicBezTo>
                  <a:cubicBezTo>
                    <a:pt x="1166" y="193"/>
                    <a:pt x="1177" y="193"/>
                    <a:pt x="1187" y="192"/>
                  </a:cubicBezTo>
                  <a:cubicBezTo>
                    <a:pt x="1222" y="189"/>
                    <a:pt x="1255" y="178"/>
                    <a:pt x="1291" y="170"/>
                  </a:cubicBezTo>
                  <a:cubicBezTo>
                    <a:pt x="1327" y="165"/>
                    <a:pt x="1371" y="161"/>
                    <a:pt x="1413" y="161"/>
                  </a:cubicBezTo>
                  <a:cubicBezTo>
                    <a:pt x="1442" y="161"/>
                    <a:pt x="1469" y="163"/>
                    <a:pt x="1495" y="167"/>
                  </a:cubicBezTo>
                  <a:cubicBezTo>
                    <a:pt x="1509" y="170"/>
                    <a:pt x="1522" y="170"/>
                    <a:pt x="1536" y="173"/>
                  </a:cubicBezTo>
                  <a:cubicBezTo>
                    <a:pt x="1544" y="174"/>
                    <a:pt x="1552" y="175"/>
                    <a:pt x="1560" y="175"/>
                  </a:cubicBezTo>
                  <a:cubicBezTo>
                    <a:pt x="1586" y="175"/>
                    <a:pt x="1613" y="168"/>
                    <a:pt x="1641" y="151"/>
                  </a:cubicBezTo>
                  <a:cubicBezTo>
                    <a:pt x="1663" y="140"/>
                    <a:pt x="1679" y="126"/>
                    <a:pt x="1701" y="112"/>
                  </a:cubicBezTo>
                  <a:cubicBezTo>
                    <a:pt x="1718" y="101"/>
                    <a:pt x="1734" y="96"/>
                    <a:pt x="1751" y="85"/>
                  </a:cubicBezTo>
                  <a:lnTo>
                    <a:pt x="1756" y="85"/>
                  </a:lnTo>
                  <a:cubicBezTo>
                    <a:pt x="1759" y="85"/>
                    <a:pt x="1759" y="82"/>
                    <a:pt x="1762" y="82"/>
                  </a:cubicBezTo>
                  <a:cubicBezTo>
                    <a:pt x="1770" y="76"/>
                    <a:pt x="1775" y="71"/>
                    <a:pt x="1778" y="63"/>
                  </a:cubicBezTo>
                  <a:cubicBezTo>
                    <a:pt x="1784" y="57"/>
                    <a:pt x="1786" y="49"/>
                    <a:pt x="1786" y="46"/>
                  </a:cubicBezTo>
                  <a:lnTo>
                    <a:pt x="1786" y="41"/>
                  </a:lnTo>
                  <a:cubicBezTo>
                    <a:pt x="1778" y="35"/>
                    <a:pt x="1773" y="35"/>
                    <a:pt x="1764" y="32"/>
                  </a:cubicBezTo>
                  <a:cubicBezTo>
                    <a:pt x="1761" y="32"/>
                    <a:pt x="1758" y="32"/>
                    <a:pt x="1754" y="32"/>
                  </a:cubicBezTo>
                  <a:cubicBezTo>
                    <a:pt x="1726" y="32"/>
                    <a:pt x="1693" y="41"/>
                    <a:pt x="1674" y="41"/>
                  </a:cubicBezTo>
                  <a:cubicBezTo>
                    <a:pt x="1649" y="41"/>
                    <a:pt x="1624" y="30"/>
                    <a:pt x="1599" y="27"/>
                  </a:cubicBezTo>
                  <a:cubicBezTo>
                    <a:pt x="1580" y="19"/>
                    <a:pt x="1558" y="16"/>
                    <a:pt x="1536" y="13"/>
                  </a:cubicBezTo>
                  <a:cubicBezTo>
                    <a:pt x="1481" y="4"/>
                    <a:pt x="1423" y="1"/>
                    <a:pt x="1367" y="1"/>
                  </a:cubicBezTo>
                  <a:close/>
                </a:path>
              </a:pathLst>
            </a:custGeom>
            <a:solidFill>
              <a:srgbClr val="97AF8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2106;p66">
              <a:extLst>
                <a:ext uri="{FF2B5EF4-FFF2-40B4-BE49-F238E27FC236}">
                  <a16:creationId xmlns:a16="http://schemas.microsoft.com/office/drawing/2014/main" id="{D6BC6492-8059-F7F0-F0AF-6EB3968566F5}"/>
                </a:ext>
              </a:extLst>
            </p:cNvPr>
            <p:cNvSpPr/>
            <p:nvPr/>
          </p:nvSpPr>
          <p:spPr>
            <a:xfrm>
              <a:off x="7951178" y="461929"/>
              <a:ext cx="223295" cy="55512"/>
            </a:xfrm>
            <a:custGeom>
              <a:avLst/>
              <a:gdLst/>
              <a:ahLst/>
              <a:cxnLst/>
              <a:rect l="l" t="t" r="r" b="b"/>
              <a:pathLst>
                <a:path w="1971" h="490" extrusionOk="0">
                  <a:moveTo>
                    <a:pt x="1951" y="1"/>
                  </a:moveTo>
                  <a:cubicBezTo>
                    <a:pt x="1929" y="1"/>
                    <a:pt x="1896" y="12"/>
                    <a:pt x="1885" y="16"/>
                  </a:cubicBezTo>
                  <a:cubicBezTo>
                    <a:pt x="1852" y="24"/>
                    <a:pt x="1812" y="27"/>
                    <a:pt x="1773" y="27"/>
                  </a:cubicBezTo>
                  <a:cubicBezTo>
                    <a:pt x="1747" y="27"/>
                    <a:pt x="1720" y="25"/>
                    <a:pt x="1698" y="24"/>
                  </a:cubicBezTo>
                  <a:cubicBezTo>
                    <a:pt x="1659" y="23"/>
                    <a:pt x="1621" y="22"/>
                    <a:pt x="1583" y="22"/>
                  </a:cubicBezTo>
                  <a:cubicBezTo>
                    <a:pt x="1545" y="22"/>
                    <a:pt x="1507" y="23"/>
                    <a:pt x="1470" y="24"/>
                  </a:cubicBezTo>
                  <a:lnTo>
                    <a:pt x="1464" y="24"/>
                  </a:lnTo>
                  <a:cubicBezTo>
                    <a:pt x="1354" y="27"/>
                    <a:pt x="1241" y="49"/>
                    <a:pt x="1131" y="66"/>
                  </a:cubicBezTo>
                  <a:cubicBezTo>
                    <a:pt x="897" y="107"/>
                    <a:pt x="661" y="148"/>
                    <a:pt x="451" y="255"/>
                  </a:cubicBezTo>
                  <a:cubicBezTo>
                    <a:pt x="396" y="283"/>
                    <a:pt x="341" y="316"/>
                    <a:pt x="281" y="333"/>
                  </a:cubicBezTo>
                  <a:cubicBezTo>
                    <a:pt x="182" y="366"/>
                    <a:pt x="96" y="415"/>
                    <a:pt x="6" y="467"/>
                  </a:cubicBezTo>
                  <a:cubicBezTo>
                    <a:pt x="6" y="478"/>
                    <a:pt x="3" y="481"/>
                    <a:pt x="0" y="489"/>
                  </a:cubicBezTo>
                  <a:cubicBezTo>
                    <a:pt x="66" y="478"/>
                    <a:pt x="127" y="462"/>
                    <a:pt x="195" y="451"/>
                  </a:cubicBezTo>
                  <a:cubicBezTo>
                    <a:pt x="275" y="440"/>
                    <a:pt x="350" y="429"/>
                    <a:pt x="427" y="415"/>
                  </a:cubicBezTo>
                  <a:cubicBezTo>
                    <a:pt x="487" y="407"/>
                    <a:pt x="550" y="396"/>
                    <a:pt x="608" y="382"/>
                  </a:cubicBezTo>
                  <a:lnTo>
                    <a:pt x="826" y="341"/>
                  </a:lnTo>
                  <a:cubicBezTo>
                    <a:pt x="867" y="330"/>
                    <a:pt x="908" y="324"/>
                    <a:pt x="949" y="313"/>
                  </a:cubicBezTo>
                  <a:cubicBezTo>
                    <a:pt x="1016" y="300"/>
                    <a:pt x="1079" y="286"/>
                    <a:pt x="1145" y="278"/>
                  </a:cubicBezTo>
                  <a:cubicBezTo>
                    <a:pt x="1161" y="275"/>
                    <a:pt x="1181" y="275"/>
                    <a:pt x="1197" y="275"/>
                  </a:cubicBezTo>
                  <a:cubicBezTo>
                    <a:pt x="1280" y="269"/>
                    <a:pt x="1362" y="269"/>
                    <a:pt x="1445" y="247"/>
                  </a:cubicBezTo>
                  <a:cubicBezTo>
                    <a:pt x="1486" y="236"/>
                    <a:pt x="1527" y="220"/>
                    <a:pt x="1569" y="203"/>
                  </a:cubicBezTo>
                  <a:cubicBezTo>
                    <a:pt x="1648" y="167"/>
                    <a:pt x="1725" y="123"/>
                    <a:pt x="1808" y="93"/>
                  </a:cubicBezTo>
                  <a:cubicBezTo>
                    <a:pt x="1841" y="82"/>
                    <a:pt x="1869" y="71"/>
                    <a:pt x="1899" y="66"/>
                  </a:cubicBezTo>
                  <a:cubicBezTo>
                    <a:pt x="1915" y="63"/>
                    <a:pt x="1951" y="55"/>
                    <a:pt x="1965" y="38"/>
                  </a:cubicBezTo>
                  <a:cubicBezTo>
                    <a:pt x="1965" y="38"/>
                    <a:pt x="1968" y="35"/>
                    <a:pt x="1968" y="30"/>
                  </a:cubicBezTo>
                  <a:cubicBezTo>
                    <a:pt x="1970" y="24"/>
                    <a:pt x="1970" y="22"/>
                    <a:pt x="1970" y="13"/>
                  </a:cubicBezTo>
                  <a:cubicBezTo>
                    <a:pt x="1970" y="4"/>
                    <a:pt x="1962" y="1"/>
                    <a:pt x="1951" y="1"/>
                  </a:cubicBezTo>
                  <a:close/>
                </a:path>
              </a:pathLst>
            </a:custGeom>
            <a:solidFill>
              <a:srgbClr val="97AF8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2107;p66">
              <a:extLst>
                <a:ext uri="{FF2B5EF4-FFF2-40B4-BE49-F238E27FC236}">
                  <a16:creationId xmlns:a16="http://schemas.microsoft.com/office/drawing/2014/main" id="{ECA1FAC2-A7CB-28BB-119E-063AAB476FE1}"/>
                </a:ext>
              </a:extLst>
            </p:cNvPr>
            <p:cNvSpPr/>
            <p:nvPr/>
          </p:nvSpPr>
          <p:spPr>
            <a:xfrm>
              <a:off x="7972023" y="491271"/>
              <a:ext cx="221369" cy="75678"/>
            </a:xfrm>
            <a:custGeom>
              <a:avLst/>
              <a:gdLst/>
              <a:ahLst/>
              <a:cxnLst/>
              <a:rect l="l" t="t" r="r" b="b"/>
              <a:pathLst>
                <a:path w="1954" h="668" extrusionOk="0">
                  <a:moveTo>
                    <a:pt x="1922" y="1"/>
                  </a:moveTo>
                  <a:cubicBezTo>
                    <a:pt x="1895" y="1"/>
                    <a:pt x="1855" y="15"/>
                    <a:pt x="1841" y="19"/>
                  </a:cubicBezTo>
                  <a:cubicBezTo>
                    <a:pt x="1828" y="27"/>
                    <a:pt x="1814" y="32"/>
                    <a:pt x="1800" y="38"/>
                  </a:cubicBezTo>
                  <a:cubicBezTo>
                    <a:pt x="1785" y="41"/>
                    <a:pt x="1770" y="42"/>
                    <a:pt x="1756" y="42"/>
                  </a:cubicBezTo>
                  <a:cubicBezTo>
                    <a:pt x="1734" y="42"/>
                    <a:pt x="1712" y="39"/>
                    <a:pt x="1690" y="38"/>
                  </a:cubicBezTo>
                  <a:cubicBezTo>
                    <a:pt x="1672" y="34"/>
                    <a:pt x="1655" y="33"/>
                    <a:pt x="1638" y="33"/>
                  </a:cubicBezTo>
                  <a:cubicBezTo>
                    <a:pt x="1615" y="33"/>
                    <a:pt x="1592" y="36"/>
                    <a:pt x="1566" y="41"/>
                  </a:cubicBezTo>
                  <a:cubicBezTo>
                    <a:pt x="1514" y="46"/>
                    <a:pt x="1467" y="54"/>
                    <a:pt x="1415" y="65"/>
                  </a:cubicBezTo>
                  <a:cubicBezTo>
                    <a:pt x="1354" y="79"/>
                    <a:pt x="1291" y="98"/>
                    <a:pt x="1231" y="112"/>
                  </a:cubicBezTo>
                  <a:cubicBezTo>
                    <a:pt x="1192" y="120"/>
                    <a:pt x="1156" y="126"/>
                    <a:pt x="1120" y="129"/>
                  </a:cubicBezTo>
                  <a:cubicBezTo>
                    <a:pt x="1085" y="134"/>
                    <a:pt x="1052" y="134"/>
                    <a:pt x="1016" y="140"/>
                  </a:cubicBezTo>
                  <a:cubicBezTo>
                    <a:pt x="964" y="151"/>
                    <a:pt x="917" y="181"/>
                    <a:pt x="867" y="206"/>
                  </a:cubicBezTo>
                  <a:cubicBezTo>
                    <a:pt x="798" y="239"/>
                    <a:pt x="724" y="263"/>
                    <a:pt x="647" y="288"/>
                  </a:cubicBezTo>
                  <a:cubicBezTo>
                    <a:pt x="548" y="327"/>
                    <a:pt x="452" y="371"/>
                    <a:pt x="358" y="423"/>
                  </a:cubicBezTo>
                  <a:cubicBezTo>
                    <a:pt x="342" y="431"/>
                    <a:pt x="325" y="440"/>
                    <a:pt x="311" y="451"/>
                  </a:cubicBezTo>
                  <a:cubicBezTo>
                    <a:pt x="240" y="492"/>
                    <a:pt x="171" y="541"/>
                    <a:pt x="102" y="591"/>
                  </a:cubicBezTo>
                  <a:cubicBezTo>
                    <a:pt x="70" y="618"/>
                    <a:pt x="38" y="642"/>
                    <a:pt x="3" y="666"/>
                  </a:cubicBezTo>
                  <a:lnTo>
                    <a:pt x="3" y="666"/>
                  </a:lnTo>
                  <a:cubicBezTo>
                    <a:pt x="18" y="657"/>
                    <a:pt x="54" y="660"/>
                    <a:pt x="69" y="657"/>
                  </a:cubicBezTo>
                  <a:cubicBezTo>
                    <a:pt x="94" y="649"/>
                    <a:pt x="124" y="646"/>
                    <a:pt x="149" y="635"/>
                  </a:cubicBezTo>
                  <a:cubicBezTo>
                    <a:pt x="190" y="618"/>
                    <a:pt x="229" y="596"/>
                    <a:pt x="273" y="583"/>
                  </a:cubicBezTo>
                  <a:cubicBezTo>
                    <a:pt x="377" y="547"/>
                    <a:pt x="479" y="511"/>
                    <a:pt x="584" y="481"/>
                  </a:cubicBezTo>
                  <a:cubicBezTo>
                    <a:pt x="614" y="470"/>
                    <a:pt x="644" y="464"/>
                    <a:pt x="675" y="453"/>
                  </a:cubicBezTo>
                  <a:cubicBezTo>
                    <a:pt x="771" y="426"/>
                    <a:pt x="873" y="401"/>
                    <a:pt x="972" y="387"/>
                  </a:cubicBezTo>
                  <a:cubicBezTo>
                    <a:pt x="986" y="384"/>
                    <a:pt x="999" y="384"/>
                    <a:pt x="1013" y="382"/>
                  </a:cubicBezTo>
                  <a:cubicBezTo>
                    <a:pt x="1032" y="376"/>
                    <a:pt x="1054" y="371"/>
                    <a:pt x="1071" y="362"/>
                  </a:cubicBezTo>
                  <a:cubicBezTo>
                    <a:pt x="1098" y="351"/>
                    <a:pt x="1126" y="327"/>
                    <a:pt x="1156" y="318"/>
                  </a:cubicBezTo>
                  <a:cubicBezTo>
                    <a:pt x="1175" y="316"/>
                    <a:pt x="1189" y="316"/>
                    <a:pt x="1206" y="316"/>
                  </a:cubicBezTo>
                  <a:cubicBezTo>
                    <a:pt x="1231" y="316"/>
                    <a:pt x="1253" y="307"/>
                    <a:pt x="1277" y="302"/>
                  </a:cubicBezTo>
                  <a:cubicBezTo>
                    <a:pt x="1286" y="299"/>
                    <a:pt x="1294" y="299"/>
                    <a:pt x="1302" y="294"/>
                  </a:cubicBezTo>
                  <a:cubicBezTo>
                    <a:pt x="1382" y="274"/>
                    <a:pt x="1456" y="250"/>
                    <a:pt x="1536" y="222"/>
                  </a:cubicBezTo>
                  <a:cubicBezTo>
                    <a:pt x="1619" y="195"/>
                    <a:pt x="1698" y="162"/>
                    <a:pt x="1775" y="126"/>
                  </a:cubicBezTo>
                  <a:cubicBezTo>
                    <a:pt x="1817" y="109"/>
                    <a:pt x="1855" y="87"/>
                    <a:pt x="1896" y="71"/>
                  </a:cubicBezTo>
                  <a:cubicBezTo>
                    <a:pt x="1899" y="68"/>
                    <a:pt x="1907" y="68"/>
                    <a:pt x="1910" y="65"/>
                  </a:cubicBezTo>
                  <a:cubicBezTo>
                    <a:pt x="1918" y="60"/>
                    <a:pt x="1924" y="57"/>
                    <a:pt x="1927" y="54"/>
                  </a:cubicBezTo>
                  <a:cubicBezTo>
                    <a:pt x="1938" y="46"/>
                    <a:pt x="1949" y="38"/>
                    <a:pt x="1949" y="27"/>
                  </a:cubicBezTo>
                  <a:cubicBezTo>
                    <a:pt x="1953" y="7"/>
                    <a:pt x="1941" y="1"/>
                    <a:pt x="1922" y="1"/>
                  </a:cubicBezTo>
                  <a:close/>
                  <a:moveTo>
                    <a:pt x="3" y="666"/>
                  </a:moveTo>
                  <a:cubicBezTo>
                    <a:pt x="2" y="667"/>
                    <a:pt x="1" y="667"/>
                    <a:pt x="0" y="668"/>
                  </a:cubicBezTo>
                  <a:cubicBezTo>
                    <a:pt x="1" y="667"/>
                    <a:pt x="2" y="667"/>
                    <a:pt x="3" y="666"/>
                  </a:cubicBezTo>
                  <a:close/>
                </a:path>
              </a:pathLst>
            </a:custGeom>
            <a:solidFill>
              <a:srgbClr val="97AF8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2108;p66">
              <a:extLst>
                <a:ext uri="{FF2B5EF4-FFF2-40B4-BE49-F238E27FC236}">
                  <a16:creationId xmlns:a16="http://schemas.microsoft.com/office/drawing/2014/main" id="{DB32F129-D03B-7755-6454-91FB048C5E42}"/>
                </a:ext>
              </a:extLst>
            </p:cNvPr>
            <p:cNvSpPr/>
            <p:nvPr/>
          </p:nvSpPr>
          <p:spPr>
            <a:xfrm>
              <a:off x="8030367" y="509058"/>
              <a:ext cx="175939" cy="106832"/>
            </a:xfrm>
            <a:custGeom>
              <a:avLst/>
              <a:gdLst/>
              <a:ahLst/>
              <a:cxnLst/>
              <a:rect l="l" t="t" r="r" b="b"/>
              <a:pathLst>
                <a:path w="1553" h="943" extrusionOk="0">
                  <a:moveTo>
                    <a:pt x="1486" y="0"/>
                  </a:moveTo>
                  <a:cubicBezTo>
                    <a:pt x="1474" y="0"/>
                    <a:pt x="1461" y="2"/>
                    <a:pt x="1447" y="7"/>
                  </a:cubicBezTo>
                  <a:cubicBezTo>
                    <a:pt x="1321" y="54"/>
                    <a:pt x="1192" y="104"/>
                    <a:pt x="1068" y="156"/>
                  </a:cubicBezTo>
                  <a:cubicBezTo>
                    <a:pt x="1037" y="170"/>
                    <a:pt x="1007" y="178"/>
                    <a:pt x="977" y="192"/>
                  </a:cubicBezTo>
                  <a:cubicBezTo>
                    <a:pt x="944" y="205"/>
                    <a:pt x="916" y="219"/>
                    <a:pt x="889" y="241"/>
                  </a:cubicBezTo>
                  <a:cubicBezTo>
                    <a:pt x="848" y="269"/>
                    <a:pt x="815" y="307"/>
                    <a:pt x="776" y="338"/>
                  </a:cubicBezTo>
                  <a:cubicBezTo>
                    <a:pt x="743" y="365"/>
                    <a:pt x="702" y="384"/>
                    <a:pt x="663" y="409"/>
                  </a:cubicBezTo>
                  <a:cubicBezTo>
                    <a:pt x="567" y="464"/>
                    <a:pt x="476" y="530"/>
                    <a:pt x="388" y="591"/>
                  </a:cubicBezTo>
                  <a:cubicBezTo>
                    <a:pt x="350" y="618"/>
                    <a:pt x="311" y="643"/>
                    <a:pt x="281" y="679"/>
                  </a:cubicBezTo>
                  <a:cubicBezTo>
                    <a:pt x="264" y="695"/>
                    <a:pt x="248" y="715"/>
                    <a:pt x="226" y="734"/>
                  </a:cubicBezTo>
                  <a:cubicBezTo>
                    <a:pt x="201" y="753"/>
                    <a:pt x="171" y="764"/>
                    <a:pt x="146" y="783"/>
                  </a:cubicBezTo>
                  <a:cubicBezTo>
                    <a:pt x="118" y="805"/>
                    <a:pt x="96" y="833"/>
                    <a:pt x="74" y="860"/>
                  </a:cubicBezTo>
                  <a:cubicBezTo>
                    <a:pt x="69" y="871"/>
                    <a:pt x="58" y="880"/>
                    <a:pt x="50" y="891"/>
                  </a:cubicBezTo>
                  <a:cubicBezTo>
                    <a:pt x="30" y="904"/>
                    <a:pt x="17" y="926"/>
                    <a:pt x="0" y="943"/>
                  </a:cubicBezTo>
                  <a:cubicBezTo>
                    <a:pt x="88" y="913"/>
                    <a:pt x="173" y="882"/>
                    <a:pt x="264" y="855"/>
                  </a:cubicBezTo>
                  <a:cubicBezTo>
                    <a:pt x="317" y="836"/>
                    <a:pt x="363" y="819"/>
                    <a:pt x="416" y="803"/>
                  </a:cubicBezTo>
                  <a:cubicBezTo>
                    <a:pt x="429" y="797"/>
                    <a:pt x="443" y="792"/>
                    <a:pt x="457" y="789"/>
                  </a:cubicBezTo>
                  <a:cubicBezTo>
                    <a:pt x="468" y="781"/>
                    <a:pt x="482" y="778"/>
                    <a:pt x="490" y="767"/>
                  </a:cubicBezTo>
                  <a:cubicBezTo>
                    <a:pt x="504" y="756"/>
                    <a:pt x="515" y="745"/>
                    <a:pt x="526" y="734"/>
                  </a:cubicBezTo>
                  <a:cubicBezTo>
                    <a:pt x="537" y="723"/>
                    <a:pt x="550" y="717"/>
                    <a:pt x="564" y="712"/>
                  </a:cubicBezTo>
                  <a:cubicBezTo>
                    <a:pt x="605" y="693"/>
                    <a:pt x="647" y="673"/>
                    <a:pt x="688" y="651"/>
                  </a:cubicBezTo>
                  <a:cubicBezTo>
                    <a:pt x="743" y="624"/>
                    <a:pt x="798" y="591"/>
                    <a:pt x="848" y="560"/>
                  </a:cubicBezTo>
                  <a:cubicBezTo>
                    <a:pt x="894" y="536"/>
                    <a:pt x="936" y="508"/>
                    <a:pt x="977" y="478"/>
                  </a:cubicBezTo>
                  <a:cubicBezTo>
                    <a:pt x="1090" y="398"/>
                    <a:pt x="1192" y="313"/>
                    <a:pt x="1288" y="216"/>
                  </a:cubicBezTo>
                  <a:lnTo>
                    <a:pt x="1326" y="178"/>
                  </a:lnTo>
                  <a:cubicBezTo>
                    <a:pt x="1354" y="150"/>
                    <a:pt x="1381" y="123"/>
                    <a:pt x="1417" y="101"/>
                  </a:cubicBezTo>
                  <a:cubicBezTo>
                    <a:pt x="1439" y="82"/>
                    <a:pt x="1464" y="68"/>
                    <a:pt x="1491" y="62"/>
                  </a:cubicBezTo>
                  <a:cubicBezTo>
                    <a:pt x="1508" y="60"/>
                    <a:pt x="1519" y="51"/>
                    <a:pt x="1527" y="46"/>
                  </a:cubicBezTo>
                  <a:cubicBezTo>
                    <a:pt x="1553" y="25"/>
                    <a:pt x="1526" y="0"/>
                    <a:pt x="1486" y="0"/>
                  </a:cubicBezTo>
                  <a:close/>
                </a:path>
              </a:pathLst>
            </a:custGeom>
            <a:solidFill>
              <a:srgbClr val="97AF8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2109;p66">
              <a:extLst>
                <a:ext uri="{FF2B5EF4-FFF2-40B4-BE49-F238E27FC236}">
                  <a16:creationId xmlns:a16="http://schemas.microsoft.com/office/drawing/2014/main" id="{678669AC-AF16-2CC4-1304-B21F883A84F3}"/>
                </a:ext>
              </a:extLst>
            </p:cNvPr>
            <p:cNvSpPr/>
            <p:nvPr/>
          </p:nvSpPr>
          <p:spPr>
            <a:xfrm>
              <a:off x="8114768" y="524465"/>
              <a:ext cx="97996" cy="124846"/>
            </a:xfrm>
            <a:custGeom>
              <a:avLst/>
              <a:gdLst/>
              <a:ahLst/>
              <a:cxnLst/>
              <a:rect l="l" t="t" r="r" b="b"/>
              <a:pathLst>
                <a:path w="865" h="1102" extrusionOk="0">
                  <a:moveTo>
                    <a:pt x="843" y="1"/>
                  </a:moveTo>
                  <a:cubicBezTo>
                    <a:pt x="840" y="1"/>
                    <a:pt x="832" y="1"/>
                    <a:pt x="824" y="6"/>
                  </a:cubicBezTo>
                  <a:cubicBezTo>
                    <a:pt x="810" y="9"/>
                    <a:pt x="799" y="20"/>
                    <a:pt x="788" y="25"/>
                  </a:cubicBezTo>
                  <a:cubicBezTo>
                    <a:pt x="771" y="39"/>
                    <a:pt x="749" y="58"/>
                    <a:pt x="733" y="72"/>
                  </a:cubicBezTo>
                  <a:cubicBezTo>
                    <a:pt x="705" y="94"/>
                    <a:pt x="678" y="116"/>
                    <a:pt x="650" y="141"/>
                  </a:cubicBezTo>
                  <a:cubicBezTo>
                    <a:pt x="631" y="158"/>
                    <a:pt x="609" y="174"/>
                    <a:pt x="590" y="196"/>
                  </a:cubicBezTo>
                  <a:cubicBezTo>
                    <a:pt x="540" y="240"/>
                    <a:pt x="499" y="287"/>
                    <a:pt x="455" y="339"/>
                  </a:cubicBezTo>
                  <a:cubicBezTo>
                    <a:pt x="444" y="353"/>
                    <a:pt x="430" y="367"/>
                    <a:pt x="419" y="380"/>
                  </a:cubicBezTo>
                  <a:cubicBezTo>
                    <a:pt x="403" y="402"/>
                    <a:pt x="386" y="422"/>
                    <a:pt x="375" y="444"/>
                  </a:cubicBezTo>
                  <a:cubicBezTo>
                    <a:pt x="361" y="471"/>
                    <a:pt x="359" y="499"/>
                    <a:pt x="342" y="526"/>
                  </a:cubicBezTo>
                  <a:cubicBezTo>
                    <a:pt x="328" y="548"/>
                    <a:pt x="303" y="568"/>
                    <a:pt x="281" y="590"/>
                  </a:cubicBezTo>
                  <a:cubicBezTo>
                    <a:pt x="240" y="639"/>
                    <a:pt x="232" y="700"/>
                    <a:pt x="199" y="755"/>
                  </a:cubicBezTo>
                  <a:cubicBezTo>
                    <a:pt x="171" y="804"/>
                    <a:pt x="136" y="845"/>
                    <a:pt x="108" y="892"/>
                  </a:cubicBezTo>
                  <a:cubicBezTo>
                    <a:pt x="72" y="961"/>
                    <a:pt x="56" y="1044"/>
                    <a:pt x="1" y="1101"/>
                  </a:cubicBezTo>
                  <a:cubicBezTo>
                    <a:pt x="45" y="1082"/>
                    <a:pt x="89" y="1057"/>
                    <a:pt x="125" y="1027"/>
                  </a:cubicBezTo>
                  <a:cubicBezTo>
                    <a:pt x="149" y="1005"/>
                    <a:pt x="166" y="983"/>
                    <a:pt x="191" y="958"/>
                  </a:cubicBezTo>
                  <a:cubicBezTo>
                    <a:pt x="213" y="936"/>
                    <a:pt x="240" y="925"/>
                    <a:pt x="265" y="903"/>
                  </a:cubicBezTo>
                  <a:cubicBezTo>
                    <a:pt x="295" y="878"/>
                    <a:pt x="323" y="851"/>
                    <a:pt x="350" y="826"/>
                  </a:cubicBezTo>
                  <a:cubicBezTo>
                    <a:pt x="397" y="788"/>
                    <a:pt x="441" y="741"/>
                    <a:pt x="471" y="689"/>
                  </a:cubicBezTo>
                  <a:cubicBezTo>
                    <a:pt x="485" y="667"/>
                    <a:pt x="499" y="642"/>
                    <a:pt x="510" y="614"/>
                  </a:cubicBezTo>
                  <a:cubicBezTo>
                    <a:pt x="515" y="603"/>
                    <a:pt x="521" y="590"/>
                    <a:pt x="526" y="581"/>
                  </a:cubicBezTo>
                  <a:cubicBezTo>
                    <a:pt x="551" y="529"/>
                    <a:pt x="581" y="477"/>
                    <a:pt x="609" y="430"/>
                  </a:cubicBezTo>
                  <a:lnTo>
                    <a:pt x="620" y="408"/>
                  </a:lnTo>
                  <a:cubicBezTo>
                    <a:pt x="647" y="361"/>
                    <a:pt x="672" y="314"/>
                    <a:pt x="700" y="268"/>
                  </a:cubicBezTo>
                  <a:cubicBezTo>
                    <a:pt x="716" y="237"/>
                    <a:pt x="733" y="204"/>
                    <a:pt x="749" y="177"/>
                  </a:cubicBezTo>
                  <a:cubicBezTo>
                    <a:pt x="758" y="163"/>
                    <a:pt x="769" y="147"/>
                    <a:pt x="777" y="133"/>
                  </a:cubicBezTo>
                  <a:cubicBezTo>
                    <a:pt x="796" y="102"/>
                    <a:pt x="815" y="75"/>
                    <a:pt x="840" y="50"/>
                  </a:cubicBezTo>
                  <a:lnTo>
                    <a:pt x="846" y="42"/>
                  </a:lnTo>
                  <a:cubicBezTo>
                    <a:pt x="859" y="25"/>
                    <a:pt x="865" y="1"/>
                    <a:pt x="843" y="1"/>
                  </a:cubicBezTo>
                  <a:close/>
                </a:path>
              </a:pathLst>
            </a:custGeom>
            <a:solidFill>
              <a:srgbClr val="97AF8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2110;p66">
              <a:extLst>
                <a:ext uri="{FF2B5EF4-FFF2-40B4-BE49-F238E27FC236}">
                  <a16:creationId xmlns:a16="http://schemas.microsoft.com/office/drawing/2014/main" id="{5B1E3476-AC33-44CC-9271-01E02926C58D}"/>
                </a:ext>
              </a:extLst>
            </p:cNvPr>
            <p:cNvSpPr/>
            <p:nvPr/>
          </p:nvSpPr>
          <p:spPr>
            <a:xfrm>
              <a:off x="8114768" y="386931"/>
              <a:ext cx="196218" cy="326275"/>
            </a:xfrm>
            <a:custGeom>
              <a:avLst/>
              <a:gdLst/>
              <a:ahLst/>
              <a:cxnLst/>
              <a:rect l="l" t="t" r="r" b="b"/>
              <a:pathLst>
                <a:path w="1732" h="2880" extrusionOk="0">
                  <a:moveTo>
                    <a:pt x="16" y="1"/>
                  </a:moveTo>
                  <a:cubicBezTo>
                    <a:pt x="8" y="1"/>
                    <a:pt x="0" y="6"/>
                    <a:pt x="4" y="15"/>
                  </a:cubicBezTo>
                  <a:cubicBezTo>
                    <a:pt x="67" y="136"/>
                    <a:pt x="130" y="254"/>
                    <a:pt x="213" y="359"/>
                  </a:cubicBezTo>
                  <a:cubicBezTo>
                    <a:pt x="295" y="469"/>
                    <a:pt x="392" y="571"/>
                    <a:pt x="480" y="681"/>
                  </a:cubicBezTo>
                  <a:cubicBezTo>
                    <a:pt x="653" y="904"/>
                    <a:pt x="799" y="1157"/>
                    <a:pt x="939" y="1405"/>
                  </a:cubicBezTo>
                  <a:cubicBezTo>
                    <a:pt x="1085" y="1658"/>
                    <a:pt x="1212" y="1914"/>
                    <a:pt x="1346" y="2172"/>
                  </a:cubicBezTo>
                  <a:cubicBezTo>
                    <a:pt x="1404" y="2285"/>
                    <a:pt x="1462" y="2395"/>
                    <a:pt x="1517" y="2513"/>
                  </a:cubicBezTo>
                  <a:cubicBezTo>
                    <a:pt x="1547" y="2574"/>
                    <a:pt x="1572" y="2637"/>
                    <a:pt x="1597" y="2698"/>
                  </a:cubicBezTo>
                  <a:cubicBezTo>
                    <a:pt x="1616" y="2753"/>
                    <a:pt x="1630" y="2816"/>
                    <a:pt x="1663" y="2868"/>
                  </a:cubicBezTo>
                  <a:cubicBezTo>
                    <a:pt x="1668" y="2876"/>
                    <a:pt x="1676" y="2879"/>
                    <a:pt x="1686" y="2879"/>
                  </a:cubicBezTo>
                  <a:cubicBezTo>
                    <a:pt x="1703" y="2879"/>
                    <a:pt x="1723" y="2867"/>
                    <a:pt x="1723" y="2849"/>
                  </a:cubicBezTo>
                  <a:cubicBezTo>
                    <a:pt x="1732" y="2736"/>
                    <a:pt x="1663" y="2610"/>
                    <a:pt x="1613" y="2505"/>
                  </a:cubicBezTo>
                  <a:cubicBezTo>
                    <a:pt x="1558" y="2384"/>
                    <a:pt x="1492" y="2271"/>
                    <a:pt x="1432" y="2156"/>
                  </a:cubicBezTo>
                  <a:cubicBezTo>
                    <a:pt x="1294" y="1900"/>
                    <a:pt x="1154" y="1647"/>
                    <a:pt x="1008" y="1394"/>
                  </a:cubicBezTo>
                  <a:cubicBezTo>
                    <a:pt x="870" y="1157"/>
                    <a:pt x="733" y="912"/>
                    <a:pt x="565" y="695"/>
                  </a:cubicBezTo>
                  <a:cubicBezTo>
                    <a:pt x="389" y="458"/>
                    <a:pt x="177" y="260"/>
                    <a:pt x="28" y="7"/>
                  </a:cubicBezTo>
                  <a:cubicBezTo>
                    <a:pt x="25" y="3"/>
                    <a:pt x="20" y="1"/>
                    <a:pt x="16" y="1"/>
                  </a:cubicBezTo>
                  <a:close/>
                </a:path>
              </a:pathLst>
            </a:custGeom>
            <a:solidFill>
              <a:srgbClr val="97AF8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2111;p66">
              <a:extLst>
                <a:ext uri="{FF2B5EF4-FFF2-40B4-BE49-F238E27FC236}">
                  <a16:creationId xmlns:a16="http://schemas.microsoft.com/office/drawing/2014/main" id="{BE70DAED-ED17-B136-2A14-47897C43D3E7}"/>
                </a:ext>
              </a:extLst>
            </p:cNvPr>
            <p:cNvSpPr/>
            <p:nvPr/>
          </p:nvSpPr>
          <p:spPr>
            <a:xfrm>
              <a:off x="8245391" y="489685"/>
              <a:ext cx="153395" cy="22771"/>
            </a:xfrm>
            <a:custGeom>
              <a:avLst/>
              <a:gdLst/>
              <a:ahLst/>
              <a:cxnLst/>
              <a:rect l="l" t="t" r="r" b="b"/>
              <a:pathLst>
                <a:path w="1354" h="201" extrusionOk="0">
                  <a:moveTo>
                    <a:pt x="8" y="130"/>
                  </a:moveTo>
                  <a:cubicBezTo>
                    <a:pt x="5" y="130"/>
                    <a:pt x="3" y="131"/>
                    <a:pt x="1" y="132"/>
                  </a:cubicBezTo>
                  <a:cubicBezTo>
                    <a:pt x="3" y="131"/>
                    <a:pt x="6" y="131"/>
                    <a:pt x="8" y="130"/>
                  </a:cubicBezTo>
                  <a:close/>
                  <a:moveTo>
                    <a:pt x="973" y="1"/>
                  </a:moveTo>
                  <a:cubicBezTo>
                    <a:pt x="913" y="1"/>
                    <a:pt x="853" y="3"/>
                    <a:pt x="793" y="8"/>
                  </a:cubicBezTo>
                  <a:cubicBezTo>
                    <a:pt x="689" y="13"/>
                    <a:pt x="581" y="27"/>
                    <a:pt x="477" y="44"/>
                  </a:cubicBezTo>
                  <a:lnTo>
                    <a:pt x="427" y="55"/>
                  </a:lnTo>
                  <a:cubicBezTo>
                    <a:pt x="367" y="66"/>
                    <a:pt x="306" y="77"/>
                    <a:pt x="248" y="85"/>
                  </a:cubicBezTo>
                  <a:cubicBezTo>
                    <a:pt x="168" y="98"/>
                    <a:pt x="88" y="117"/>
                    <a:pt x="8" y="130"/>
                  </a:cubicBezTo>
                  <a:lnTo>
                    <a:pt x="8" y="130"/>
                  </a:lnTo>
                  <a:cubicBezTo>
                    <a:pt x="8" y="130"/>
                    <a:pt x="9" y="130"/>
                    <a:pt x="9" y="130"/>
                  </a:cubicBezTo>
                  <a:cubicBezTo>
                    <a:pt x="25" y="130"/>
                    <a:pt x="50" y="141"/>
                    <a:pt x="64" y="145"/>
                  </a:cubicBezTo>
                  <a:cubicBezTo>
                    <a:pt x="92" y="148"/>
                    <a:pt x="116" y="154"/>
                    <a:pt x="144" y="159"/>
                  </a:cubicBezTo>
                  <a:cubicBezTo>
                    <a:pt x="196" y="167"/>
                    <a:pt x="248" y="176"/>
                    <a:pt x="298" y="181"/>
                  </a:cubicBezTo>
                  <a:cubicBezTo>
                    <a:pt x="336" y="187"/>
                    <a:pt x="372" y="189"/>
                    <a:pt x="408" y="192"/>
                  </a:cubicBezTo>
                  <a:cubicBezTo>
                    <a:pt x="474" y="195"/>
                    <a:pt x="543" y="200"/>
                    <a:pt x="609" y="200"/>
                  </a:cubicBezTo>
                  <a:cubicBezTo>
                    <a:pt x="667" y="200"/>
                    <a:pt x="733" y="200"/>
                    <a:pt x="790" y="192"/>
                  </a:cubicBezTo>
                  <a:cubicBezTo>
                    <a:pt x="854" y="181"/>
                    <a:pt x="923" y="159"/>
                    <a:pt x="983" y="145"/>
                  </a:cubicBezTo>
                  <a:cubicBezTo>
                    <a:pt x="991" y="140"/>
                    <a:pt x="1000" y="140"/>
                    <a:pt x="1008" y="137"/>
                  </a:cubicBezTo>
                  <a:cubicBezTo>
                    <a:pt x="1082" y="121"/>
                    <a:pt x="1156" y="96"/>
                    <a:pt x="1228" y="77"/>
                  </a:cubicBezTo>
                  <a:cubicBezTo>
                    <a:pt x="1245" y="68"/>
                    <a:pt x="1261" y="66"/>
                    <a:pt x="1280" y="63"/>
                  </a:cubicBezTo>
                  <a:cubicBezTo>
                    <a:pt x="1302" y="57"/>
                    <a:pt x="1327" y="57"/>
                    <a:pt x="1341" y="41"/>
                  </a:cubicBezTo>
                  <a:cubicBezTo>
                    <a:pt x="1353" y="26"/>
                    <a:pt x="1352" y="13"/>
                    <a:pt x="1333" y="13"/>
                  </a:cubicBezTo>
                  <a:cubicBezTo>
                    <a:pt x="1331" y="13"/>
                    <a:pt x="1329" y="13"/>
                    <a:pt x="1327" y="13"/>
                  </a:cubicBezTo>
                  <a:cubicBezTo>
                    <a:pt x="1245" y="10"/>
                    <a:pt x="1159" y="8"/>
                    <a:pt x="1077" y="2"/>
                  </a:cubicBezTo>
                  <a:cubicBezTo>
                    <a:pt x="1042" y="1"/>
                    <a:pt x="1008" y="1"/>
                    <a:pt x="973" y="1"/>
                  </a:cubicBezTo>
                  <a:close/>
                </a:path>
              </a:pathLst>
            </a:custGeom>
            <a:solidFill>
              <a:srgbClr val="97AF8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2112;p66">
              <a:extLst>
                <a:ext uri="{FF2B5EF4-FFF2-40B4-BE49-F238E27FC236}">
                  <a16:creationId xmlns:a16="http://schemas.microsoft.com/office/drawing/2014/main" id="{15444870-686D-2EBD-F7BE-C2EB9100976A}"/>
                </a:ext>
              </a:extLst>
            </p:cNvPr>
            <p:cNvSpPr/>
            <p:nvPr/>
          </p:nvSpPr>
          <p:spPr>
            <a:xfrm>
              <a:off x="8197130" y="409815"/>
              <a:ext cx="205848" cy="75451"/>
            </a:xfrm>
            <a:custGeom>
              <a:avLst/>
              <a:gdLst/>
              <a:ahLst/>
              <a:cxnLst/>
              <a:rect l="l" t="t" r="r" b="b"/>
              <a:pathLst>
                <a:path w="1817" h="666" extrusionOk="0">
                  <a:moveTo>
                    <a:pt x="0" y="0"/>
                  </a:moveTo>
                  <a:cubicBezTo>
                    <a:pt x="22" y="3"/>
                    <a:pt x="75" y="58"/>
                    <a:pt x="97" y="72"/>
                  </a:cubicBezTo>
                  <a:cubicBezTo>
                    <a:pt x="110" y="80"/>
                    <a:pt x="119" y="88"/>
                    <a:pt x="132" y="96"/>
                  </a:cubicBezTo>
                  <a:cubicBezTo>
                    <a:pt x="154" y="110"/>
                    <a:pt x="174" y="121"/>
                    <a:pt x="196" y="129"/>
                  </a:cubicBezTo>
                  <a:cubicBezTo>
                    <a:pt x="198" y="129"/>
                    <a:pt x="198" y="135"/>
                    <a:pt x="201" y="135"/>
                  </a:cubicBezTo>
                  <a:cubicBezTo>
                    <a:pt x="289" y="176"/>
                    <a:pt x="377" y="212"/>
                    <a:pt x="460" y="261"/>
                  </a:cubicBezTo>
                  <a:cubicBezTo>
                    <a:pt x="515" y="292"/>
                    <a:pt x="573" y="328"/>
                    <a:pt x="633" y="358"/>
                  </a:cubicBezTo>
                  <a:cubicBezTo>
                    <a:pt x="696" y="396"/>
                    <a:pt x="771" y="427"/>
                    <a:pt x="840" y="451"/>
                  </a:cubicBezTo>
                  <a:cubicBezTo>
                    <a:pt x="875" y="465"/>
                    <a:pt x="914" y="468"/>
                    <a:pt x="952" y="473"/>
                  </a:cubicBezTo>
                  <a:cubicBezTo>
                    <a:pt x="1095" y="506"/>
                    <a:pt x="1244" y="561"/>
                    <a:pt x="1382" y="611"/>
                  </a:cubicBezTo>
                  <a:cubicBezTo>
                    <a:pt x="1475" y="647"/>
                    <a:pt x="1577" y="665"/>
                    <a:pt x="1678" y="665"/>
                  </a:cubicBezTo>
                  <a:cubicBezTo>
                    <a:pt x="1708" y="665"/>
                    <a:pt x="1737" y="664"/>
                    <a:pt x="1767" y="660"/>
                  </a:cubicBezTo>
                  <a:cubicBezTo>
                    <a:pt x="1789" y="660"/>
                    <a:pt x="1816" y="649"/>
                    <a:pt x="1808" y="625"/>
                  </a:cubicBezTo>
                  <a:cubicBezTo>
                    <a:pt x="1805" y="608"/>
                    <a:pt x="1778" y="608"/>
                    <a:pt x="1756" y="608"/>
                  </a:cubicBezTo>
                  <a:cubicBezTo>
                    <a:pt x="1746" y="609"/>
                    <a:pt x="1736" y="610"/>
                    <a:pt x="1727" y="610"/>
                  </a:cubicBezTo>
                  <a:cubicBezTo>
                    <a:pt x="1663" y="610"/>
                    <a:pt x="1601" y="587"/>
                    <a:pt x="1541" y="556"/>
                  </a:cubicBezTo>
                  <a:cubicBezTo>
                    <a:pt x="1478" y="528"/>
                    <a:pt x="1420" y="495"/>
                    <a:pt x="1362" y="468"/>
                  </a:cubicBezTo>
                  <a:cubicBezTo>
                    <a:pt x="1299" y="440"/>
                    <a:pt x="1233" y="418"/>
                    <a:pt x="1172" y="391"/>
                  </a:cubicBezTo>
                  <a:cubicBezTo>
                    <a:pt x="1101" y="358"/>
                    <a:pt x="1032" y="316"/>
                    <a:pt x="963" y="278"/>
                  </a:cubicBezTo>
                  <a:cubicBezTo>
                    <a:pt x="947" y="272"/>
                    <a:pt x="930" y="264"/>
                    <a:pt x="917" y="259"/>
                  </a:cubicBezTo>
                  <a:cubicBezTo>
                    <a:pt x="845" y="223"/>
                    <a:pt x="768" y="204"/>
                    <a:pt x="694" y="176"/>
                  </a:cubicBezTo>
                  <a:lnTo>
                    <a:pt x="663" y="165"/>
                  </a:lnTo>
                  <a:cubicBezTo>
                    <a:pt x="606" y="140"/>
                    <a:pt x="542" y="113"/>
                    <a:pt x="482" y="94"/>
                  </a:cubicBezTo>
                  <a:cubicBezTo>
                    <a:pt x="330" y="41"/>
                    <a:pt x="154" y="19"/>
                    <a:pt x="0" y="0"/>
                  </a:cubicBezTo>
                  <a:close/>
                </a:path>
              </a:pathLst>
            </a:custGeom>
            <a:solidFill>
              <a:srgbClr val="97AF8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2113;p66">
              <a:extLst>
                <a:ext uri="{FF2B5EF4-FFF2-40B4-BE49-F238E27FC236}">
                  <a16:creationId xmlns:a16="http://schemas.microsoft.com/office/drawing/2014/main" id="{F173BF19-C9EC-C5C0-6CED-53347CC53BAC}"/>
                </a:ext>
              </a:extLst>
            </p:cNvPr>
            <p:cNvSpPr/>
            <p:nvPr/>
          </p:nvSpPr>
          <p:spPr>
            <a:xfrm>
              <a:off x="8216163" y="328133"/>
              <a:ext cx="192366" cy="145691"/>
            </a:xfrm>
            <a:custGeom>
              <a:avLst/>
              <a:gdLst/>
              <a:ahLst/>
              <a:cxnLst/>
              <a:rect l="l" t="t" r="r" b="b"/>
              <a:pathLst>
                <a:path w="1698" h="1286" extrusionOk="0">
                  <a:moveTo>
                    <a:pt x="0" y="0"/>
                  </a:moveTo>
                  <a:cubicBezTo>
                    <a:pt x="69" y="88"/>
                    <a:pt x="132" y="176"/>
                    <a:pt x="209" y="256"/>
                  </a:cubicBezTo>
                  <a:cubicBezTo>
                    <a:pt x="250" y="300"/>
                    <a:pt x="295" y="341"/>
                    <a:pt x="339" y="383"/>
                  </a:cubicBezTo>
                  <a:cubicBezTo>
                    <a:pt x="363" y="407"/>
                    <a:pt x="391" y="432"/>
                    <a:pt x="416" y="454"/>
                  </a:cubicBezTo>
                  <a:cubicBezTo>
                    <a:pt x="457" y="495"/>
                    <a:pt x="498" y="542"/>
                    <a:pt x="539" y="586"/>
                  </a:cubicBezTo>
                  <a:cubicBezTo>
                    <a:pt x="581" y="630"/>
                    <a:pt x="622" y="674"/>
                    <a:pt x="669" y="713"/>
                  </a:cubicBezTo>
                  <a:cubicBezTo>
                    <a:pt x="669" y="716"/>
                    <a:pt x="674" y="716"/>
                    <a:pt x="677" y="721"/>
                  </a:cubicBezTo>
                  <a:cubicBezTo>
                    <a:pt x="831" y="848"/>
                    <a:pt x="1007" y="949"/>
                    <a:pt x="1186" y="1051"/>
                  </a:cubicBezTo>
                  <a:lnTo>
                    <a:pt x="1227" y="1071"/>
                  </a:lnTo>
                  <a:cubicBezTo>
                    <a:pt x="1249" y="1082"/>
                    <a:pt x="1269" y="1087"/>
                    <a:pt x="1288" y="1101"/>
                  </a:cubicBezTo>
                  <a:cubicBezTo>
                    <a:pt x="1329" y="1126"/>
                    <a:pt x="1368" y="1150"/>
                    <a:pt x="1409" y="1175"/>
                  </a:cubicBezTo>
                  <a:cubicBezTo>
                    <a:pt x="1489" y="1222"/>
                    <a:pt x="1571" y="1252"/>
                    <a:pt x="1662" y="1282"/>
                  </a:cubicBezTo>
                  <a:cubicBezTo>
                    <a:pt x="1665" y="1284"/>
                    <a:pt x="1670" y="1286"/>
                    <a:pt x="1676" y="1286"/>
                  </a:cubicBezTo>
                  <a:cubicBezTo>
                    <a:pt x="1680" y="1286"/>
                    <a:pt x="1685" y="1285"/>
                    <a:pt x="1690" y="1282"/>
                  </a:cubicBezTo>
                  <a:cubicBezTo>
                    <a:pt x="1695" y="1277"/>
                    <a:pt x="1695" y="1271"/>
                    <a:pt x="1698" y="1263"/>
                  </a:cubicBezTo>
                  <a:cubicBezTo>
                    <a:pt x="1698" y="1252"/>
                    <a:pt x="1687" y="1244"/>
                    <a:pt x="1681" y="1236"/>
                  </a:cubicBezTo>
                  <a:cubicBezTo>
                    <a:pt x="1599" y="1164"/>
                    <a:pt x="1508" y="1101"/>
                    <a:pt x="1420" y="1032"/>
                  </a:cubicBezTo>
                  <a:cubicBezTo>
                    <a:pt x="1351" y="982"/>
                    <a:pt x="1288" y="930"/>
                    <a:pt x="1227" y="872"/>
                  </a:cubicBezTo>
                  <a:cubicBezTo>
                    <a:pt x="1145" y="793"/>
                    <a:pt x="1060" y="713"/>
                    <a:pt x="971" y="639"/>
                  </a:cubicBezTo>
                  <a:cubicBezTo>
                    <a:pt x="894" y="570"/>
                    <a:pt x="815" y="504"/>
                    <a:pt x="729" y="443"/>
                  </a:cubicBezTo>
                  <a:cubicBezTo>
                    <a:pt x="680" y="407"/>
                    <a:pt x="633" y="374"/>
                    <a:pt x="583" y="341"/>
                  </a:cubicBezTo>
                  <a:lnTo>
                    <a:pt x="581" y="339"/>
                  </a:lnTo>
                  <a:cubicBezTo>
                    <a:pt x="578" y="336"/>
                    <a:pt x="570" y="330"/>
                    <a:pt x="567" y="328"/>
                  </a:cubicBezTo>
                  <a:cubicBezTo>
                    <a:pt x="537" y="308"/>
                    <a:pt x="504" y="284"/>
                    <a:pt x="473" y="262"/>
                  </a:cubicBezTo>
                  <a:cubicBezTo>
                    <a:pt x="416" y="220"/>
                    <a:pt x="352" y="184"/>
                    <a:pt x="292" y="149"/>
                  </a:cubicBezTo>
                  <a:cubicBezTo>
                    <a:pt x="256" y="129"/>
                    <a:pt x="220" y="110"/>
                    <a:pt x="184" y="94"/>
                  </a:cubicBezTo>
                  <a:lnTo>
                    <a:pt x="91" y="41"/>
                  </a:lnTo>
                  <a:cubicBezTo>
                    <a:pt x="61" y="25"/>
                    <a:pt x="30" y="11"/>
                    <a:pt x="0" y="0"/>
                  </a:cubicBezTo>
                  <a:close/>
                </a:path>
              </a:pathLst>
            </a:custGeom>
            <a:solidFill>
              <a:srgbClr val="97AF8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2114;p66">
              <a:extLst>
                <a:ext uri="{FF2B5EF4-FFF2-40B4-BE49-F238E27FC236}">
                  <a16:creationId xmlns:a16="http://schemas.microsoft.com/office/drawing/2014/main" id="{8C0525ED-345A-4175-0F7E-AB1F295FDF33}"/>
                </a:ext>
              </a:extLst>
            </p:cNvPr>
            <p:cNvSpPr/>
            <p:nvPr/>
          </p:nvSpPr>
          <p:spPr>
            <a:xfrm>
              <a:off x="8230437" y="267976"/>
              <a:ext cx="180811" cy="189874"/>
            </a:xfrm>
            <a:custGeom>
              <a:avLst/>
              <a:gdLst/>
              <a:ahLst/>
              <a:cxnLst/>
              <a:rect l="l" t="t" r="r" b="b"/>
              <a:pathLst>
                <a:path w="1596" h="1676" extrusionOk="0">
                  <a:moveTo>
                    <a:pt x="1" y="0"/>
                  </a:moveTo>
                  <a:lnTo>
                    <a:pt x="1" y="0"/>
                  </a:lnTo>
                  <a:cubicBezTo>
                    <a:pt x="50" y="83"/>
                    <a:pt x="105" y="160"/>
                    <a:pt x="155" y="239"/>
                  </a:cubicBezTo>
                  <a:cubicBezTo>
                    <a:pt x="191" y="292"/>
                    <a:pt x="224" y="338"/>
                    <a:pt x="259" y="391"/>
                  </a:cubicBezTo>
                  <a:cubicBezTo>
                    <a:pt x="325" y="484"/>
                    <a:pt x="394" y="581"/>
                    <a:pt x="468" y="666"/>
                  </a:cubicBezTo>
                  <a:cubicBezTo>
                    <a:pt x="499" y="702"/>
                    <a:pt x="532" y="735"/>
                    <a:pt x="565" y="768"/>
                  </a:cubicBezTo>
                  <a:cubicBezTo>
                    <a:pt x="617" y="817"/>
                    <a:pt x="672" y="861"/>
                    <a:pt x="727" y="911"/>
                  </a:cubicBezTo>
                  <a:cubicBezTo>
                    <a:pt x="862" y="1024"/>
                    <a:pt x="994" y="1142"/>
                    <a:pt x="1129" y="1255"/>
                  </a:cubicBezTo>
                  <a:cubicBezTo>
                    <a:pt x="1195" y="1310"/>
                    <a:pt x="1264" y="1368"/>
                    <a:pt x="1330" y="1423"/>
                  </a:cubicBezTo>
                  <a:cubicBezTo>
                    <a:pt x="1366" y="1456"/>
                    <a:pt x="1404" y="1486"/>
                    <a:pt x="1440" y="1519"/>
                  </a:cubicBezTo>
                  <a:cubicBezTo>
                    <a:pt x="1473" y="1557"/>
                    <a:pt x="1509" y="1596"/>
                    <a:pt x="1536" y="1637"/>
                  </a:cubicBezTo>
                  <a:cubicBezTo>
                    <a:pt x="1544" y="1654"/>
                    <a:pt x="1564" y="1665"/>
                    <a:pt x="1580" y="1676"/>
                  </a:cubicBezTo>
                  <a:lnTo>
                    <a:pt x="1586" y="1668"/>
                  </a:lnTo>
                  <a:cubicBezTo>
                    <a:pt x="1593" y="1663"/>
                    <a:pt x="1596" y="1653"/>
                    <a:pt x="1589" y="1653"/>
                  </a:cubicBezTo>
                  <a:cubicBezTo>
                    <a:pt x="1588" y="1653"/>
                    <a:pt x="1587" y="1654"/>
                    <a:pt x="1586" y="1654"/>
                  </a:cubicBezTo>
                  <a:lnTo>
                    <a:pt x="1586" y="1651"/>
                  </a:lnTo>
                  <a:cubicBezTo>
                    <a:pt x="1586" y="1640"/>
                    <a:pt x="1580" y="1635"/>
                    <a:pt x="1577" y="1624"/>
                  </a:cubicBezTo>
                  <a:cubicBezTo>
                    <a:pt x="1525" y="1530"/>
                    <a:pt x="1462" y="1436"/>
                    <a:pt x="1393" y="1354"/>
                  </a:cubicBezTo>
                  <a:lnTo>
                    <a:pt x="1390" y="1351"/>
                  </a:lnTo>
                  <a:cubicBezTo>
                    <a:pt x="1363" y="1313"/>
                    <a:pt x="1333" y="1282"/>
                    <a:pt x="1302" y="1249"/>
                  </a:cubicBezTo>
                  <a:cubicBezTo>
                    <a:pt x="1253" y="1194"/>
                    <a:pt x="1200" y="1142"/>
                    <a:pt x="1154" y="1087"/>
                  </a:cubicBezTo>
                  <a:cubicBezTo>
                    <a:pt x="1112" y="1037"/>
                    <a:pt x="1068" y="988"/>
                    <a:pt x="1022" y="938"/>
                  </a:cubicBezTo>
                  <a:cubicBezTo>
                    <a:pt x="950" y="859"/>
                    <a:pt x="881" y="779"/>
                    <a:pt x="807" y="704"/>
                  </a:cubicBezTo>
                  <a:cubicBezTo>
                    <a:pt x="587" y="476"/>
                    <a:pt x="339" y="278"/>
                    <a:pt x="94" y="74"/>
                  </a:cubicBezTo>
                  <a:cubicBezTo>
                    <a:pt x="67" y="55"/>
                    <a:pt x="23" y="28"/>
                    <a:pt x="1" y="0"/>
                  </a:cubicBezTo>
                  <a:close/>
                </a:path>
              </a:pathLst>
            </a:custGeom>
            <a:solidFill>
              <a:srgbClr val="97AF8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Google Shape;2115;p66">
              <a:extLst>
                <a:ext uri="{FF2B5EF4-FFF2-40B4-BE49-F238E27FC236}">
                  <a16:creationId xmlns:a16="http://schemas.microsoft.com/office/drawing/2014/main" id="{D12623BE-7D29-2F8C-3998-056C85E86944}"/>
                </a:ext>
              </a:extLst>
            </p:cNvPr>
            <p:cNvSpPr/>
            <p:nvPr/>
          </p:nvSpPr>
          <p:spPr>
            <a:xfrm>
              <a:off x="8264424" y="230251"/>
              <a:ext cx="164044" cy="200863"/>
            </a:xfrm>
            <a:custGeom>
              <a:avLst/>
              <a:gdLst/>
              <a:ahLst/>
              <a:cxnLst/>
              <a:rect l="l" t="t" r="r" b="b"/>
              <a:pathLst>
                <a:path w="1448" h="1773" extrusionOk="0">
                  <a:moveTo>
                    <a:pt x="1" y="0"/>
                  </a:moveTo>
                  <a:cubicBezTo>
                    <a:pt x="3" y="36"/>
                    <a:pt x="31" y="83"/>
                    <a:pt x="47" y="116"/>
                  </a:cubicBezTo>
                  <a:cubicBezTo>
                    <a:pt x="69" y="157"/>
                    <a:pt x="89" y="201"/>
                    <a:pt x="111" y="242"/>
                  </a:cubicBezTo>
                  <a:cubicBezTo>
                    <a:pt x="149" y="314"/>
                    <a:pt x="185" y="391"/>
                    <a:pt x="226" y="462"/>
                  </a:cubicBezTo>
                  <a:cubicBezTo>
                    <a:pt x="232" y="471"/>
                    <a:pt x="237" y="482"/>
                    <a:pt x="240" y="487"/>
                  </a:cubicBezTo>
                  <a:cubicBezTo>
                    <a:pt x="301" y="594"/>
                    <a:pt x="369" y="699"/>
                    <a:pt x="444" y="801"/>
                  </a:cubicBezTo>
                  <a:lnTo>
                    <a:pt x="446" y="804"/>
                  </a:lnTo>
                  <a:cubicBezTo>
                    <a:pt x="496" y="870"/>
                    <a:pt x="548" y="927"/>
                    <a:pt x="603" y="985"/>
                  </a:cubicBezTo>
                  <a:lnTo>
                    <a:pt x="694" y="1090"/>
                  </a:lnTo>
                  <a:cubicBezTo>
                    <a:pt x="741" y="1139"/>
                    <a:pt x="788" y="1189"/>
                    <a:pt x="832" y="1241"/>
                  </a:cubicBezTo>
                  <a:cubicBezTo>
                    <a:pt x="892" y="1307"/>
                    <a:pt x="950" y="1368"/>
                    <a:pt x="1008" y="1434"/>
                  </a:cubicBezTo>
                  <a:cubicBezTo>
                    <a:pt x="1052" y="1480"/>
                    <a:pt x="1093" y="1527"/>
                    <a:pt x="1143" y="1563"/>
                  </a:cubicBezTo>
                  <a:cubicBezTo>
                    <a:pt x="1145" y="1566"/>
                    <a:pt x="1148" y="1566"/>
                    <a:pt x="1154" y="1571"/>
                  </a:cubicBezTo>
                  <a:cubicBezTo>
                    <a:pt x="1189" y="1599"/>
                    <a:pt x="1231" y="1621"/>
                    <a:pt x="1269" y="1651"/>
                  </a:cubicBezTo>
                  <a:cubicBezTo>
                    <a:pt x="1324" y="1687"/>
                    <a:pt x="1374" y="1734"/>
                    <a:pt x="1420" y="1772"/>
                  </a:cubicBezTo>
                  <a:cubicBezTo>
                    <a:pt x="1448" y="1747"/>
                    <a:pt x="1432" y="1701"/>
                    <a:pt x="1407" y="1673"/>
                  </a:cubicBezTo>
                  <a:cubicBezTo>
                    <a:pt x="1352" y="1591"/>
                    <a:pt x="1294" y="1516"/>
                    <a:pt x="1231" y="1436"/>
                  </a:cubicBezTo>
                  <a:lnTo>
                    <a:pt x="1159" y="1343"/>
                  </a:lnTo>
                  <a:cubicBezTo>
                    <a:pt x="1143" y="1324"/>
                    <a:pt x="1129" y="1302"/>
                    <a:pt x="1112" y="1282"/>
                  </a:cubicBezTo>
                  <a:cubicBezTo>
                    <a:pt x="1079" y="1247"/>
                    <a:pt x="1052" y="1211"/>
                    <a:pt x="1024" y="1175"/>
                  </a:cubicBezTo>
                  <a:cubicBezTo>
                    <a:pt x="925" y="1051"/>
                    <a:pt x="823" y="925"/>
                    <a:pt x="722" y="798"/>
                  </a:cubicBezTo>
                  <a:lnTo>
                    <a:pt x="598" y="641"/>
                  </a:lnTo>
                  <a:cubicBezTo>
                    <a:pt x="578" y="614"/>
                    <a:pt x="556" y="592"/>
                    <a:pt x="534" y="564"/>
                  </a:cubicBezTo>
                  <a:cubicBezTo>
                    <a:pt x="460" y="476"/>
                    <a:pt x="383" y="394"/>
                    <a:pt x="306" y="311"/>
                  </a:cubicBezTo>
                  <a:cubicBezTo>
                    <a:pt x="276" y="281"/>
                    <a:pt x="248" y="250"/>
                    <a:pt x="221" y="220"/>
                  </a:cubicBezTo>
                  <a:cubicBezTo>
                    <a:pt x="152" y="143"/>
                    <a:pt x="80" y="69"/>
                    <a:pt x="1" y="0"/>
                  </a:cubicBezTo>
                  <a:close/>
                </a:path>
              </a:pathLst>
            </a:custGeom>
            <a:solidFill>
              <a:srgbClr val="97AF8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2116;p66">
              <a:extLst>
                <a:ext uri="{FF2B5EF4-FFF2-40B4-BE49-F238E27FC236}">
                  <a16:creationId xmlns:a16="http://schemas.microsoft.com/office/drawing/2014/main" id="{D068AC89-3008-6326-D722-690404651ED7}"/>
                </a:ext>
              </a:extLst>
            </p:cNvPr>
            <p:cNvSpPr/>
            <p:nvPr/>
          </p:nvSpPr>
          <p:spPr>
            <a:xfrm>
              <a:off x="8306568" y="195244"/>
              <a:ext cx="133229" cy="212079"/>
            </a:xfrm>
            <a:custGeom>
              <a:avLst/>
              <a:gdLst/>
              <a:ahLst/>
              <a:cxnLst/>
              <a:rect l="l" t="t" r="r" b="b"/>
              <a:pathLst>
                <a:path w="1176" h="1872" extrusionOk="0">
                  <a:moveTo>
                    <a:pt x="0" y="1"/>
                  </a:moveTo>
                  <a:cubicBezTo>
                    <a:pt x="3" y="50"/>
                    <a:pt x="39" y="111"/>
                    <a:pt x="55" y="160"/>
                  </a:cubicBezTo>
                  <a:cubicBezTo>
                    <a:pt x="83" y="240"/>
                    <a:pt x="110" y="315"/>
                    <a:pt x="138" y="394"/>
                  </a:cubicBezTo>
                  <a:cubicBezTo>
                    <a:pt x="162" y="463"/>
                    <a:pt x="184" y="532"/>
                    <a:pt x="212" y="598"/>
                  </a:cubicBezTo>
                  <a:cubicBezTo>
                    <a:pt x="245" y="678"/>
                    <a:pt x="281" y="766"/>
                    <a:pt x="328" y="843"/>
                  </a:cubicBezTo>
                  <a:cubicBezTo>
                    <a:pt x="333" y="851"/>
                    <a:pt x="336" y="859"/>
                    <a:pt x="341" y="865"/>
                  </a:cubicBezTo>
                  <a:cubicBezTo>
                    <a:pt x="374" y="923"/>
                    <a:pt x="416" y="986"/>
                    <a:pt x="457" y="1041"/>
                  </a:cubicBezTo>
                  <a:cubicBezTo>
                    <a:pt x="468" y="1049"/>
                    <a:pt x="473" y="1060"/>
                    <a:pt x="484" y="1071"/>
                  </a:cubicBezTo>
                  <a:lnTo>
                    <a:pt x="528" y="1115"/>
                  </a:lnTo>
                  <a:cubicBezTo>
                    <a:pt x="548" y="1135"/>
                    <a:pt x="564" y="1154"/>
                    <a:pt x="578" y="1173"/>
                  </a:cubicBezTo>
                  <a:cubicBezTo>
                    <a:pt x="581" y="1179"/>
                    <a:pt x="583" y="1184"/>
                    <a:pt x="589" y="1187"/>
                  </a:cubicBezTo>
                  <a:cubicBezTo>
                    <a:pt x="672" y="1308"/>
                    <a:pt x="754" y="1432"/>
                    <a:pt x="839" y="1553"/>
                  </a:cubicBezTo>
                  <a:cubicBezTo>
                    <a:pt x="839" y="1556"/>
                    <a:pt x="842" y="1561"/>
                    <a:pt x="845" y="1564"/>
                  </a:cubicBezTo>
                  <a:cubicBezTo>
                    <a:pt x="859" y="1580"/>
                    <a:pt x="870" y="1597"/>
                    <a:pt x="886" y="1611"/>
                  </a:cubicBezTo>
                  <a:cubicBezTo>
                    <a:pt x="900" y="1624"/>
                    <a:pt x="922" y="1635"/>
                    <a:pt x="941" y="1649"/>
                  </a:cubicBezTo>
                  <a:cubicBezTo>
                    <a:pt x="1002" y="1690"/>
                    <a:pt x="1040" y="1754"/>
                    <a:pt x="1079" y="1812"/>
                  </a:cubicBezTo>
                  <a:cubicBezTo>
                    <a:pt x="1090" y="1825"/>
                    <a:pt x="1101" y="1842"/>
                    <a:pt x="1117" y="1856"/>
                  </a:cubicBezTo>
                  <a:cubicBezTo>
                    <a:pt x="1126" y="1864"/>
                    <a:pt x="1131" y="1867"/>
                    <a:pt x="1142" y="1869"/>
                  </a:cubicBezTo>
                  <a:cubicBezTo>
                    <a:pt x="1146" y="1871"/>
                    <a:pt x="1151" y="1871"/>
                    <a:pt x="1156" y="1871"/>
                  </a:cubicBezTo>
                  <a:cubicBezTo>
                    <a:pt x="1161" y="1871"/>
                    <a:pt x="1167" y="1871"/>
                    <a:pt x="1172" y="1869"/>
                  </a:cubicBezTo>
                  <a:cubicBezTo>
                    <a:pt x="1172" y="1867"/>
                    <a:pt x="1175" y="1867"/>
                    <a:pt x="1175" y="1867"/>
                  </a:cubicBezTo>
                  <a:cubicBezTo>
                    <a:pt x="1156" y="1814"/>
                    <a:pt x="1117" y="1762"/>
                    <a:pt x="1090" y="1729"/>
                  </a:cubicBezTo>
                  <a:cubicBezTo>
                    <a:pt x="1060" y="1674"/>
                    <a:pt x="1032" y="1619"/>
                    <a:pt x="1002" y="1564"/>
                  </a:cubicBezTo>
                  <a:lnTo>
                    <a:pt x="949" y="1470"/>
                  </a:lnTo>
                  <a:cubicBezTo>
                    <a:pt x="894" y="1371"/>
                    <a:pt x="834" y="1267"/>
                    <a:pt x="771" y="1168"/>
                  </a:cubicBezTo>
                  <a:cubicBezTo>
                    <a:pt x="757" y="1143"/>
                    <a:pt x="738" y="1124"/>
                    <a:pt x="727" y="1099"/>
                  </a:cubicBezTo>
                  <a:cubicBezTo>
                    <a:pt x="688" y="1044"/>
                    <a:pt x="649" y="989"/>
                    <a:pt x="616" y="934"/>
                  </a:cubicBezTo>
                  <a:cubicBezTo>
                    <a:pt x="592" y="892"/>
                    <a:pt x="567" y="854"/>
                    <a:pt x="542" y="813"/>
                  </a:cubicBezTo>
                  <a:cubicBezTo>
                    <a:pt x="526" y="780"/>
                    <a:pt x="506" y="744"/>
                    <a:pt x="484" y="711"/>
                  </a:cubicBezTo>
                  <a:cubicBezTo>
                    <a:pt x="410" y="587"/>
                    <a:pt x="330" y="460"/>
                    <a:pt x="248" y="339"/>
                  </a:cubicBezTo>
                  <a:cubicBezTo>
                    <a:pt x="206" y="276"/>
                    <a:pt x="162" y="218"/>
                    <a:pt x="116" y="155"/>
                  </a:cubicBezTo>
                  <a:cubicBezTo>
                    <a:pt x="83" y="108"/>
                    <a:pt x="47" y="37"/>
                    <a:pt x="0" y="1"/>
                  </a:cubicBezTo>
                  <a:close/>
                </a:path>
              </a:pathLst>
            </a:custGeom>
            <a:solidFill>
              <a:srgbClr val="97AF8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2117;p66">
              <a:extLst>
                <a:ext uri="{FF2B5EF4-FFF2-40B4-BE49-F238E27FC236}">
                  <a16:creationId xmlns:a16="http://schemas.microsoft.com/office/drawing/2014/main" id="{60564CEC-43AD-B51A-B304-4074D7684D09}"/>
                </a:ext>
              </a:extLst>
            </p:cNvPr>
            <p:cNvSpPr/>
            <p:nvPr/>
          </p:nvSpPr>
          <p:spPr>
            <a:xfrm>
              <a:off x="8353243" y="155366"/>
              <a:ext cx="100488" cy="227713"/>
            </a:xfrm>
            <a:custGeom>
              <a:avLst/>
              <a:gdLst/>
              <a:ahLst/>
              <a:cxnLst/>
              <a:rect l="l" t="t" r="r" b="b"/>
              <a:pathLst>
                <a:path w="887" h="2010" extrusionOk="0">
                  <a:moveTo>
                    <a:pt x="1" y="1"/>
                  </a:moveTo>
                  <a:cubicBezTo>
                    <a:pt x="28" y="116"/>
                    <a:pt x="59" y="235"/>
                    <a:pt x="89" y="350"/>
                  </a:cubicBezTo>
                  <a:cubicBezTo>
                    <a:pt x="103" y="402"/>
                    <a:pt x="116" y="457"/>
                    <a:pt x="130" y="510"/>
                  </a:cubicBezTo>
                  <a:cubicBezTo>
                    <a:pt x="152" y="587"/>
                    <a:pt x="171" y="669"/>
                    <a:pt x="196" y="749"/>
                  </a:cubicBezTo>
                  <a:cubicBezTo>
                    <a:pt x="235" y="873"/>
                    <a:pt x="273" y="994"/>
                    <a:pt x="317" y="1115"/>
                  </a:cubicBezTo>
                  <a:cubicBezTo>
                    <a:pt x="328" y="1148"/>
                    <a:pt x="342" y="1184"/>
                    <a:pt x="356" y="1217"/>
                  </a:cubicBezTo>
                  <a:cubicBezTo>
                    <a:pt x="383" y="1283"/>
                    <a:pt x="411" y="1349"/>
                    <a:pt x="441" y="1410"/>
                  </a:cubicBezTo>
                  <a:cubicBezTo>
                    <a:pt x="510" y="1550"/>
                    <a:pt x="590" y="1685"/>
                    <a:pt x="681" y="1811"/>
                  </a:cubicBezTo>
                  <a:cubicBezTo>
                    <a:pt x="730" y="1875"/>
                    <a:pt x="777" y="1932"/>
                    <a:pt x="832" y="1990"/>
                  </a:cubicBezTo>
                  <a:cubicBezTo>
                    <a:pt x="840" y="1996"/>
                    <a:pt x="846" y="2001"/>
                    <a:pt x="857" y="2004"/>
                  </a:cubicBezTo>
                  <a:cubicBezTo>
                    <a:pt x="859" y="2009"/>
                    <a:pt x="868" y="2009"/>
                    <a:pt x="870" y="2009"/>
                  </a:cubicBezTo>
                  <a:lnTo>
                    <a:pt x="873" y="2009"/>
                  </a:lnTo>
                  <a:cubicBezTo>
                    <a:pt x="881" y="2009"/>
                    <a:pt x="887" y="2004"/>
                    <a:pt x="887" y="1998"/>
                  </a:cubicBezTo>
                  <a:lnTo>
                    <a:pt x="887" y="1996"/>
                  </a:lnTo>
                  <a:cubicBezTo>
                    <a:pt x="887" y="1987"/>
                    <a:pt x="881" y="1976"/>
                    <a:pt x="870" y="1971"/>
                  </a:cubicBezTo>
                  <a:cubicBezTo>
                    <a:pt x="832" y="1921"/>
                    <a:pt x="835" y="1853"/>
                    <a:pt x="824" y="1795"/>
                  </a:cubicBezTo>
                  <a:cubicBezTo>
                    <a:pt x="813" y="1740"/>
                    <a:pt x="785" y="1693"/>
                    <a:pt x="760" y="1641"/>
                  </a:cubicBezTo>
                  <a:cubicBezTo>
                    <a:pt x="736" y="1588"/>
                    <a:pt x="708" y="1533"/>
                    <a:pt x="686" y="1478"/>
                  </a:cubicBezTo>
                  <a:cubicBezTo>
                    <a:pt x="595" y="1280"/>
                    <a:pt x="513" y="1077"/>
                    <a:pt x="430" y="873"/>
                  </a:cubicBezTo>
                  <a:cubicBezTo>
                    <a:pt x="419" y="848"/>
                    <a:pt x="411" y="821"/>
                    <a:pt x="400" y="799"/>
                  </a:cubicBezTo>
                  <a:lnTo>
                    <a:pt x="328" y="623"/>
                  </a:lnTo>
                  <a:cubicBezTo>
                    <a:pt x="315" y="584"/>
                    <a:pt x="295" y="546"/>
                    <a:pt x="279" y="512"/>
                  </a:cubicBezTo>
                  <a:cubicBezTo>
                    <a:pt x="276" y="501"/>
                    <a:pt x="268" y="488"/>
                    <a:pt x="262" y="477"/>
                  </a:cubicBezTo>
                  <a:cubicBezTo>
                    <a:pt x="240" y="444"/>
                    <a:pt x="221" y="413"/>
                    <a:pt x="204" y="378"/>
                  </a:cubicBezTo>
                  <a:lnTo>
                    <a:pt x="204" y="375"/>
                  </a:lnTo>
                  <a:cubicBezTo>
                    <a:pt x="185" y="334"/>
                    <a:pt x="177" y="290"/>
                    <a:pt x="158" y="243"/>
                  </a:cubicBezTo>
                  <a:cubicBezTo>
                    <a:pt x="155" y="240"/>
                    <a:pt x="155" y="235"/>
                    <a:pt x="152" y="226"/>
                  </a:cubicBezTo>
                  <a:cubicBezTo>
                    <a:pt x="122" y="147"/>
                    <a:pt x="61" y="47"/>
                    <a:pt x="1" y="1"/>
                  </a:cubicBezTo>
                  <a:close/>
                </a:path>
              </a:pathLst>
            </a:custGeom>
            <a:solidFill>
              <a:srgbClr val="97AF8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2118;p66">
              <a:extLst>
                <a:ext uri="{FF2B5EF4-FFF2-40B4-BE49-F238E27FC236}">
                  <a16:creationId xmlns:a16="http://schemas.microsoft.com/office/drawing/2014/main" id="{BA3121EB-1B30-DC5F-6856-4E5C9F512D4F}"/>
                </a:ext>
              </a:extLst>
            </p:cNvPr>
            <p:cNvSpPr/>
            <p:nvPr/>
          </p:nvSpPr>
          <p:spPr>
            <a:xfrm>
              <a:off x="8399126" y="125797"/>
              <a:ext cx="69560" cy="235417"/>
            </a:xfrm>
            <a:custGeom>
              <a:avLst/>
              <a:gdLst/>
              <a:ahLst/>
              <a:cxnLst/>
              <a:rect l="l" t="t" r="r" b="b"/>
              <a:pathLst>
                <a:path w="614" h="2078" extrusionOk="0">
                  <a:moveTo>
                    <a:pt x="0" y="0"/>
                  </a:moveTo>
                  <a:cubicBezTo>
                    <a:pt x="14" y="165"/>
                    <a:pt x="64" y="330"/>
                    <a:pt x="80" y="498"/>
                  </a:cubicBezTo>
                  <a:cubicBezTo>
                    <a:pt x="80" y="509"/>
                    <a:pt x="83" y="523"/>
                    <a:pt x="83" y="531"/>
                  </a:cubicBezTo>
                  <a:cubicBezTo>
                    <a:pt x="110" y="688"/>
                    <a:pt x="135" y="845"/>
                    <a:pt x="171" y="999"/>
                  </a:cubicBezTo>
                  <a:cubicBezTo>
                    <a:pt x="174" y="1013"/>
                    <a:pt x="176" y="1032"/>
                    <a:pt x="179" y="1046"/>
                  </a:cubicBezTo>
                  <a:cubicBezTo>
                    <a:pt x="226" y="1228"/>
                    <a:pt x="281" y="1406"/>
                    <a:pt x="353" y="1582"/>
                  </a:cubicBezTo>
                  <a:cubicBezTo>
                    <a:pt x="421" y="1750"/>
                    <a:pt x="504" y="1918"/>
                    <a:pt x="600" y="2078"/>
                  </a:cubicBezTo>
                  <a:cubicBezTo>
                    <a:pt x="600" y="2072"/>
                    <a:pt x="603" y="2070"/>
                    <a:pt x="603" y="2067"/>
                  </a:cubicBezTo>
                  <a:cubicBezTo>
                    <a:pt x="614" y="2037"/>
                    <a:pt x="606" y="2001"/>
                    <a:pt x="597" y="1970"/>
                  </a:cubicBezTo>
                  <a:cubicBezTo>
                    <a:pt x="592" y="1954"/>
                    <a:pt x="586" y="1935"/>
                    <a:pt x="584" y="1921"/>
                  </a:cubicBezTo>
                  <a:cubicBezTo>
                    <a:pt x="542" y="1794"/>
                    <a:pt x="504" y="1665"/>
                    <a:pt x="474" y="1533"/>
                  </a:cubicBezTo>
                  <a:cubicBezTo>
                    <a:pt x="446" y="1423"/>
                    <a:pt x="424" y="1313"/>
                    <a:pt x="399" y="1203"/>
                  </a:cubicBezTo>
                  <a:cubicBezTo>
                    <a:pt x="386" y="1123"/>
                    <a:pt x="369" y="1049"/>
                    <a:pt x="355" y="969"/>
                  </a:cubicBezTo>
                  <a:lnTo>
                    <a:pt x="292" y="650"/>
                  </a:lnTo>
                  <a:cubicBezTo>
                    <a:pt x="284" y="595"/>
                    <a:pt x="273" y="542"/>
                    <a:pt x="259" y="490"/>
                  </a:cubicBezTo>
                  <a:cubicBezTo>
                    <a:pt x="256" y="474"/>
                    <a:pt x="254" y="460"/>
                    <a:pt x="245" y="443"/>
                  </a:cubicBezTo>
                  <a:cubicBezTo>
                    <a:pt x="243" y="432"/>
                    <a:pt x="234" y="421"/>
                    <a:pt x="231" y="413"/>
                  </a:cubicBezTo>
                  <a:cubicBezTo>
                    <a:pt x="218" y="386"/>
                    <a:pt x="198" y="361"/>
                    <a:pt x="187" y="333"/>
                  </a:cubicBezTo>
                  <a:lnTo>
                    <a:pt x="176" y="303"/>
                  </a:lnTo>
                  <a:cubicBezTo>
                    <a:pt x="174" y="292"/>
                    <a:pt x="171" y="278"/>
                    <a:pt x="165" y="267"/>
                  </a:cubicBezTo>
                  <a:cubicBezTo>
                    <a:pt x="160" y="240"/>
                    <a:pt x="141" y="215"/>
                    <a:pt x="127" y="193"/>
                  </a:cubicBezTo>
                  <a:cubicBezTo>
                    <a:pt x="105" y="157"/>
                    <a:pt x="83" y="119"/>
                    <a:pt x="58" y="83"/>
                  </a:cubicBezTo>
                  <a:cubicBezTo>
                    <a:pt x="47" y="61"/>
                    <a:pt x="25" y="9"/>
                    <a:pt x="0" y="0"/>
                  </a:cubicBezTo>
                  <a:close/>
                </a:path>
              </a:pathLst>
            </a:custGeom>
            <a:solidFill>
              <a:srgbClr val="97AF8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2119;p66">
              <a:extLst>
                <a:ext uri="{FF2B5EF4-FFF2-40B4-BE49-F238E27FC236}">
                  <a16:creationId xmlns:a16="http://schemas.microsoft.com/office/drawing/2014/main" id="{70C6D562-428D-B54C-346A-CEFB6957A7AE}"/>
                </a:ext>
              </a:extLst>
            </p:cNvPr>
            <p:cNvSpPr/>
            <p:nvPr/>
          </p:nvSpPr>
          <p:spPr>
            <a:xfrm>
              <a:off x="8442742" y="95888"/>
              <a:ext cx="39085" cy="246066"/>
            </a:xfrm>
            <a:custGeom>
              <a:avLst/>
              <a:gdLst/>
              <a:ahLst/>
              <a:cxnLst/>
              <a:rect l="l" t="t" r="r" b="b"/>
              <a:pathLst>
                <a:path w="345" h="2172" extrusionOk="0">
                  <a:moveTo>
                    <a:pt x="1" y="0"/>
                  </a:moveTo>
                  <a:lnTo>
                    <a:pt x="1" y="0"/>
                  </a:lnTo>
                  <a:cubicBezTo>
                    <a:pt x="14" y="74"/>
                    <a:pt x="25" y="146"/>
                    <a:pt x="36" y="217"/>
                  </a:cubicBezTo>
                  <a:cubicBezTo>
                    <a:pt x="42" y="284"/>
                    <a:pt x="53" y="344"/>
                    <a:pt x="67" y="407"/>
                  </a:cubicBezTo>
                  <a:cubicBezTo>
                    <a:pt x="83" y="487"/>
                    <a:pt x="108" y="561"/>
                    <a:pt x="122" y="641"/>
                  </a:cubicBezTo>
                  <a:cubicBezTo>
                    <a:pt x="124" y="666"/>
                    <a:pt x="130" y="691"/>
                    <a:pt x="130" y="713"/>
                  </a:cubicBezTo>
                  <a:cubicBezTo>
                    <a:pt x="135" y="828"/>
                    <a:pt x="122" y="941"/>
                    <a:pt x="119" y="1054"/>
                  </a:cubicBezTo>
                  <a:lnTo>
                    <a:pt x="119" y="1076"/>
                  </a:lnTo>
                  <a:cubicBezTo>
                    <a:pt x="116" y="1258"/>
                    <a:pt x="133" y="1439"/>
                    <a:pt x="160" y="1621"/>
                  </a:cubicBezTo>
                  <a:cubicBezTo>
                    <a:pt x="177" y="1728"/>
                    <a:pt x="193" y="1835"/>
                    <a:pt x="215" y="1943"/>
                  </a:cubicBezTo>
                  <a:cubicBezTo>
                    <a:pt x="229" y="2006"/>
                    <a:pt x="240" y="2072"/>
                    <a:pt x="262" y="2135"/>
                  </a:cubicBezTo>
                  <a:cubicBezTo>
                    <a:pt x="268" y="2149"/>
                    <a:pt x="270" y="2157"/>
                    <a:pt x="276" y="2171"/>
                  </a:cubicBezTo>
                  <a:cubicBezTo>
                    <a:pt x="284" y="2168"/>
                    <a:pt x="287" y="2163"/>
                    <a:pt x="290" y="2155"/>
                  </a:cubicBezTo>
                  <a:cubicBezTo>
                    <a:pt x="292" y="2152"/>
                    <a:pt x="292" y="2144"/>
                    <a:pt x="298" y="2138"/>
                  </a:cubicBezTo>
                  <a:cubicBezTo>
                    <a:pt x="301" y="2130"/>
                    <a:pt x="303" y="2122"/>
                    <a:pt x="303" y="2113"/>
                  </a:cubicBezTo>
                  <a:cubicBezTo>
                    <a:pt x="303" y="2108"/>
                    <a:pt x="309" y="2097"/>
                    <a:pt x="309" y="2086"/>
                  </a:cubicBezTo>
                  <a:lnTo>
                    <a:pt x="317" y="1973"/>
                  </a:lnTo>
                  <a:lnTo>
                    <a:pt x="317" y="1970"/>
                  </a:lnTo>
                  <a:cubicBezTo>
                    <a:pt x="331" y="1849"/>
                    <a:pt x="339" y="1725"/>
                    <a:pt x="342" y="1591"/>
                  </a:cubicBezTo>
                  <a:lnTo>
                    <a:pt x="342" y="1552"/>
                  </a:lnTo>
                  <a:cubicBezTo>
                    <a:pt x="345" y="1481"/>
                    <a:pt x="345" y="1412"/>
                    <a:pt x="345" y="1343"/>
                  </a:cubicBezTo>
                  <a:cubicBezTo>
                    <a:pt x="345" y="1263"/>
                    <a:pt x="345" y="1186"/>
                    <a:pt x="342" y="1106"/>
                  </a:cubicBezTo>
                  <a:cubicBezTo>
                    <a:pt x="339" y="1043"/>
                    <a:pt x="339" y="985"/>
                    <a:pt x="331" y="925"/>
                  </a:cubicBezTo>
                  <a:cubicBezTo>
                    <a:pt x="325" y="842"/>
                    <a:pt x="312" y="760"/>
                    <a:pt x="295" y="677"/>
                  </a:cubicBezTo>
                  <a:cubicBezTo>
                    <a:pt x="273" y="581"/>
                    <a:pt x="243" y="479"/>
                    <a:pt x="204" y="388"/>
                  </a:cubicBezTo>
                  <a:cubicBezTo>
                    <a:pt x="188" y="341"/>
                    <a:pt x="166" y="297"/>
                    <a:pt x="146" y="253"/>
                  </a:cubicBezTo>
                  <a:cubicBezTo>
                    <a:pt x="122" y="204"/>
                    <a:pt x="97" y="160"/>
                    <a:pt x="69" y="116"/>
                  </a:cubicBezTo>
                  <a:cubicBezTo>
                    <a:pt x="50" y="80"/>
                    <a:pt x="12" y="39"/>
                    <a:pt x="1" y="0"/>
                  </a:cubicBezTo>
                  <a:close/>
                </a:path>
              </a:pathLst>
            </a:custGeom>
            <a:solidFill>
              <a:srgbClr val="97AF8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2120;p66">
              <a:extLst>
                <a:ext uri="{FF2B5EF4-FFF2-40B4-BE49-F238E27FC236}">
                  <a16:creationId xmlns:a16="http://schemas.microsoft.com/office/drawing/2014/main" id="{5904EC84-647E-C30F-0942-B3ADE7B8A1AB}"/>
                </a:ext>
              </a:extLst>
            </p:cNvPr>
            <p:cNvSpPr/>
            <p:nvPr/>
          </p:nvSpPr>
          <p:spPr>
            <a:xfrm>
              <a:off x="8472424" y="124551"/>
              <a:ext cx="141613" cy="213892"/>
            </a:xfrm>
            <a:custGeom>
              <a:avLst/>
              <a:gdLst/>
              <a:ahLst/>
              <a:cxnLst/>
              <a:rect l="l" t="t" r="r" b="b"/>
              <a:pathLst>
                <a:path w="1250" h="1888" extrusionOk="0">
                  <a:moveTo>
                    <a:pt x="1249" y="0"/>
                  </a:moveTo>
                  <a:lnTo>
                    <a:pt x="1249" y="0"/>
                  </a:lnTo>
                  <a:cubicBezTo>
                    <a:pt x="1123" y="47"/>
                    <a:pt x="1029" y="152"/>
                    <a:pt x="944" y="248"/>
                  </a:cubicBezTo>
                  <a:cubicBezTo>
                    <a:pt x="850" y="350"/>
                    <a:pt x="746" y="446"/>
                    <a:pt x="641" y="534"/>
                  </a:cubicBezTo>
                  <a:cubicBezTo>
                    <a:pt x="619" y="551"/>
                    <a:pt x="600" y="567"/>
                    <a:pt x="581" y="589"/>
                  </a:cubicBezTo>
                  <a:cubicBezTo>
                    <a:pt x="559" y="619"/>
                    <a:pt x="545" y="652"/>
                    <a:pt x="523" y="685"/>
                  </a:cubicBezTo>
                  <a:cubicBezTo>
                    <a:pt x="520" y="688"/>
                    <a:pt x="517" y="694"/>
                    <a:pt x="512" y="699"/>
                  </a:cubicBezTo>
                  <a:cubicBezTo>
                    <a:pt x="495" y="727"/>
                    <a:pt x="471" y="746"/>
                    <a:pt x="454" y="771"/>
                  </a:cubicBezTo>
                  <a:cubicBezTo>
                    <a:pt x="432" y="798"/>
                    <a:pt x="413" y="831"/>
                    <a:pt x="394" y="864"/>
                  </a:cubicBezTo>
                  <a:cubicBezTo>
                    <a:pt x="388" y="867"/>
                    <a:pt x="385" y="873"/>
                    <a:pt x="382" y="878"/>
                  </a:cubicBezTo>
                  <a:cubicBezTo>
                    <a:pt x="303" y="1016"/>
                    <a:pt x="253" y="1156"/>
                    <a:pt x="195" y="1305"/>
                  </a:cubicBezTo>
                  <a:cubicBezTo>
                    <a:pt x="165" y="1390"/>
                    <a:pt x="135" y="1478"/>
                    <a:pt x="107" y="1566"/>
                  </a:cubicBezTo>
                  <a:cubicBezTo>
                    <a:pt x="91" y="1616"/>
                    <a:pt x="72" y="1665"/>
                    <a:pt x="58" y="1717"/>
                  </a:cubicBezTo>
                  <a:cubicBezTo>
                    <a:pt x="50" y="1750"/>
                    <a:pt x="39" y="1781"/>
                    <a:pt x="28" y="1816"/>
                  </a:cubicBezTo>
                  <a:cubicBezTo>
                    <a:pt x="25" y="1833"/>
                    <a:pt x="0" y="1882"/>
                    <a:pt x="25" y="1888"/>
                  </a:cubicBezTo>
                  <a:lnTo>
                    <a:pt x="39" y="1888"/>
                  </a:lnTo>
                  <a:cubicBezTo>
                    <a:pt x="63" y="1882"/>
                    <a:pt x="74" y="1833"/>
                    <a:pt x="80" y="1814"/>
                  </a:cubicBezTo>
                  <a:lnTo>
                    <a:pt x="80" y="1808"/>
                  </a:lnTo>
                  <a:cubicBezTo>
                    <a:pt x="91" y="1786"/>
                    <a:pt x="99" y="1764"/>
                    <a:pt x="110" y="1739"/>
                  </a:cubicBezTo>
                  <a:cubicBezTo>
                    <a:pt x="132" y="1698"/>
                    <a:pt x="151" y="1662"/>
                    <a:pt x="176" y="1624"/>
                  </a:cubicBezTo>
                  <a:cubicBezTo>
                    <a:pt x="231" y="1533"/>
                    <a:pt x="283" y="1445"/>
                    <a:pt x="338" y="1354"/>
                  </a:cubicBezTo>
                  <a:cubicBezTo>
                    <a:pt x="360" y="1316"/>
                    <a:pt x="382" y="1280"/>
                    <a:pt x="407" y="1241"/>
                  </a:cubicBezTo>
                  <a:cubicBezTo>
                    <a:pt x="462" y="1145"/>
                    <a:pt x="520" y="1051"/>
                    <a:pt x="581" y="963"/>
                  </a:cubicBezTo>
                  <a:cubicBezTo>
                    <a:pt x="622" y="906"/>
                    <a:pt x="669" y="845"/>
                    <a:pt x="710" y="790"/>
                  </a:cubicBezTo>
                  <a:cubicBezTo>
                    <a:pt x="757" y="727"/>
                    <a:pt x="809" y="658"/>
                    <a:pt x="856" y="589"/>
                  </a:cubicBezTo>
                  <a:cubicBezTo>
                    <a:pt x="947" y="465"/>
                    <a:pt x="1032" y="336"/>
                    <a:pt x="1120" y="207"/>
                  </a:cubicBezTo>
                  <a:cubicBezTo>
                    <a:pt x="1164" y="138"/>
                    <a:pt x="1208" y="69"/>
                    <a:pt x="1249" y="0"/>
                  </a:cubicBezTo>
                  <a:close/>
                </a:path>
              </a:pathLst>
            </a:custGeom>
            <a:solidFill>
              <a:srgbClr val="97AF8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2121;p66">
              <a:extLst>
                <a:ext uri="{FF2B5EF4-FFF2-40B4-BE49-F238E27FC236}">
                  <a16:creationId xmlns:a16="http://schemas.microsoft.com/office/drawing/2014/main" id="{ABF7C2BB-6D0C-1A20-02B7-309DAE77C62D}"/>
                </a:ext>
              </a:extLst>
            </p:cNvPr>
            <p:cNvSpPr/>
            <p:nvPr/>
          </p:nvSpPr>
          <p:spPr>
            <a:xfrm>
              <a:off x="8476163" y="187200"/>
              <a:ext cx="171861" cy="154414"/>
            </a:xfrm>
            <a:custGeom>
              <a:avLst/>
              <a:gdLst/>
              <a:ahLst/>
              <a:cxnLst/>
              <a:rect l="l" t="t" r="r" b="b"/>
              <a:pathLst>
                <a:path w="1517" h="1363" extrusionOk="0">
                  <a:moveTo>
                    <a:pt x="1516" y="0"/>
                  </a:moveTo>
                  <a:lnTo>
                    <a:pt x="1516" y="0"/>
                  </a:lnTo>
                  <a:cubicBezTo>
                    <a:pt x="1351" y="42"/>
                    <a:pt x="1200" y="127"/>
                    <a:pt x="1065" y="218"/>
                  </a:cubicBezTo>
                  <a:cubicBezTo>
                    <a:pt x="980" y="276"/>
                    <a:pt x="894" y="339"/>
                    <a:pt x="815" y="402"/>
                  </a:cubicBezTo>
                  <a:cubicBezTo>
                    <a:pt x="751" y="452"/>
                    <a:pt x="693" y="504"/>
                    <a:pt x="638" y="553"/>
                  </a:cubicBezTo>
                  <a:cubicBezTo>
                    <a:pt x="487" y="688"/>
                    <a:pt x="352" y="837"/>
                    <a:pt x="228" y="994"/>
                  </a:cubicBezTo>
                  <a:cubicBezTo>
                    <a:pt x="173" y="1068"/>
                    <a:pt x="124" y="1140"/>
                    <a:pt x="74" y="1211"/>
                  </a:cubicBezTo>
                  <a:cubicBezTo>
                    <a:pt x="72" y="1219"/>
                    <a:pt x="63" y="1228"/>
                    <a:pt x="61" y="1236"/>
                  </a:cubicBezTo>
                  <a:cubicBezTo>
                    <a:pt x="58" y="1241"/>
                    <a:pt x="55" y="1250"/>
                    <a:pt x="47" y="1255"/>
                  </a:cubicBezTo>
                  <a:cubicBezTo>
                    <a:pt x="36" y="1274"/>
                    <a:pt x="22" y="1294"/>
                    <a:pt x="14" y="1310"/>
                  </a:cubicBezTo>
                  <a:cubicBezTo>
                    <a:pt x="8" y="1318"/>
                    <a:pt x="6" y="1329"/>
                    <a:pt x="3" y="1335"/>
                  </a:cubicBezTo>
                  <a:cubicBezTo>
                    <a:pt x="0" y="1338"/>
                    <a:pt x="0" y="1343"/>
                    <a:pt x="0" y="1346"/>
                  </a:cubicBezTo>
                  <a:lnTo>
                    <a:pt x="0" y="1351"/>
                  </a:lnTo>
                  <a:lnTo>
                    <a:pt x="0" y="1362"/>
                  </a:lnTo>
                  <a:cubicBezTo>
                    <a:pt x="3" y="1362"/>
                    <a:pt x="3" y="1360"/>
                    <a:pt x="6" y="1360"/>
                  </a:cubicBezTo>
                  <a:cubicBezTo>
                    <a:pt x="28" y="1349"/>
                    <a:pt x="44" y="1318"/>
                    <a:pt x="61" y="1294"/>
                  </a:cubicBezTo>
                  <a:cubicBezTo>
                    <a:pt x="69" y="1283"/>
                    <a:pt x="74" y="1274"/>
                    <a:pt x="83" y="1266"/>
                  </a:cubicBezTo>
                  <a:cubicBezTo>
                    <a:pt x="110" y="1233"/>
                    <a:pt x="143" y="1197"/>
                    <a:pt x="173" y="1167"/>
                  </a:cubicBezTo>
                  <a:cubicBezTo>
                    <a:pt x="239" y="1101"/>
                    <a:pt x="308" y="1043"/>
                    <a:pt x="380" y="980"/>
                  </a:cubicBezTo>
                  <a:cubicBezTo>
                    <a:pt x="427" y="944"/>
                    <a:pt x="473" y="903"/>
                    <a:pt x="517" y="864"/>
                  </a:cubicBezTo>
                  <a:cubicBezTo>
                    <a:pt x="611" y="782"/>
                    <a:pt x="707" y="702"/>
                    <a:pt x="801" y="619"/>
                  </a:cubicBezTo>
                  <a:cubicBezTo>
                    <a:pt x="826" y="600"/>
                    <a:pt x="848" y="578"/>
                    <a:pt x="870" y="553"/>
                  </a:cubicBezTo>
                  <a:cubicBezTo>
                    <a:pt x="886" y="534"/>
                    <a:pt x="900" y="509"/>
                    <a:pt x="916" y="490"/>
                  </a:cubicBezTo>
                  <a:cubicBezTo>
                    <a:pt x="936" y="468"/>
                    <a:pt x="958" y="449"/>
                    <a:pt x="980" y="427"/>
                  </a:cubicBezTo>
                  <a:cubicBezTo>
                    <a:pt x="1150" y="276"/>
                    <a:pt x="1321" y="121"/>
                    <a:pt x="1516" y="0"/>
                  </a:cubicBezTo>
                  <a:close/>
                </a:path>
              </a:pathLst>
            </a:custGeom>
            <a:solidFill>
              <a:srgbClr val="97AF8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2122;p66">
              <a:extLst>
                <a:ext uri="{FF2B5EF4-FFF2-40B4-BE49-F238E27FC236}">
                  <a16:creationId xmlns:a16="http://schemas.microsoft.com/office/drawing/2014/main" id="{E8020D32-7BAE-7AD9-9D5B-D7018C76C8EA}"/>
                </a:ext>
              </a:extLst>
            </p:cNvPr>
            <p:cNvSpPr/>
            <p:nvPr/>
          </p:nvSpPr>
          <p:spPr>
            <a:xfrm>
              <a:off x="8475823" y="252002"/>
              <a:ext cx="188968" cy="90859"/>
            </a:xfrm>
            <a:custGeom>
              <a:avLst/>
              <a:gdLst/>
              <a:ahLst/>
              <a:cxnLst/>
              <a:rect l="l" t="t" r="r" b="b"/>
              <a:pathLst>
                <a:path w="1668" h="802" extrusionOk="0">
                  <a:moveTo>
                    <a:pt x="1668" y="1"/>
                  </a:moveTo>
                  <a:lnTo>
                    <a:pt x="1668" y="1"/>
                  </a:lnTo>
                  <a:cubicBezTo>
                    <a:pt x="1566" y="9"/>
                    <a:pt x="1464" y="20"/>
                    <a:pt x="1357" y="20"/>
                  </a:cubicBezTo>
                  <a:cubicBezTo>
                    <a:pt x="1324" y="23"/>
                    <a:pt x="1288" y="28"/>
                    <a:pt x="1255" y="34"/>
                  </a:cubicBezTo>
                  <a:cubicBezTo>
                    <a:pt x="1195" y="47"/>
                    <a:pt x="1137" y="69"/>
                    <a:pt x="1082" y="89"/>
                  </a:cubicBezTo>
                  <a:cubicBezTo>
                    <a:pt x="1035" y="111"/>
                    <a:pt x="983" y="127"/>
                    <a:pt x="930" y="147"/>
                  </a:cubicBezTo>
                  <a:cubicBezTo>
                    <a:pt x="917" y="155"/>
                    <a:pt x="900" y="160"/>
                    <a:pt x="886" y="169"/>
                  </a:cubicBezTo>
                  <a:cubicBezTo>
                    <a:pt x="848" y="185"/>
                    <a:pt x="815" y="202"/>
                    <a:pt x="776" y="221"/>
                  </a:cubicBezTo>
                  <a:cubicBezTo>
                    <a:pt x="600" y="303"/>
                    <a:pt x="435" y="405"/>
                    <a:pt x="284" y="524"/>
                  </a:cubicBezTo>
                  <a:cubicBezTo>
                    <a:pt x="204" y="584"/>
                    <a:pt x="130" y="647"/>
                    <a:pt x="61" y="716"/>
                  </a:cubicBezTo>
                  <a:cubicBezTo>
                    <a:pt x="61" y="719"/>
                    <a:pt x="58" y="719"/>
                    <a:pt x="58" y="719"/>
                  </a:cubicBezTo>
                  <a:cubicBezTo>
                    <a:pt x="39" y="733"/>
                    <a:pt x="9" y="760"/>
                    <a:pt x="0" y="785"/>
                  </a:cubicBezTo>
                  <a:lnTo>
                    <a:pt x="0" y="801"/>
                  </a:lnTo>
                  <a:cubicBezTo>
                    <a:pt x="116" y="730"/>
                    <a:pt x="215" y="653"/>
                    <a:pt x="344" y="606"/>
                  </a:cubicBezTo>
                  <a:cubicBezTo>
                    <a:pt x="388" y="592"/>
                    <a:pt x="430" y="579"/>
                    <a:pt x="471" y="559"/>
                  </a:cubicBezTo>
                  <a:cubicBezTo>
                    <a:pt x="515" y="540"/>
                    <a:pt x="551" y="515"/>
                    <a:pt x="589" y="488"/>
                  </a:cubicBezTo>
                  <a:cubicBezTo>
                    <a:pt x="600" y="482"/>
                    <a:pt x="608" y="477"/>
                    <a:pt x="617" y="471"/>
                  </a:cubicBezTo>
                  <a:cubicBezTo>
                    <a:pt x="740" y="391"/>
                    <a:pt x="875" y="336"/>
                    <a:pt x="1010" y="279"/>
                  </a:cubicBezTo>
                  <a:cubicBezTo>
                    <a:pt x="1230" y="185"/>
                    <a:pt x="1448" y="92"/>
                    <a:pt x="1668" y="1"/>
                  </a:cubicBezTo>
                  <a:close/>
                </a:path>
              </a:pathLst>
            </a:custGeom>
            <a:solidFill>
              <a:srgbClr val="97AF8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2123;p66">
              <a:extLst>
                <a:ext uri="{FF2B5EF4-FFF2-40B4-BE49-F238E27FC236}">
                  <a16:creationId xmlns:a16="http://schemas.microsoft.com/office/drawing/2014/main" id="{6DA78745-3C87-70B8-B574-35BDD807759B}"/>
                </a:ext>
              </a:extLst>
            </p:cNvPr>
            <p:cNvSpPr/>
            <p:nvPr/>
          </p:nvSpPr>
          <p:spPr>
            <a:xfrm>
              <a:off x="8469026" y="318617"/>
              <a:ext cx="204262" cy="35800"/>
            </a:xfrm>
            <a:custGeom>
              <a:avLst/>
              <a:gdLst/>
              <a:ahLst/>
              <a:cxnLst/>
              <a:rect l="l" t="t" r="r" b="b"/>
              <a:pathLst>
                <a:path w="1803" h="316" extrusionOk="0">
                  <a:moveTo>
                    <a:pt x="1282" y="0"/>
                  </a:moveTo>
                  <a:cubicBezTo>
                    <a:pt x="1259" y="0"/>
                    <a:pt x="1237" y="2"/>
                    <a:pt x="1213" y="4"/>
                  </a:cubicBezTo>
                  <a:cubicBezTo>
                    <a:pt x="1150" y="7"/>
                    <a:pt x="1084" y="7"/>
                    <a:pt x="1018" y="10"/>
                  </a:cubicBezTo>
                  <a:lnTo>
                    <a:pt x="1004" y="10"/>
                  </a:lnTo>
                  <a:cubicBezTo>
                    <a:pt x="938" y="10"/>
                    <a:pt x="875" y="13"/>
                    <a:pt x="809" y="24"/>
                  </a:cubicBezTo>
                  <a:cubicBezTo>
                    <a:pt x="756" y="29"/>
                    <a:pt x="701" y="46"/>
                    <a:pt x="649" y="59"/>
                  </a:cubicBezTo>
                  <a:lnTo>
                    <a:pt x="646" y="59"/>
                  </a:lnTo>
                  <a:lnTo>
                    <a:pt x="346" y="131"/>
                  </a:lnTo>
                  <a:cubicBezTo>
                    <a:pt x="275" y="150"/>
                    <a:pt x="217" y="172"/>
                    <a:pt x="154" y="213"/>
                  </a:cubicBezTo>
                  <a:cubicBezTo>
                    <a:pt x="148" y="216"/>
                    <a:pt x="140" y="224"/>
                    <a:pt x="135" y="227"/>
                  </a:cubicBezTo>
                  <a:cubicBezTo>
                    <a:pt x="113" y="244"/>
                    <a:pt x="8" y="274"/>
                    <a:pt x="2" y="299"/>
                  </a:cubicBezTo>
                  <a:cubicBezTo>
                    <a:pt x="1" y="311"/>
                    <a:pt x="12" y="315"/>
                    <a:pt x="30" y="315"/>
                  </a:cubicBezTo>
                  <a:cubicBezTo>
                    <a:pt x="73" y="315"/>
                    <a:pt x="151" y="290"/>
                    <a:pt x="165" y="288"/>
                  </a:cubicBezTo>
                  <a:cubicBezTo>
                    <a:pt x="245" y="271"/>
                    <a:pt x="324" y="255"/>
                    <a:pt x="407" y="235"/>
                  </a:cubicBezTo>
                  <a:cubicBezTo>
                    <a:pt x="498" y="219"/>
                    <a:pt x="589" y="202"/>
                    <a:pt x="682" y="197"/>
                  </a:cubicBezTo>
                  <a:cubicBezTo>
                    <a:pt x="718" y="191"/>
                    <a:pt x="756" y="191"/>
                    <a:pt x="792" y="189"/>
                  </a:cubicBezTo>
                  <a:cubicBezTo>
                    <a:pt x="834" y="186"/>
                    <a:pt x="875" y="186"/>
                    <a:pt x="916" y="183"/>
                  </a:cubicBezTo>
                  <a:cubicBezTo>
                    <a:pt x="985" y="178"/>
                    <a:pt x="1054" y="172"/>
                    <a:pt x="1122" y="164"/>
                  </a:cubicBezTo>
                  <a:cubicBezTo>
                    <a:pt x="1197" y="156"/>
                    <a:pt x="1274" y="147"/>
                    <a:pt x="1348" y="142"/>
                  </a:cubicBezTo>
                  <a:cubicBezTo>
                    <a:pt x="1502" y="128"/>
                    <a:pt x="1659" y="109"/>
                    <a:pt x="1802" y="62"/>
                  </a:cubicBezTo>
                  <a:lnTo>
                    <a:pt x="1802" y="62"/>
                  </a:lnTo>
                  <a:cubicBezTo>
                    <a:pt x="1796" y="62"/>
                    <a:pt x="1789" y="62"/>
                    <a:pt x="1782" y="62"/>
                  </a:cubicBezTo>
                  <a:cubicBezTo>
                    <a:pt x="1638" y="62"/>
                    <a:pt x="1495" y="7"/>
                    <a:pt x="1348" y="4"/>
                  </a:cubicBezTo>
                  <a:cubicBezTo>
                    <a:pt x="1326" y="2"/>
                    <a:pt x="1304" y="0"/>
                    <a:pt x="1282" y="0"/>
                  </a:cubicBezTo>
                  <a:close/>
                </a:path>
              </a:pathLst>
            </a:custGeom>
            <a:solidFill>
              <a:srgbClr val="97AF8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2124;p66">
              <a:extLst>
                <a:ext uri="{FF2B5EF4-FFF2-40B4-BE49-F238E27FC236}">
                  <a16:creationId xmlns:a16="http://schemas.microsoft.com/office/drawing/2014/main" id="{BD31FB04-84CB-B5B1-B55D-B11B9BDBCF5E}"/>
                </a:ext>
              </a:extLst>
            </p:cNvPr>
            <p:cNvSpPr/>
            <p:nvPr/>
          </p:nvSpPr>
          <p:spPr>
            <a:xfrm>
              <a:off x="8451466" y="368918"/>
              <a:ext cx="205508" cy="24244"/>
            </a:xfrm>
            <a:custGeom>
              <a:avLst/>
              <a:gdLst/>
              <a:ahLst/>
              <a:cxnLst/>
              <a:rect l="l" t="t" r="r" b="b"/>
              <a:pathLst>
                <a:path w="1814" h="214" extrusionOk="0">
                  <a:moveTo>
                    <a:pt x="843" y="1"/>
                  </a:moveTo>
                  <a:cubicBezTo>
                    <a:pt x="722" y="1"/>
                    <a:pt x="598" y="1"/>
                    <a:pt x="477" y="9"/>
                  </a:cubicBezTo>
                  <a:cubicBezTo>
                    <a:pt x="402" y="17"/>
                    <a:pt x="317" y="31"/>
                    <a:pt x="240" y="56"/>
                  </a:cubicBezTo>
                  <a:cubicBezTo>
                    <a:pt x="221" y="61"/>
                    <a:pt x="199" y="69"/>
                    <a:pt x="180" y="78"/>
                  </a:cubicBezTo>
                  <a:cubicBezTo>
                    <a:pt x="155" y="89"/>
                    <a:pt x="133" y="100"/>
                    <a:pt x="111" y="102"/>
                  </a:cubicBezTo>
                  <a:cubicBezTo>
                    <a:pt x="98" y="107"/>
                    <a:pt x="82" y="107"/>
                    <a:pt x="65" y="107"/>
                  </a:cubicBezTo>
                  <a:cubicBezTo>
                    <a:pt x="48" y="107"/>
                    <a:pt x="31" y="107"/>
                    <a:pt x="17" y="111"/>
                  </a:cubicBezTo>
                  <a:cubicBezTo>
                    <a:pt x="9" y="111"/>
                    <a:pt x="6" y="113"/>
                    <a:pt x="1" y="116"/>
                  </a:cubicBezTo>
                  <a:cubicBezTo>
                    <a:pt x="3" y="119"/>
                    <a:pt x="3" y="119"/>
                    <a:pt x="3" y="124"/>
                  </a:cubicBezTo>
                  <a:cubicBezTo>
                    <a:pt x="3" y="130"/>
                    <a:pt x="9" y="138"/>
                    <a:pt x="14" y="141"/>
                  </a:cubicBezTo>
                  <a:cubicBezTo>
                    <a:pt x="17" y="144"/>
                    <a:pt x="23" y="152"/>
                    <a:pt x="31" y="155"/>
                  </a:cubicBezTo>
                  <a:cubicBezTo>
                    <a:pt x="34" y="155"/>
                    <a:pt x="34" y="157"/>
                    <a:pt x="36" y="157"/>
                  </a:cubicBezTo>
                  <a:lnTo>
                    <a:pt x="42" y="157"/>
                  </a:lnTo>
                  <a:cubicBezTo>
                    <a:pt x="58" y="166"/>
                    <a:pt x="78" y="168"/>
                    <a:pt x="97" y="174"/>
                  </a:cubicBezTo>
                  <a:cubicBezTo>
                    <a:pt x="116" y="182"/>
                    <a:pt x="138" y="196"/>
                    <a:pt x="157" y="201"/>
                  </a:cubicBezTo>
                  <a:cubicBezTo>
                    <a:pt x="181" y="210"/>
                    <a:pt x="203" y="213"/>
                    <a:pt x="224" y="213"/>
                  </a:cubicBezTo>
                  <a:cubicBezTo>
                    <a:pt x="237" y="213"/>
                    <a:pt x="251" y="212"/>
                    <a:pt x="265" y="210"/>
                  </a:cubicBezTo>
                  <a:cubicBezTo>
                    <a:pt x="276" y="207"/>
                    <a:pt x="290" y="201"/>
                    <a:pt x="303" y="199"/>
                  </a:cubicBezTo>
                  <a:cubicBezTo>
                    <a:pt x="358" y="184"/>
                    <a:pt x="427" y="174"/>
                    <a:pt x="485" y="174"/>
                  </a:cubicBezTo>
                  <a:cubicBezTo>
                    <a:pt x="492" y="174"/>
                    <a:pt x="498" y="174"/>
                    <a:pt x="504" y="174"/>
                  </a:cubicBezTo>
                  <a:cubicBezTo>
                    <a:pt x="540" y="179"/>
                    <a:pt x="573" y="182"/>
                    <a:pt x="609" y="182"/>
                  </a:cubicBezTo>
                  <a:cubicBezTo>
                    <a:pt x="639" y="182"/>
                    <a:pt x="669" y="174"/>
                    <a:pt x="702" y="171"/>
                  </a:cubicBezTo>
                  <a:cubicBezTo>
                    <a:pt x="733" y="166"/>
                    <a:pt x="760" y="166"/>
                    <a:pt x="790" y="160"/>
                  </a:cubicBezTo>
                  <a:cubicBezTo>
                    <a:pt x="823" y="159"/>
                    <a:pt x="856" y="158"/>
                    <a:pt x="889" y="158"/>
                  </a:cubicBezTo>
                  <a:cubicBezTo>
                    <a:pt x="921" y="158"/>
                    <a:pt x="953" y="159"/>
                    <a:pt x="983" y="160"/>
                  </a:cubicBezTo>
                  <a:cubicBezTo>
                    <a:pt x="1066" y="166"/>
                    <a:pt x="1145" y="168"/>
                    <a:pt x="1228" y="168"/>
                  </a:cubicBezTo>
                  <a:lnTo>
                    <a:pt x="1407" y="168"/>
                  </a:lnTo>
                  <a:cubicBezTo>
                    <a:pt x="1478" y="168"/>
                    <a:pt x="1547" y="171"/>
                    <a:pt x="1619" y="171"/>
                  </a:cubicBezTo>
                  <a:cubicBezTo>
                    <a:pt x="1654" y="171"/>
                    <a:pt x="1685" y="171"/>
                    <a:pt x="1718" y="168"/>
                  </a:cubicBezTo>
                  <a:cubicBezTo>
                    <a:pt x="1733" y="168"/>
                    <a:pt x="1773" y="158"/>
                    <a:pt x="1798" y="158"/>
                  </a:cubicBezTo>
                  <a:cubicBezTo>
                    <a:pt x="1805" y="158"/>
                    <a:pt x="1810" y="159"/>
                    <a:pt x="1814" y="160"/>
                  </a:cubicBezTo>
                  <a:cubicBezTo>
                    <a:pt x="1720" y="116"/>
                    <a:pt x="1624" y="69"/>
                    <a:pt x="1514" y="58"/>
                  </a:cubicBezTo>
                  <a:cubicBezTo>
                    <a:pt x="1481" y="56"/>
                    <a:pt x="1451" y="56"/>
                    <a:pt x="1421" y="56"/>
                  </a:cubicBezTo>
                  <a:cubicBezTo>
                    <a:pt x="1393" y="50"/>
                    <a:pt x="1365" y="50"/>
                    <a:pt x="1338" y="47"/>
                  </a:cubicBezTo>
                  <a:cubicBezTo>
                    <a:pt x="1302" y="45"/>
                    <a:pt x="1269" y="34"/>
                    <a:pt x="1233" y="28"/>
                  </a:cubicBezTo>
                  <a:cubicBezTo>
                    <a:pt x="1170" y="14"/>
                    <a:pt x="1096" y="6"/>
                    <a:pt x="1027" y="3"/>
                  </a:cubicBezTo>
                  <a:cubicBezTo>
                    <a:pt x="966" y="1"/>
                    <a:pt x="903" y="1"/>
                    <a:pt x="843" y="1"/>
                  </a:cubicBezTo>
                  <a:close/>
                </a:path>
              </a:pathLst>
            </a:custGeom>
            <a:solidFill>
              <a:srgbClr val="97AF8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2125;p66">
              <a:extLst>
                <a:ext uri="{FF2B5EF4-FFF2-40B4-BE49-F238E27FC236}">
                  <a16:creationId xmlns:a16="http://schemas.microsoft.com/office/drawing/2014/main" id="{02774860-1447-3775-E7B4-219E1EB7743C}"/>
                </a:ext>
              </a:extLst>
            </p:cNvPr>
            <p:cNvSpPr/>
            <p:nvPr/>
          </p:nvSpPr>
          <p:spPr>
            <a:xfrm>
              <a:off x="8430167" y="409589"/>
              <a:ext cx="229412" cy="29229"/>
            </a:xfrm>
            <a:custGeom>
              <a:avLst/>
              <a:gdLst/>
              <a:ahLst/>
              <a:cxnLst/>
              <a:rect l="l" t="t" r="r" b="b"/>
              <a:pathLst>
                <a:path w="2025" h="258" extrusionOk="0">
                  <a:moveTo>
                    <a:pt x="659" y="1"/>
                  </a:moveTo>
                  <a:cubicBezTo>
                    <a:pt x="608" y="1"/>
                    <a:pt x="558" y="3"/>
                    <a:pt x="508" y="8"/>
                  </a:cubicBezTo>
                  <a:lnTo>
                    <a:pt x="505" y="8"/>
                  </a:lnTo>
                  <a:cubicBezTo>
                    <a:pt x="425" y="16"/>
                    <a:pt x="351" y="24"/>
                    <a:pt x="274" y="38"/>
                  </a:cubicBezTo>
                  <a:cubicBezTo>
                    <a:pt x="228" y="47"/>
                    <a:pt x="169" y="58"/>
                    <a:pt x="118" y="58"/>
                  </a:cubicBezTo>
                  <a:cubicBezTo>
                    <a:pt x="108" y="58"/>
                    <a:pt x="99" y="58"/>
                    <a:pt x="90" y="57"/>
                  </a:cubicBezTo>
                  <a:cubicBezTo>
                    <a:pt x="79" y="54"/>
                    <a:pt x="54" y="49"/>
                    <a:pt x="33" y="49"/>
                  </a:cubicBezTo>
                  <a:cubicBezTo>
                    <a:pt x="15" y="49"/>
                    <a:pt x="0" y="53"/>
                    <a:pt x="2" y="65"/>
                  </a:cubicBezTo>
                  <a:cubicBezTo>
                    <a:pt x="2" y="71"/>
                    <a:pt x="7" y="74"/>
                    <a:pt x="10" y="79"/>
                  </a:cubicBezTo>
                  <a:cubicBezTo>
                    <a:pt x="10" y="85"/>
                    <a:pt x="13" y="87"/>
                    <a:pt x="13" y="87"/>
                  </a:cubicBezTo>
                  <a:cubicBezTo>
                    <a:pt x="29" y="101"/>
                    <a:pt x="65" y="104"/>
                    <a:pt x="81" y="104"/>
                  </a:cubicBezTo>
                  <a:cubicBezTo>
                    <a:pt x="112" y="107"/>
                    <a:pt x="145" y="112"/>
                    <a:pt x="175" y="118"/>
                  </a:cubicBezTo>
                  <a:cubicBezTo>
                    <a:pt x="260" y="134"/>
                    <a:pt x="343" y="170"/>
                    <a:pt x="428" y="195"/>
                  </a:cubicBezTo>
                  <a:cubicBezTo>
                    <a:pt x="469" y="208"/>
                    <a:pt x="511" y="217"/>
                    <a:pt x="557" y="222"/>
                  </a:cubicBezTo>
                  <a:cubicBezTo>
                    <a:pt x="582" y="225"/>
                    <a:pt x="606" y="226"/>
                    <a:pt x="630" y="226"/>
                  </a:cubicBezTo>
                  <a:cubicBezTo>
                    <a:pt x="688" y="226"/>
                    <a:pt x="747" y="220"/>
                    <a:pt x="805" y="214"/>
                  </a:cubicBezTo>
                  <a:cubicBezTo>
                    <a:pt x="824" y="214"/>
                    <a:pt x="841" y="211"/>
                    <a:pt x="860" y="211"/>
                  </a:cubicBezTo>
                  <a:cubicBezTo>
                    <a:pt x="879" y="210"/>
                    <a:pt x="898" y="210"/>
                    <a:pt x="917" y="210"/>
                  </a:cubicBezTo>
                  <a:cubicBezTo>
                    <a:pt x="963" y="210"/>
                    <a:pt x="1011" y="212"/>
                    <a:pt x="1058" y="214"/>
                  </a:cubicBezTo>
                  <a:cubicBezTo>
                    <a:pt x="1099" y="219"/>
                    <a:pt x="1143" y="222"/>
                    <a:pt x="1185" y="225"/>
                  </a:cubicBezTo>
                  <a:cubicBezTo>
                    <a:pt x="1259" y="230"/>
                    <a:pt x="1333" y="236"/>
                    <a:pt x="1405" y="239"/>
                  </a:cubicBezTo>
                  <a:cubicBezTo>
                    <a:pt x="1468" y="241"/>
                    <a:pt x="1529" y="241"/>
                    <a:pt x="1592" y="244"/>
                  </a:cubicBezTo>
                  <a:cubicBezTo>
                    <a:pt x="1672" y="250"/>
                    <a:pt x="1746" y="250"/>
                    <a:pt x="1826" y="250"/>
                  </a:cubicBezTo>
                  <a:cubicBezTo>
                    <a:pt x="1895" y="250"/>
                    <a:pt x="1955" y="255"/>
                    <a:pt x="2024" y="258"/>
                  </a:cubicBezTo>
                  <a:cubicBezTo>
                    <a:pt x="2024" y="255"/>
                    <a:pt x="2019" y="252"/>
                    <a:pt x="2016" y="244"/>
                  </a:cubicBezTo>
                  <a:cubicBezTo>
                    <a:pt x="1919" y="208"/>
                    <a:pt x="1826" y="170"/>
                    <a:pt x="1721" y="153"/>
                  </a:cubicBezTo>
                  <a:cubicBezTo>
                    <a:pt x="1661" y="142"/>
                    <a:pt x="1603" y="118"/>
                    <a:pt x="1542" y="98"/>
                  </a:cubicBezTo>
                  <a:cubicBezTo>
                    <a:pt x="1320" y="19"/>
                    <a:pt x="1080" y="10"/>
                    <a:pt x="841" y="5"/>
                  </a:cubicBezTo>
                  <a:cubicBezTo>
                    <a:pt x="781" y="3"/>
                    <a:pt x="720" y="1"/>
                    <a:pt x="659" y="1"/>
                  </a:cubicBezTo>
                  <a:close/>
                </a:path>
              </a:pathLst>
            </a:custGeom>
            <a:solidFill>
              <a:srgbClr val="97AF8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2126;p66">
              <a:extLst>
                <a:ext uri="{FF2B5EF4-FFF2-40B4-BE49-F238E27FC236}">
                  <a16:creationId xmlns:a16="http://schemas.microsoft.com/office/drawing/2014/main" id="{0F48E1E6-A65A-D7A9-9879-ACE887E71D16}"/>
                </a:ext>
              </a:extLst>
            </p:cNvPr>
            <p:cNvSpPr/>
            <p:nvPr/>
          </p:nvSpPr>
          <p:spPr>
            <a:xfrm>
              <a:off x="8415779" y="445955"/>
              <a:ext cx="230319" cy="45316"/>
            </a:xfrm>
            <a:custGeom>
              <a:avLst/>
              <a:gdLst/>
              <a:ahLst/>
              <a:cxnLst/>
              <a:rect l="l" t="t" r="r" b="b"/>
              <a:pathLst>
                <a:path w="2033" h="400" extrusionOk="0">
                  <a:moveTo>
                    <a:pt x="387" y="0"/>
                  </a:moveTo>
                  <a:cubicBezTo>
                    <a:pt x="343" y="0"/>
                    <a:pt x="307" y="0"/>
                    <a:pt x="263" y="14"/>
                  </a:cubicBezTo>
                  <a:cubicBezTo>
                    <a:pt x="237" y="23"/>
                    <a:pt x="208" y="33"/>
                    <a:pt x="178" y="33"/>
                  </a:cubicBezTo>
                  <a:cubicBezTo>
                    <a:pt x="170" y="33"/>
                    <a:pt x="161" y="32"/>
                    <a:pt x="153" y="31"/>
                  </a:cubicBezTo>
                  <a:cubicBezTo>
                    <a:pt x="140" y="31"/>
                    <a:pt x="126" y="25"/>
                    <a:pt x="112" y="20"/>
                  </a:cubicBezTo>
                  <a:cubicBezTo>
                    <a:pt x="103" y="17"/>
                    <a:pt x="76" y="12"/>
                    <a:pt x="51" y="12"/>
                  </a:cubicBezTo>
                  <a:cubicBezTo>
                    <a:pt x="24" y="12"/>
                    <a:pt x="0" y="18"/>
                    <a:pt x="10" y="42"/>
                  </a:cubicBezTo>
                  <a:cubicBezTo>
                    <a:pt x="16" y="53"/>
                    <a:pt x="27" y="58"/>
                    <a:pt x="38" y="66"/>
                  </a:cubicBezTo>
                  <a:cubicBezTo>
                    <a:pt x="43" y="69"/>
                    <a:pt x="51" y="69"/>
                    <a:pt x="57" y="72"/>
                  </a:cubicBezTo>
                  <a:cubicBezTo>
                    <a:pt x="65" y="72"/>
                    <a:pt x="68" y="75"/>
                    <a:pt x="73" y="75"/>
                  </a:cubicBezTo>
                  <a:cubicBezTo>
                    <a:pt x="115" y="91"/>
                    <a:pt x="162" y="105"/>
                    <a:pt x="203" y="113"/>
                  </a:cubicBezTo>
                  <a:cubicBezTo>
                    <a:pt x="285" y="138"/>
                    <a:pt x="368" y="160"/>
                    <a:pt x="453" y="176"/>
                  </a:cubicBezTo>
                  <a:cubicBezTo>
                    <a:pt x="533" y="190"/>
                    <a:pt x="616" y="204"/>
                    <a:pt x="693" y="215"/>
                  </a:cubicBezTo>
                  <a:cubicBezTo>
                    <a:pt x="701" y="215"/>
                    <a:pt x="712" y="218"/>
                    <a:pt x="717" y="218"/>
                  </a:cubicBezTo>
                  <a:cubicBezTo>
                    <a:pt x="735" y="220"/>
                    <a:pt x="752" y="222"/>
                    <a:pt x="769" y="222"/>
                  </a:cubicBezTo>
                  <a:cubicBezTo>
                    <a:pt x="776" y="222"/>
                    <a:pt x="782" y="221"/>
                    <a:pt x="789" y="220"/>
                  </a:cubicBezTo>
                  <a:cubicBezTo>
                    <a:pt x="808" y="220"/>
                    <a:pt x="822" y="218"/>
                    <a:pt x="838" y="218"/>
                  </a:cubicBezTo>
                  <a:cubicBezTo>
                    <a:pt x="869" y="220"/>
                    <a:pt x="896" y="237"/>
                    <a:pt x="927" y="248"/>
                  </a:cubicBezTo>
                  <a:cubicBezTo>
                    <a:pt x="949" y="256"/>
                    <a:pt x="968" y="259"/>
                    <a:pt x="990" y="259"/>
                  </a:cubicBezTo>
                  <a:lnTo>
                    <a:pt x="1031" y="259"/>
                  </a:lnTo>
                  <a:cubicBezTo>
                    <a:pt x="1133" y="259"/>
                    <a:pt x="1235" y="270"/>
                    <a:pt x="1334" y="284"/>
                  </a:cubicBezTo>
                  <a:cubicBezTo>
                    <a:pt x="1364" y="286"/>
                    <a:pt x="1400" y="292"/>
                    <a:pt x="1430" y="297"/>
                  </a:cubicBezTo>
                  <a:cubicBezTo>
                    <a:pt x="1540" y="314"/>
                    <a:pt x="1647" y="330"/>
                    <a:pt x="1752" y="355"/>
                  </a:cubicBezTo>
                  <a:cubicBezTo>
                    <a:pt x="1793" y="366"/>
                    <a:pt x="1840" y="380"/>
                    <a:pt x="1881" y="388"/>
                  </a:cubicBezTo>
                  <a:cubicBezTo>
                    <a:pt x="1909" y="391"/>
                    <a:pt x="1936" y="391"/>
                    <a:pt x="1964" y="396"/>
                  </a:cubicBezTo>
                  <a:cubicBezTo>
                    <a:pt x="1968" y="397"/>
                    <a:pt x="1973" y="397"/>
                    <a:pt x="1978" y="397"/>
                  </a:cubicBezTo>
                  <a:cubicBezTo>
                    <a:pt x="1988" y="397"/>
                    <a:pt x="1999" y="397"/>
                    <a:pt x="2010" y="397"/>
                  </a:cubicBezTo>
                  <a:cubicBezTo>
                    <a:pt x="2019" y="397"/>
                    <a:pt x="2028" y="397"/>
                    <a:pt x="2033" y="399"/>
                  </a:cubicBezTo>
                  <a:cubicBezTo>
                    <a:pt x="1994" y="380"/>
                    <a:pt x="1956" y="361"/>
                    <a:pt x="1917" y="341"/>
                  </a:cubicBezTo>
                  <a:cubicBezTo>
                    <a:pt x="1846" y="303"/>
                    <a:pt x="1771" y="262"/>
                    <a:pt x="1692" y="231"/>
                  </a:cubicBezTo>
                  <a:lnTo>
                    <a:pt x="1639" y="209"/>
                  </a:lnTo>
                  <a:cubicBezTo>
                    <a:pt x="1540" y="174"/>
                    <a:pt x="1436" y="141"/>
                    <a:pt x="1334" y="119"/>
                  </a:cubicBezTo>
                  <a:cubicBezTo>
                    <a:pt x="1254" y="105"/>
                    <a:pt x="1180" y="91"/>
                    <a:pt x="1103" y="66"/>
                  </a:cubicBezTo>
                  <a:cubicBezTo>
                    <a:pt x="1050" y="50"/>
                    <a:pt x="1004" y="25"/>
                    <a:pt x="949" y="22"/>
                  </a:cubicBezTo>
                  <a:cubicBezTo>
                    <a:pt x="913" y="22"/>
                    <a:pt x="880" y="25"/>
                    <a:pt x="844" y="28"/>
                  </a:cubicBezTo>
                  <a:cubicBezTo>
                    <a:pt x="808" y="28"/>
                    <a:pt x="770" y="28"/>
                    <a:pt x="731" y="25"/>
                  </a:cubicBezTo>
                  <a:cubicBezTo>
                    <a:pt x="665" y="17"/>
                    <a:pt x="605" y="9"/>
                    <a:pt x="539" y="3"/>
                  </a:cubicBezTo>
                  <a:cubicBezTo>
                    <a:pt x="486" y="0"/>
                    <a:pt x="439" y="0"/>
                    <a:pt x="387" y="0"/>
                  </a:cubicBezTo>
                  <a:close/>
                </a:path>
              </a:pathLst>
            </a:custGeom>
            <a:solidFill>
              <a:srgbClr val="97AF8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2127;p66">
              <a:extLst>
                <a:ext uri="{FF2B5EF4-FFF2-40B4-BE49-F238E27FC236}">
                  <a16:creationId xmlns:a16="http://schemas.microsoft.com/office/drawing/2014/main" id="{0D97CB43-5011-76A9-1B47-97A7F1F4EB43}"/>
                </a:ext>
              </a:extLst>
            </p:cNvPr>
            <p:cNvSpPr/>
            <p:nvPr/>
          </p:nvSpPr>
          <p:spPr>
            <a:xfrm>
              <a:off x="8405357" y="466234"/>
              <a:ext cx="189987" cy="81456"/>
            </a:xfrm>
            <a:custGeom>
              <a:avLst/>
              <a:gdLst/>
              <a:ahLst/>
              <a:cxnLst/>
              <a:rect l="l" t="t" r="r" b="b"/>
              <a:pathLst>
                <a:path w="1677" h="719" extrusionOk="0">
                  <a:moveTo>
                    <a:pt x="82" y="0"/>
                  </a:moveTo>
                  <a:cubicBezTo>
                    <a:pt x="34" y="0"/>
                    <a:pt x="0" y="33"/>
                    <a:pt x="33" y="52"/>
                  </a:cubicBezTo>
                  <a:cubicBezTo>
                    <a:pt x="42" y="55"/>
                    <a:pt x="53" y="58"/>
                    <a:pt x="69" y="63"/>
                  </a:cubicBezTo>
                  <a:cubicBezTo>
                    <a:pt x="102" y="66"/>
                    <a:pt x="130" y="77"/>
                    <a:pt x="152" y="91"/>
                  </a:cubicBezTo>
                  <a:cubicBezTo>
                    <a:pt x="188" y="107"/>
                    <a:pt x="221" y="132"/>
                    <a:pt x="254" y="154"/>
                  </a:cubicBezTo>
                  <a:lnTo>
                    <a:pt x="295" y="187"/>
                  </a:lnTo>
                  <a:cubicBezTo>
                    <a:pt x="405" y="264"/>
                    <a:pt x="518" y="339"/>
                    <a:pt x="642" y="399"/>
                  </a:cubicBezTo>
                  <a:cubicBezTo>
                    <a:pt x="686" y="421"/>
                    <a:pt x="730" y="440"/>
                    <a:pt x="779" y="462"/>
                  </a:cubicBezTo>
                  <a:cubicBezTo>
                    <a:pt x="834" y="484"/>
                    <a:pt x="892" y="506"/>
                    <a:pt x="950" y="526"/>
                  </a:cubicBezTo>
                  <a:cubicBezTo>
                    <a:pt x="997" y="539"/>
                    <a:pt x="1038" y="553"/>
                    <a:pt x="1082" y="567"/>
                  </a:cubicBezTo>
                  <a:cubicBezTo>
                    <a:pt x="1096" y="575"/>
                    <a:pt x="1109" y="578"/>
                    <a:pt x="1123" y="586"/>
                  </a:cubicBezTo>
                  <a:lnTo>
                    <a:pt x="1164" y="616"/>
                  </a:lnTo>
                  <a:cubicBezTo>
                    <a:pt x="1175" y="622"/>
                    <a:pt x="1184" y="625"/>
                    <a:pt x="1197" y="630"/>
                  </a:cubicBezTo>
                  <a:cubicBezTo>
                    <a:pt x="1211" y="636"/>
                    <a:pt x="1230" y="636"/>
                    <a:pt x="1244" y="641"/>
                  </a:cubicBezTo>
                  <a:cubicBezTo>
                    <a:pt x="1299" y="647"/>
                    <a:pt x="1349" y="658"/>
                    <a:pt x="1401" y="669"/>
                  </a:cubicBezTo>
                  <a:cubicBezTo>
                    <a:pt x="1495" y="685"/>
                    <a:pt x="1583" y="702"/>
                    <a:pt x="1676" y="718"/>
                  </a:cubicBezTo>
                  <a:cubicBezTo>
                    <a:pt x="1660" y="705"/>
                    <a:pt x="1643" y="688"/>
                    <a:pt x="1616" y="677"/>
                  </a:cubicBezTo>
                  <a:lnTo>
                    <a:pt x="1588" y="650"/>
                  </a:lnTo>
                  <a:cubicBezTo>
                    <a:pt x="1561" y="627"/>
                    <a:pt x="1533" y="603"/>
                    <a:pt x="1506" y="586"/>
                  </a:cubicBezTo>
                  <a:cubicBezTo>
                    <a:pt x="1478" y="572"/>
                    <a:pt x="1445" y="564"/>
                    <a:pt x="1418" y="548"/>
                  </a:cubicBezTo>
                  <a:cubicBezTo>
                    <a:pt x="1396" y="534"/>
                    <a:pt x="1376" y="517"/>
                    <a:pt x="1357" y="498"/>
                  </a:cubicBezTo>
                  <a:cubicBezTo>
                    <a:pt x="1321" y="471"/>
                    <a:pt x="1280" y="451"/>
                    <a:pt x="1239" y="429"/>
                  </a:cubicBezTo>
                  <a:cubicBezTo>
                    <a:pt x="1140" y="383"/>
                    <a:pt x="1043" y="330"/>
                    <a:pt x="941" y="289"/>
                  </a:cubicBezTo>
                  <a:cubicBezTo>
                    <a:pt x="900" y="273"/>
                    <a:pt x="853" y="256"/>
                    <a:pt x="818" y="234"/>
                  </a:cubicBezTo>
                  <a:cubicBezTo>
                    <a:pt x="771" y="209"/>
                    <a:pt x="735" y="179"/>
                    <a:pt x="688" y="154"/>
                  </a:cubicBezTo>
                  <a:cubicBezTo>
                    <a:pt x="661" y="140"/>
                    <a:pt x="631" y="132"/>
                    <a:pt x="600" y="121"/>
                  </a:cubicBezTo>
                  <a:cubicBezTo>
                    <a:pt x="564" y="110"/>
                    <a:pt x="534" y="105"/>
                    <a:pt x="501" y="96"/>
                  </a:cubicBezTo>
                  <a:cubicBezTo>
                    <a:pt x="369" y="66"/>
                    <a:pt x="234" y="36"/>
                    <a:pt x="105" y="3"/>
                  </a:cubicBezTo>
                  <a:cubicBezTo>
                    <a:pt x="97" y="1"/>
                    <a:pt x="89" y="0"/>
                    <a:pt x="82" y="0"/>
                  </a:cubicBezTo>
                  <a:close/>
                </a:path>
              </a:pathLst>
            </a:custGeom>
            <a:solidFill>
              <a:srgbClr val="97AF8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2128;p66">
              <a:extLst>
                <a:ext uri="{FF2B5EF4-FFF2-40B4-BE49-F238E27FC236}">
                  <a16:creationId xmlns:a16="http://schemas.microsoft.com/office/drawing/2014/main" id="{FBA4D4DD-D91D-7BCE-DFC2-508755C836F3}"/>
                </a:ext>
              </a:extLst>
            </p:cNvPr>
            <p:cNvSpPr/>
            <p:nvPr/>
          </p:nvSpPr>
          <p:spPr>
            <a:xfrm>
              <a:off x="8401958" y="482095"/>
              <a:ext cx="114196" cy="110798"/>
            </a:xfrm>
            <a:custGeom>
              <a:avLst/>
              <a:gdLst/>
              <a:ahLst/>
              <a:cxnLst/>
              <a:rect l="l" t="t" r="r" b="b"/>
              <a:pathLst>
                <a:path w="1008" h="978" extrusionOk="0">
                  <a:moveTo>
                    <a:pt x="25" y="0"/>
                  </a:moveTo>
                  <a:cubicBezTo>
                    <a:pt x="0" y="9"/>
                    <a:pt x="8" y="28"/>
                    <a:pt x="25" y="47"/>
                  </a:cubicBezTo>
                  <a:cubicBezTo>
                    <a:pt x="25" y="50"/>
                    <a:pt x="28" y="50"/>
                    <a:pt x="30" y="53"/>
                  </a:cubicBezTo>
                  <a:cubicBezTo>
                    <a:pt x="63" y="75"/>
                    <a:pt x="85" y="97"/>
                    <a:pt x="107" y="124"/>
                  </a:cubicBezTo>
                  <a:lnTo>
                    <a:pt x="138" y="166"/>
                  </a:lnTo>
                  <a:lnTo>
                    <a:pt x="201" y="248"/>
                  </a:lnTo>
                  <a:cubicBezTo>
                    <a:pt x="231" y="289"/>
                    <a:pt x="264" y="336"/>
                    <a:pt x="297" y="377"/>
                  </a:cubicBezTo>
                  <a:cubicBezTo>
                    <a:pt x="300" y="383"/>
                    <a:pt x="306" y="386"/>
                    <a:pt x="311" y="394"/>
                  </a:cubicBezTo>
                  <a:cubicBezTo>
                    <a:pt x="344" y="441"/>
                    <a:pt x="383" y="487"/>
                    <a:pt x="413" y="534"/>
                  </a:cubicBezTo>
                  <a:lnTo>
                    <a:pt x="435" y="565"/>
                  </a:lnTo>
                  <a:cubicBezTo>
                    <a:pt x="449" y="589"/>
                    <a:pt x="465" y="614"/>
                    <a:pt x="482" y="633"/>
                  </a:cubicBezTo>
                  <a:cubicBezTo>
                    <a:pt x="520" y="683"/>
                    <a:pt x="572" y="716"/>
                    <a:pt x="619" y="754"/>
                  </a:cubicBezTo>
                  <a:cubicBezTo>
                    <a:pt x="650" y="779"/>
                    <a:pt x="683" y="804"/>
                    <a:pt x="716" y="820"/>
                  </a:cubicBezTo>
                  <a:cubicBezTo>
                    <a:pt x="743" y="834"/>
                    <a:pt x="773" y="845"/>
                    <a:pt x="798" y="862"/>
                  </a:cubicBezTo>
                  <a:cubicBezTo>
                    <a:pt x="826" y="878"/>
                    <a:pt x="848" y="903"/>
                    <a:pt x="875" y="920"/>
                  </a:cubicBezTo>
                  <a:cubicBezTo>
                    <a:pt x="916" y="947"/>
                    <a:pt x="960" y="964"/>
                    <a:pt x="1007" y="977"/>
                  </a:cubicBezTo>
                  <a:cubicBezTo>
                    <a:pt x="947" y="925"/>
                    <a:pt x="916" y="848"/>
                    <a:pt x="870" y="779"/>
                  </a:cubicBezTo>
                  <a:cubicBezTo>
                    <a:pt x="837" y="738"/>
                    <a:pt x="795" y="699"/>
                    <a:pt x="760" y="655"/>
                  </a:cubicBezTo>
                  <a:cubicBezTo>
                    <a:pt x="727" y="603"/>
                    <a:pt x="702" y="545"/>
                    <a:pt x="658" y="504"/>
                  </a:cubicBezTo>
                  <a:cubicBezTo>
                    <a:pt x="636" y="487"/>
                    <a:pt x="608" y="468"/>
                    <a:pt x="592" y="449"/>
                  </a:cubicBezTo>
                  <a:cubicBezTo>
                    <a:pt x="575" y="427"/>
                    <a:pt x="564" y="397"/>
                    <a:pt x="548" y="372"/>
                  </a:cubicBezTo>
                  <a:cubicBezTo>
                    <a:pt x="534" y="353"/>
                    <a:pt x="517" y="336"/>
                    <a:pt x="495" y="317"/>
                  </a:cubicBezTo>
                  <a:cubicBezTo>
                    <a:pt x="482" y="303"/>
                    <a:pt x="468" y="289"/>
                    <a:pt x="454" y="281"/>
                  </a:cubicBezTo>
                  <a:cubicBezTo>
                    <a:pt x="407" y="234"/>
                    <a:pt x="358" y="193"/>
                    <a:pt x="303" y="157"/>
                  </a:cubicBezTo>
                  <a:cubicBezTo>
                    <a:pt x="284" y="138"/>
                    <a:pt x="259" y="124"/>
                    <a:pt x="234" y="111"/>
                  </a:cubicBezTo>
                  <a:cubicBezTo>
                    <a:pt x="204" y="94"/>
                    <a:pt x="173" y="75"/>
                    <a:pt x="140" y="55"/>
                  </a:cubicBezTo>
                  <a:cubicBezTo>
                    <a:pt x="121" y="42"/>
                    <a:pt x="99" y="33"/>
                    <a:pt x="80" y="20"/>
                  </a:cubicBezTo>
                  <a:cubicBezTo>
                    <a:pt x="69" y="11"/>
                    <a:pt x="58" y="6"/>
                    <a:pt x="44" y="0"/>
                  </a:cubicBezTo>
                  <a:close/>
                </a:path>
              </a:pathLst>
            </a:custGeom>
            <a:solidFill>
              <a:srgbClr val="97AF8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2129;p66">
              <a:extLst>
                <a:ext uri="{FF2B5EF4-FFF2-40B4-BE49-F238E27FC236}">
                  <a16:creationId xmlns:a16="http://schemas.microsoft.com/office/drawing/2014/main" id="{53CCE40F-EC69-026B-47E2-5DB1EB4B8434}"/>
                </a:ext>
              </a:extLst>
            </p:cNvPr>
            <p:cNvSpPr/>
            <p:nvPr/>
          </p:nvSpPr>
          <p:spPr>
            <a:xfrm>
              <a:off x="8328999" y="333118"/>
              <a:ext cx="150789" cy="350293"/>
            </a:xfrm>
            <a:custGeom>
              <a:avLst/>
              <a:gdLst/>
              <a:ahLst/>
              <a:cxnLst/>
              <a:rect l="l" t="t" r="r" b="b"/>
              <a:pathLst>
                <a:path w="1331" h="3092" extrusionOk="0">
                  <a:moveTo>
                    <a:pt x="1314" y="1"/>
                  </a:moveTo>
                  <a:cubicBezTo>
                    <a:pt x="1310" y="1"/>
                    <a:pt x="1306" y="3"/>
                    <a:pt x="1305" y="8"/>
                  </a:cubicBezTo>
                  <a:cubicBezTo>
                    <a:pt x="1194" y="281"/>
                    <a:pt x="1013" y="512"/>
                    <a:pt x="867" y="765"/>
                  </a:cubicBezTo>
                  <a:cubicBezTo>
                    <a:pt x="735" y="1007"/>
                    <a:pt x="630" y="1269"/>
                    <a:pt x="529" y="1522"/>
                  </a:cubicBezTo>
                  <a:cubicBezTo>
                    <a:pt x="418" y="1791"/>
                    <a:pt x="314" y="2064"/>
                    <a:pt x="215" y="2334"/>
                  </a:cubicBezTo>
                  <a:cubicBezTo>
                    <a:pt x="165" y="2457"/>
                    <a:pt x="121" y="2581"/>
                    <a:pt x="83" y="2711"/>
                  </a:cubicBezTo>
                  <a:cubicBezTo>
                    <a:pt x="52" y="2821"/>
                    <a:pt x="0" y="2953"/>
                    <a:pt x="22" y="3066"/>
                  </a:cubicBezTo>
                  <a:cubicBezTo>
                    <a:pt x="24" y="3082"/>
                    <a:pt x="40" y="3092"/>
                    <a:pt x="55" y="3092"/>
                  </a:cubicBezTo>
                  <a:cubicBezTo>
                    <a:pt x="67" y="3092"/>
                    <a:pt x="79" y="3086"/>
                    <a:pt x="83" y="3074"/>
                  </a:cubicBezTo>
                  <a:cubicBezTo>
                    <a:pt x="108" y="3019"/>
                    <a:pt x="110" y="2958"/>
                    <a:pt x="121" y="2898"/>
                  </a:cubicBezTo>
                  <a:cubicBezTo>
                    <a:pt x="135" y="2832"/>
                    <a:pt x="152" y="2768"/>
                    <a:pt x="174" y="2702"/>
                  </a:cubicBezTo>
                  <a:cubicBezTo>
                    <a:pt x="212" y="2581"/>
                    <a:pt x="256" y="2460"/>
                    <a:pt x="297" y="2342"/>
                  </a:cubicBezTo>
                  <a:cubicBezTo>
                    <a:pt x="394" y="2069"/>
                    <a:pt x="487" y="1794"/>
                    <a:pt x="592" y="1525"/>
                  </a:cubicBezTo>
                  <a:cubicBezTo>
                    <a:pt x="696" y="1260"/>
                    <a:pt x="804" y="988"/>
                    <a:pt x="947" y="740"/>
                  </a:cubicBezTo>
                  <a:cubicBezTo>
                    <a:pt x="1016" y="622"/>
                    <a:pt x="1098" y="506"/>
                    <a:pt x="1167" y="388"/>
                  </a:cubicBezTo>
                  <a:cubicBezTo>
                    <a:pt x="1233" y="270"/>
                    <a:pt x="1285" y="146"/>
                    <a:pt x="1329" y="19"/>
                  </a:cubicBezTo>
                  <a:cubicBezTo>
                    <a:pt x="1331" y="7"/>
                    <a:pt x="1322" y="1"/>
                    <a:pt x="1314" y="1"/>
                  </a:cubicBezTo>
                  <a:close/>
                </a:path>
              </a:pathLst>
            </a:custGeom>
            <a:solidFill>
              <a:srgbClr val="97AF8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2130;p66">
              <a:extLst>
                <a:ext uri="{FF2B5EF4-FFF2-40B4-BE49-F238E27FC236}">
                  <a16:creationId xmlns:a16="http://schemas.microsoft.com/office/drawing/2014/main" id="{80DB717F-AEEF-6DB0-6F17-E0AC1DC8B8EA}"/>
                </a:ext>
              </a:extLst>
            </p:cNvPr>
            <p:cNvSpPr/>
            <p:nvPr/>
          </p:nvSpPr>
          <p:spPr>
            <a:xfrm>
              <a:off x="8901906" y="521066"/>
              <a:ext cx="57211" cy="369212"/>
            </a:xfrm>
            <a:custGeom>
              <a:avLst/>
              <a:gdLst/>
              <a:ahLst/>
              <a:cxnLst/>
              <a:rect l="l" t="t" r="r" b="b"/>
              <a:pathLst>
                <a:path w="505" h="3259" extrusionOk="0">
                  <a:moveTo>
                    <a:pt x="1" y="0"/>
                  </a:moveTo>
                  <a:lnTo>
                    <a:pt x="1" y="3258"/>
                  </a:lnTo>
                  <a:lnTo>
                    <a:pt x="504" y="3258"/>
                  </a:lnTo>
                  <a:lnTo>
                    <a:pt x="504" y="0"/>
                  </a:lnTo>
                  <a:close/>
                </a:path>
              </a:pathLst>
            </a:custGeom>
            <a:solidFill>
              <a:srgbClr val="AA8C7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" name="Google Shape;2131;p66">
              <a:extLst>
                <a:ext uri="{FF2B5EF4-FFF2-40B4-BE49-F238E27FC236}">
                  <a16:creationId xmlns:a16="http://schemas.microsoft.com/office/drawing/2014/main" id="{A0BF4649-C9CE-93B2-194E-EE531C3A7691}"/>
                </a:ext>
              </a:extLst>
            </p:cNvPr>
            <p:cNvSpPr/>
            <p:nvPr/>
          </p:nvSpPr>
          <p:spPr>
            <a:xfrm>
              <a:off x="8845261" y="566836"/>
              <a:ext cx="57438" cy="323443"/>
            </a:xfrm>
            <a:custGeom>
              <a:avLst/>
              <a:gdLst/>
              <a:ahLst/>
              <a:cxnLst/>
              <a:rect l="l" t="t" r="r" b="b"/>
              <a:pathLst>
                <a:path w="507" h="2855" extrusionOk="0">
                  <a:moveTo>
                    <a:pt x="0" y="1"/>
                  </a:moveTo>
                  <a:lnTo>
                    <a:pt x="0" y="2854"/>
                  </a:lnTo>
                  <a:lnTo>
                    <a:pt x="506" y="2854"/>
                  </a:lnTo>
                  <a:lnTo>
                    <a:pt x="506" y="1"/>
                  </a:ln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" name="Google Shape;2132;p66">
              <a:extLst>
                <a:ext uri="{FF2B5EF4-FFF2-40B4-BE49-F238E27FC236}">
                  <a16:creationId xmlns:a16="http://schemas.microsoft.com/office/drawing/2014/main" id="{E74C2450-E765-2000-A733-5F6ED95F130F}"/>
                </a:ext>
              </a:extLst>
            </p:cNvPr>
            <p:cNvSpPr/>
            <p:nvPr/>
          </p:nvSpPr>
          <p:spPr>
            <a:xfrm>
              <a:off x="8788503" y="542931"/>
              <a:ext cx="57438" cy="347347"/>
            </a:xfrm>
            <a:custGeom>
              <a:avLst/>
              <a:gdLst/>
              <a:ahLst/>
              <a:cxnLst/>
              <a:rect l="l" t="t" r="r" b="b"/>
              <a:pathLst>
                <a:path w="507" h="3066" extrusionOk="0">
                  <a:moveTo>
                    <a:pt x="0" y="0"/>
                  </a:moveTo>
                  <a:lnTo>
                    <a:pt x="0" y="3065"/>
                  </a:lnTo>
                  <a:lnTo>
                    <a:pt x="507" y="3065"/>
                  </a:lnTo>
                  <a:lnTo>
                    <a:pt x="507" y="0"/>
                  </a:lnTo>
                  <a:close/>
                </a:path>
              </a:pathLst>
            </a:custGeom>
            <a:solidFill>
              <a:srgbClr val="DFDEF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2133;p66">
              <a:extLst>
                <a:ext uri="{FF2B5EF4-FFF2-40B4-BE49-F238E27FC236}">
                  <a16:creationId xmlns:a16="http://schemas.microsoft.com/office/drawing/2014/main" id="{F3E10E07-741B-1213-8394-EBF6B4BB1813}"/>
                </a:ext>
              </a:extLst>
            </p:cNvPr>
            <p:cNvSpPr/>
            <p:nvPr/>
          </p:nvSpPr>
          <p:spPr>
            <a:xfrm>
              <a:off x="8732085" y="592779"/>
              <a:ext cx="57438" cy="297839"/>
            </a:xfrm>
            <a:custGeom>
              <a:avLst/>
              <a:gdLst/>
              <a:ahLst/>
              <a:cxnLst/>
              <a:rect l="l" t="t" r="r" b="b"/>
              <a:pathLst>
                <a:path w="507" h="2629" extrusionOk="0">
                  <a:moveTo>
                    <a:pt x="0" y="0"/>
                  </a:moveTo>
                  <a:lnTo>
                    <a:pt x="0" y="2628"/>
                  </a:lnTo>
                  <a:lnTo>
                    <a:pt x="507" y="2628"/>
                  </a:lnTo>
                  <a:lnTo>
                    <a:pt x="507" y="0"/>
                  </a:lnTo>
                  <a:close/>
                </a:path>
              </a:pathLst>
            </a:custGeom>
            <a:solidFill>
              <a:srgbClr val="7A7C7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" name="Google Shape;2134;p66">
              <a:extLst>
                <a:ext uri="{FF2B5EF4-FFF2-40B4-BE49-F238E27FC236}">
                  <a16:creationId xmlns:a16="http://schemas.microsoft.com/office/drawing/2014/main" id="{305CCFBD-A77A-A3C2-252D-246636697754}"/>
                </a:ext>
              </a:extLst>
            </p:cNvPr>
            <p:cNvSpPr/>
            <p:nvPr/>
          </p:nvSpPr>
          <p:spPr>
            <a:xfrm>
              <a:off x="8674987" y="521066"/>
              <a:ext cx="57438" cy="369212"/>
            </a:xfrm>
            <a:custGeom>
              <a:avLst/>
              <a:gdLst/>
              <a:ahLst/>
              <a:cxnLst/>
              <a:rect l="l" t="t" r="r" b="b"/>
              <a:pathLst>
                <a:path w="507" h="3259" extrusionOk="0">
                  <a:moveTo>
                    <a:pt x="1" y="0"/>
                  </a:moveTo>
                  <a:lnTo>
                    <a:pt x="1" y="3258"/>
                  </a:lnTo>
                  <a:lnTo>
                    <a:pt x="507" y="3258"/>
                  </a:lnTo>
                  <a:lnTo>
                    <a:pt x="507" y="0"/>
                  </a:lnTo>
                  <a:close/>
                </a:path>
              </a:pathLst>
            </a:custGeom>
            <a:solidFill>
              <a:srgbClr val="97AF8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" name="Google Shape;2135;p66">
              <a:extLst>
                <a:ext uri="{FF2B5EF4-FFF2-40B4-BE49-F238E27FC236}">
                  <a16:creationId xmlns:a16="http://schemas.microsoft.com/office/drawing/2014/main" id="{603811B2-F603-B669-89A6-B78A57727C7D}"/>
                </a:ext>
              </a:extLst>
            </p:cNvPr>
            <p:cNvSpPr/>
            <p:nvPr/>
          </p:nvSpPr>
          <p:spPr>
            <a:xfrm>
              <a:off x="8483640" y="524805"/>
              <a:ext cx="190554" cy="363887"/>
            </a:xfrm>
            <a:custGeom>
              <a:avLst/>
              <a:gdLst/>
              <a:ahLst/>
              <a:cxnLst/>
              <a:rect l="l" t="t" r="r" b="b"/>
              <a:pathLst>
                <a:path w="1682" h="3212" extrusionOk="0">
                  <a:moveTo>
                    <a:pt x="1211" y="0"/>
                  </a:moveTo>
                  <a:lnTo>
                    <a:pt x="0" y="3025"/>
                  </a:lnTo>
                  <a:lnTo>
                    <a:pt x="471" y="3212"/>
                  </a:lnTo>
                  <a:lnTo>
                    <a:pt x="1681" y="188"/>
                  </a:lnTo>
                  <a:lnTo>
                    <a:pt x="1211" y="0"/>
                  </a:lnTo>
                  <a:close/>
                </a:path>
              </a:pathLst>
            </a:custGeom>
            <a:solidFill>
              <a:srgbClr val="9979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Google Shape;2136;p66">
              <a:extLst>
                <a:ext uri="{FF2B5EF4-FFF2-40B4-BE49-F238E27FC236}">
                  <a16:creationId xmlns:a16="http://schemas.microsoft.com/office/drawing/2014/main" id="{14E2BF36-783B-6236-6B01-5C524F576375}"/>
                </a:ext>
              </a:extLst>
            </p:cNvPr>
            <p:cNvSpPr/>
            <p:nvPr/>
          </p:nvSpPr>
          <p:spPr>
            <a:xfrm>
              <a:off x="8201775" y="620762"/>
              <a:ext cx="224541" cy="270423"/>
            </a:xfrm>
            <a:custGeom>
              <a:avLst/>
              <a:gdLst/>
              <a:ahLst/>
              <a:cxnLst/>
              <a:rect l="l" t="t" r="r" b="b"/>
              <a:pathLst>
                <a:path w="1982" h="2387" extrusionOk="0">
                  <a:moveTo>
                    <a:pt x="1" y="1"/>
                  </a:moveTo>
                  <a:lnTo>
                    <a:pt x="1" y="1814"/>
                  </a:lnTo>
                  <a:cubicBezTo>
                    <a:pt x="1" y="2131"/>
                    <a:pt x="254" y="2387"/>
                    <a:pt x="567" y="2387"/>
                  </a:cubicBezTo>
                  <a:lnTo>
                    <a:pt x="1412" y="2387"/>
                  </a:lnTo>
                  <a:cubicBezTo>
                    <a:pt x="1726" y="2387"/>
                    <a:pt x="1982" y="2128"/>
                    <a:pt x="1982" y="1814"/>
                  </a:cubicBezTo>
                  <a:lnTo>
                    <a:pt x="1982" y="1"/>
                  </a:lnTo>
                  <a:close/>
                </a:path>
              </a:pathLst>
            </a:custGeom>
            <a:solidFill>
              <a:srgbClr val="7A7C7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5" name="Google Shape;2831;p80">
            <a:extLst>
              <a:ext uri="{FF2B5EF4-FFF2-40B4-BE49-F238E27FC236}">
                <a16:creationId xmlns:a16="http://schemas.microsoft.com/office/drawing/2014/main" id="{E3BAF5F3-E3AE-CD6E-28FA-0C48C28AA438}"/>
              </a:ext>
            </a:extLst>
          </p:cNvPr>
          <p:cNvGrpSpPr/>
          <p:nvPr/>
        </p:nvGrpSpPr>
        <p:grpSpPr>
          <a:xfrm flipH="1">
            <a:off x="10448864" y="4835738"/>
            <a:ext cx="1638801" cy="1979860"/>
            <a:chOff x="715100" y="3115325"/>
            <a:chExt cx="1229101" cy="1484895"/>
          </a:xfrm>
        </p:grpSpPr>
        <p:sp>
          <p:nvSpPr>
            <p:cNvPr id="56" name="Google Shape;2832;p80">
              <a:extLst>
                <a:ext uri="{FF2B5EF4-FFF2-40B4-BE49-F238E27FC236}">
                  <a16:creationId xmlns:a16="http://schemas.microsoft.com/office/drawing/2014/main" id="{F53887BA-E227-3EC8-4D68-47A45D2FC562}"/>
                </a:ext>
              </a:extLst>
            </p:cNvPr>
            <p:cNvSpPr/>
            <p:nvPr/>
          </p:nvSpPr>
          <p:spPr>
            <a:xfrm>
              <a:off x="1024903" y="4011637"/>
              <a:ext cx="717378" cy="588582"/>
            </a:xfrm>
            <a:custGeom>
              <a:avLst/>
              <a:gdLst/>
              <a:ahLst/>
              <a:cxnLst/>
              <a:rect l="l" t="t" r="r" b="b"/>
              <a:pathLst>
                <a:path w="5180" h="4250" extrusionOk="0">
                  <a:moveTo>
                    <a:pt x="408" y="1"/>
                  </a:moveTo>
                  <a:cubicBezTo>
                    <a:pt x="171" y="1"/>
                    <a:pt x="0" y="235"/>
                    <a:pt x="78" y="463"/>
                  </a:cubicBezTo>
                  <a:cubicBezTo>
                    <a:pt x="78" y="463"/>
                    <a:pt x="1263" y="3961"/>
                    <a:pt x="1263" y="3969"/>
                  </a:cubicBezTo>
                  <a:cubicBezTo>
                    <a:pt x="1263" y="4123"/>
                    <a:pt x="1858" y="4250"/>
                    <a:pt x="2593" y="4250"/>
                  </a:cubicBezTo>
                  <a:cubicBezTo>
                    <a:pt x="3325" y="4250"/>
                    <a:pt x="3919" y="4123"/>
                    <a:pt x="3919" y="3969"/>
                  </a:cubicBezTo>
                  <a:cubicBezTo>
                    <a:pt x="3919" y="3958"/>
                    <a:pt x="5102" y="463"/>
                    <a:pt x="5102" y="463"/>
                  </a:cubicBezTo>
                  <a:cubicBezTo>
                    <a:pt x="5179" y="238"/>
                    <a:pt x="5009" y="1"/>
                    <a:pt x="4772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2833;p80">
              <a:extLst>
                <a:ext uri="{FF2B5EF4-FFF2-40B4-BE49-F238E27FC236}">
                  <a16:creationId xmlns:a16="http://schemas.microsoft.com/office/drawing/2014/main" id="{632318EE-7BA1-2C85-E3FB-BAF5DB4FB65B}"/>
                </a:ext>
              </a:extLst>
            </p:cNvPr>
            <p:cNvSpPr/>
            <p:nvPr/>
          </p:nvSpPr>
          <p:spPr>
            <a:xfrm>
              <a:off x="1032520" y="3975076"/>
              <a:ext cx="696743" cy="127826"/>
            </a:xfrm>
            <a:custGeom>
              <a:avLst/>
              <a:gdLst/>
              <a:ahLst/>
              <a:cxnLst/>
              <a:rect l="l" t="t" r="r" b="b"/>
              <a:pathLst>
                <a:path w="5031" h="923" extrusionOk="0">
                  <a:moveTo>
                    <a:pt x="2516" y="1"/>
                  </a:moveTo>
                  <a:cubicBezTo>
                    <a:pt x="1126" y="1"/>
                    <a:pt x="0" y="207"/>
                    <a:pt x="0" y="463"/>
                  </a:cubicBezTo>
                  <a:cubicBezTo>
                    <a:pt x="0" y="716"/>
                    <a:pt x="1126" y="923"/>
                    <a:pt x="2516" y="923"/>
                  </a:cubicBezTo>
                  <a:cubicBezTo>
                    <a:pt x="3905" y="923"/>
                    <a:pt x="5031" y="716"/>
                    <a:pt x="5031" y="463"/>
                  </a:cubicBezTo>
                  <a:cubicBezTo>
                    <a:pt x="5031" y="207"/>
                    <a:pt x="3905" y="1"/>
                    <a:pt x="2516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2834;p80">
              <a:extLst>
                <a:ext uri="{FF2B5EF4-FFF2-40B4-BE49-F238E27FC236}">
                  <a16:creationId xmlns:a16="http://schemas.microsoft.com/office/drawing/2014/main" id="{41801134-B3AD-8136-ACC6-5E65DF91C88B}"/>
                </a:ext>
              </a:extLst>
            </p:cNvPr>
            <p:cNvSpPr/>
            <p:nvPr/>
          </p:nvSpPr>
          <p:spPr>
            <a:xfrm>
              <a:off x="1058002" y="4022716"/>
              <a:ext cx="646194" cy="80186"/>
            </a:xfrm>
            <a:custGeom>
              <a:avLst/>
              <a:gdLst/>
              <a:ahLst/>
              <a:cxnLst/>
              <a:rect l="l" t="t" r="r" b="b"/>
              <a:pathLst>
                <a:path w="4666" h="579" extrusionOk="0">
                  <a:moveTo>
                    <a:pt x="2332" y="1"/>
                  </a:moveTo>
                  <a:cubicBezTo>
                    <a:pt x="1275" y="1"/>
                    <a:pt x="375" y="122"/>
                    <a:pt x="1" y="290"/>
                  </a:cubicBezTo>
                  <a:cubicBezTo>
                    <a:pt x="372" y="460"/>
                    <a:pt x="1275" y="579"/>
                    <a:pt x="2332" y="579"/>
                  </a:cubicBezTo>
                  <a:cubicBezTo>
                    <a:pt x="3388" y="579"/>
                    <a:pt x="4288" y="460"/>
                    <a:pt x="4665" y="290"/>
                  </a:cubicBezTo>
                  <a:cubicBezTo>
                    <a:pt x="4294" y="122"/>
                    <a:pt x="3388" y="1"/>
                    <a:pt x="2332" y="1"/>
                  </a:cubicBezTo>
                  <a:close/>
                </a:path>
              </a:pathLst>
            </a:custGeom>
            <a:solidFill>
              <a:srgbClr val="AA8C7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2835;p80">
              <a:extLst>
                <a:ext uri="{FF2B5EF4-FFF2-40B4-BE49-F238E27FC236}">
                  <a16:creationId xmlns:a16="http://schemas.microsoft.com/office/drawing/2014/main" id="{AE94ADB1-4C8E-1E29-A791-93171EFEE260}"/>
                </a:ext>
              </a:extLst>
            </p:cNvPr>
            <p:cNvSpPr/>
            <p:nvPr/>
          </p:nvSpPr>
          <p:spPr>
            <a:xfrm>
              <a:off x="715100" y="3494651"/>
              <a:ext cx="545789" cy="411731"/>
            </a:xfrm>
            <a:custGeom>
              <a:avLst/>
              <a:gdLst/>
              <a:ahLst/>
              <a:cxnLst/>
              <a:rect l="l" t="t" r="r" b="b"/>
              <a:pathLst>
                <a:path w="3941" h="2973" extrusionOk="0">
                  <a:moveTo>
                    <a:pt x="224" y="0"/>
                  </a:moveTo>
                  <a:cubicBezTo>
                    <a:pt x="88" y="0"/>
                    <a:pt x="3" y="113"/>
                    <a:pt x="3" y="113"/>
                  </a:cubicBezTo>
                  <a:cubicBezTo>
                    <a:pt x="0" y="443"/>
                    <a:pt x="182" y="740"/>
                    <a:pt x="691" y="947"/>
                  </a:cubicBezTo>
                  <a:cubicBezTo>
                    <a:pt x="1200" y="1153"/>
                    <a:pt x="787" y="1599"/>
                    <a:pt x="1302" y="2116"/>
                  </a:cubicBezTo>
                  <a:cubicBezTo>
                    <a:pt x="1496" y="2311"/>
                    <a:pt x="1650" y="2343"/>
                    <a:pt x="1795" y="2343"/>
                  </a:cubicBezTo>
                  <a:cubicBezTo>
                    <a:pt x="1866" y="2343"/>
                    <a:pt x="1935" y="2335"/>
                    <a:pt x="2006" y="2335"/>
                  </a:cubicBezTo>
                  <a:cubicBezTo>
                    <a:pt x="2177" y="2335"/>
                    <a:pt x="2358" y="2380"/>
                    <a:pt x="2601" y="2686"/>
                  </a:cubicBezTo>
                  <a:cubicBezTo>
                    <a:pt x="2768" y="2899"/>
                    <a:pt x="2959" y="2972"/>
                    <a:pt x="3144" y="2972"/>
                  </a:cubicBezTo>
                  <a:cubicBezTo>
                    <a:pt x="3559" y="2972"/>
                    <a:pt x="3941" y="2598"/>
                    <a:pt x="3941" y="2598"/>
                  </a:cubicBezTo>
                  <a:cubicBezTo>
                    <a:pt x="3897" y="1268"/>
                    <a:pt x="3179" y="1048"/>
                    <a:pt x="2631" y="963"/>
                  </a:cubicBezTo>
                  <a:cubicBezTo>
                    <a:pt x="2108" y="882"/>
                    <a:pt x="2187" y="201"/>
                    <a:pt x="1801" y="201"/>
                  </a:cubicBezTo>
                  <a:cubicBezTo>
                    <a:pt x="1783" y="201"/>
                    <a:pt x="1763" y="203"/>
                    <a:pt x="1742" y="206"/>
                  </a:cubicBezTo>
                  <a:cubicBezTo>
                    <a:pt x="1463" y="250"/>
                    <a:pt x="1178" y="368"/>
                    <a:pt x="931" y="368"/>
                  </a:cubicBezTo>
                  <a:cubicBezTo>
                    <a:pt x="776" y="368"/>
                    <a:pt x="637" y="322"/>
                    <a:pt x="523" y="182"/>
                  </a:cubicBezTo>
                  <a:cubicBezTo>
                    <a:pt x="410" y="43"/>
                    <a:pt x="307" y="0"/>
                    <a:pt x="224" y="0"/>
                  </a:cubicBezTo>
                  <a:close/>
                </a:path>
              </a:pathLst>
            </a:custGeom>
            <a:solidFill>
              <a:srgbClr val="97AF8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2836;p80">
              <a:extLst>
                <a:ext uri="{FF2B5EF4-FFF2-40B4-BE49-F238E27FC236}">
                  <a16:creationId xmlns:a16="http://schemas.microsoft.com/office/drawing/2014/main" id="{95595D41-069C-FBCE-B8E6-0477FE37DFDD}"/>
                </a:ext>
              </a:extLst>
            </p:cNvPr>
            <p:cNvSpPr/>
            <p:nvPr/>
          </p:nvSpPr>
          <p:spPr>
            <a:xfrm>
              <a:off x="1157161" y="3115325"/>
              <a:ext cx="354950" cy="650765"/>
            </a:xfrm>
            <a:custGeom>
              <a:avLst/>
              <a:gdLst/>
              <a:ahLst/>
              <a:cxnLst/>
              <a:rect l="l" t="t" r="r" b="b"/>
              <a:pathLst>
                <a:path w="2563" h="4699" extrusionOk="0">
                  <a:moveTo>
                    <a:pt x="1974" y="1"/>
                  </a:moveTo>
                  <a:cubicBezTo>
                    <a:pt x="1903" y="1"/>
                    <a:pt x="1468" y="17"/>
                    <a:pt x="1505" y="414"/>
                  </a:cubicBezTo>
                  <a:cubicBezTo>
                    <a:pt x="1547" y="849"/>
                    <a:pt x="1118" y="865"/>
                    <a:pt x="870" y="1429"/>
                  </a:cubicBezTo>
                  <a:cubicBezTo>
                    <a:pt x="625" y="1993"/>
                    <a:pt x="1258" y="2351"/>
                    <a:pt x="628" y="2775"/>
                  </a:cubicBezTo>
                  <a:cubicBezTo>
                    <a:pt x="0" y="3196"/>
                    <a:pt x="449" y="4445"/>
                    <a:pt x="1175" y="4668"/>
                  </a:cubicBezTo>
                  <a:cubicBezTo>
                    <a:pt x="1243" y="4689"/>
                    <a:pt x="1307" y="4699"/>
                    <a:pt x="1368" y="4699"/>
                  </a:cubicBezTo>
                  <a:cubicBezTo>
                    <a:pt x="1962" y="4699"/>
                    <a:pt x="2246" y="3778"/>
                    <a:pt x="2086" y="3344"/>
                  </a:cubicBezTo>
                  <a:cubicBezTo>
                    <a:pt x="1916" y="2866"/>
                    <a:pt x="1588" y="2549"/>
                    <a:pt x="2078" y="1938"/>
                  </a:cubicBezTo>
                  <a:cubicBezTo>
                    <a:pt x="2562" y="1322"/>
                    <a:pt x="1962" y="948"/>
                    <a:pt x="2086" y="664"/>
                  </a:cubicBezTo>
                  <a:cubicBezTo>
                    <a:pt x="2207" y="383"/>
                    <a:pt x="2111" y="84"/>
                    <a:pt x="1984" y="1"/>
                  </a:cubicBezTo>
                  <a:cubicBezTo>
                    <a:pt x="1984" y="1"/>
                    <a:pt x="1981" y="1"/>
                    <a:pt x="1974" y="1"/>
                  </a:cubicBezTo>
                  <a:close/>
                </a:path>
              </a:pathLst>
            </a:custGeom>
            <a:solidFill>
              <a:srgbClr val="97AF8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2837;p80">
              <a:extLst>
                <a:ext uri="{FF2B5EF4-FFF2-40B4-BE49-F238E27FC236}">
                  <a16:creationId xmlns:a16="http://schemas.microsoft.com/office/drawing/2014/main" id="{A5A9DD3C-CBF4-4EFD-CF67-6980A15956FA}"/>
                </a:ext>
              </a:extLst>
            </p:cNvPr>
            <p:cNvSpPr/>
            <p:nvPr/>
          </p:nvSpPr>
          <p:spPr>
            <a:xfrm>
              <a:off x="1405198" y="3473739"/>
              <a:ext cx="539003" cy="400375"/>
            </a:xfrm>
            <a:custGeom>
              <a:avLst/>
              <a:gdLst/>
              <a:ahLst/>
              <a:cxnLst/>
              <a:rect l="l" t="t" r="r" b="b"/>
              <a:pathLst>
                <a:path w="3892" h="2891" extrusionOk="0">
                  <a:moveTo>
                    <a:pt x="3630" y="0"/>
                  </a:moveTo>
                  <a:cubicBezTo>
                    <a:pt x="3583" y="0"/>
                    <a:pt x="3514" y="17"/>
                    <a:pt x="3421" y="55"/>
                  </a:cubicBezTo>
                  <a:cubicBezTo>
                    <a:pt x="3139" y="170"/>
                    <a:pt x="2969" y="193"/>
                    <a:pt x="2788" y="193"/>
                  </a:cubicBezTo>
                  <a:cubicBezTo>
                    <a:pt x="2663" y="193"/>
                    <a:pt x="2532" y="182"/>
                    <a:pt x="2354" y="182"/>
                  </a:cubicBezTo>
                  <a:cubicBezTo>
                    <a:pt x="2237" y="182"/>
                    <a:pt x="2099" y="187"/>
                    <a:pt x="1930" y="203"/>
                  </a:cubicBezTo>
                  <a:cubicBezTo>
                    <a:pt x="1132" y="278"/>
                    <a:pt x="1630" y="875"/>
                    <a:pt x="815" y="1048"/>
                  </a:cubicBezTo>
                  <a:cubicBezTo>
                    <a:pt x="1" y="1224"/>
                    <a:pt x="557" y="2589"/>
                    <a:pt x="557" y="2589"/>
                  </a:cubicBezTo>
                  <a:cubicBezTo>
                    <a:pt x="858" y="2806"/>
                    <a:pt x="1072" y="2891"/>
                    <a:pt x="1231" y="2891"/>
                  </a:cubicBezTo>
                  <a:cubicBezTo>
                    <a:pt x="1745" y="2891"/>
                    <a:pt x="1705" y="2011"/>
                    <a:pt x="2265" y="1791"/>
                  </a:cubicBezTo>
                  <a:cubicBezTo>
                    <a:pt x="3000" y="1499"/>
                    <a:pt x="2367" y="1164"/>
                    <a:pt x="2975" y="814"/>
                  </a:cubicBezTo>
                  <a:cubicBezTo>
                    <a:pt x="3491" y="518"/>
                    <a:pt x="3892" y="0"/>
                    <a:pt x="3630" y="0"/>
                  </a:cubicBezTo>
                  <a:close/>
                </a:path>
              </a:pathLst>
            </a:custGeom>
            <a:solidFill>
              <a:srgbClr val="97AF8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2838;p80">
              <a:extLst>
                <a:ext uri="{FF2B5EF4-FFF2-40B4-BE49-F238E27FC236}">
                  <a16:creationId xmlns:a16="http://schemas.microsoft.com/office/drawing/2014/main" id="{1CD53E81-C5AF-9B6A-9CE6-54309002C76B}"/>
                </a:ext>
              </a:extLst>
            </p:cNvPr>
            <p:cNvSpPr/>
            <p:nvPr/>
          </p:nvSpPr>
          <p:spPr>
            <a:xfrm>
              <a:off x="969230" y="3658763"/>
              <a:ext cx="410207" cy="422810"/>
            </a:xfrm>
            <a:custGeom>
              <a:avLst/>
              <a:gdLst/>
              <a:ahLst/>
              <a:cxnLst/>
              <a:rect l="l" t="t" r="r" b="b"/>
              <a:pathLst>
                <a:path w="2962" h="3053" extrusionOk="0">
                  <a:moveTo>
                    <a:pt x="1" y="1"/>
                  </a:moveTo>
                  <a:lnTo>
                    <a:pt x="1" y="1"/>
                  </a:lnTo>
                  <a:cubicBezTo>
                    <a:pt x="81" y="53"/>
                    <a:pt x="166" y="92"/>
                    <a:pt x="237" y="136"/>
                  </a:cubicBezTo>
                  <a:cubicBezTo>
                    <a:pt x="317" y="177"/>
                    <a:pt x="400" y="221"/>
                    <a:pt x="480" y="268"/>
                  </a:cubicBezTo>
                  <a:cubicBezTo>
                    <a:pt x="642" y="356"/>
                    <a:pt x="799" y="452"/>
                    <a:pt x="950" y="551"/>
                  </a:cubicBezTo>
                  <a:cubicBezTo>
                    <a:pt x="1255" y="752"/>
                    <a:pt x="1544" y="975"/>
                    <a:pt x="1806" y="1225"/>
                  </a:cubicBezTo>
                  <a:cubicBezTo>
                    <a:pt x="1941" y="1349"/>
                    <a:pt x="2064" y="1481"/>
                    <a:pt x="2177" y="1622"/>
                  </a:cubicBezTo>
                  <a:cubicBezTo>
                    <a:pt x="2296" y="1762"/>
                    <a:pt x="2403" y="1911"/>
                    <a:pt x="2499" y="2062"/>
                  </a:cubicBezTo>
                  <a:cubicBezTo>
                    <a:pt x="2695" y="2365"/>
                    <a:pt x="2843" y="2703"/>
                    <a:pt x="2962" y="3053"/>
                  </a:cubicBezTo>
                  <a:cubicBezTo>
                    <a:pt x="2912" y="2689"/>
                    <a:pt x="2791" y="2323"/>
                    <a:pt x="2609" y="1996"/>
                  </a:cubicBezTo>
                  <a:cubicBezTo>
                    <a:pt x="2430" y="1666"/>
                    <a:pt x="2191" y="1371"/>
                    <a:pt x="1921" y="1110"/>
                  </a:cubicBezTo>
                  <a:cubicBezTo>
                    <a:pt x="1784" y="983"/>
                    <a:pt x="1641" y="859"/>
                    <a:pt x="1489" y="749"/>
                  </a:cubicBezTo>
                  <a:cubicBezTo>
                    <a:pt x="1338" y="642"/>
                    <a:pt x="1181" y="535"/>
                    <a:pt x="1019" y="447"/>
                  </a:cubicBezTo>
                  <a:cubicBezTo>
                    <a:pt x="856" y="353"/>
                    <a:pt x="691" y="271"/>
                    <a:pt x="521" y="199"/>
                  </a:cubicBezTo>
                  <a:cubicBezTo>
                    <a:pt x="435" y="161"/>
                    <a:pt x="347" y="125"/>
                    <a:pt x="262" y="94"/>
                  </a:cubicBezTo>
                  <a:cubicBezTo>
                    <a:pt x="177" y="61"/>
                    <a:pt x="86" y="37"/>
                    <a:pt x="1" y="1"/>
                  </a:cubicBezTo>
                  <a:close/>
                </a:path>
              </a:pathLst>
            </a:custGeom>
            <a:solidFill>
              <a:srgbClr val="B7CBA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2839;p80">
              <a:extLst>
                <a:ext uri="{FF2B5EF4-FFF2-40B4-BE49-F238E27FC236}">
                  <a16:creationId xmlns:a16="http://schemas.microsoft.com/office/drawing/2014/main" id="{E1D51C0C-BC45-3D23-7676-B7EE39EBC7EE}"/>
                </a:ext>
              </a:extLst>
            </p:cNvPr>
            <p:cNvSpPr/>
            <p:nvPr/>
          </p:nvSpPr>
          <p:spPr>
            <a:xfrm>
              <a:off x="1306870" y="3334833"/>
              <a:ext cx="64952" cy="672092"/>
            </a:xfrm>
            <a:custGeom>
              <a:avLst/>
              <a:gdLst/>
              <a:ahLst/>
              <a:cxnLst/>
              <a:rect l="l" t="t" r="r" b="b"/>
              <a:pathLst>
                <a:path w="469" h="4853" extrusionOk="0">
                  <a:moveTo>
                    <a:pt x="469" y="1"/>
                  </a:moveTo>
                  <a:cubicBezTo>
                    <a:pt x="312" y="383"/>
                    <a:pt x="204" y="785"/>
                    <a:pt x="133" y="1190"/>
                  </a:cubicBezTo>
                  <a:cubicBezTo>
                    <a:pt x="116" y="1292"/>
                    <a:pt x="94" y="1391"/>
                    <a:pt x="81" y="1495"/>
                  </a:cubicBezTo>
                  <a:lnTo>
                    <a:pt x="42" y="1801"/>
                  </a:lnTo>
                  <a:cubicBezTo>
                    <a:pt x="25" y="2007"/>
                    <a:pt x="9" y="2213"/>
                    <a:pt x="6" y="2420"/>
                  </a:cubicBezTo>
                  <a:cubicBezTo>
                    <a:pt x="1" y="2524"/>
                    <a:pt x="1" y="2626"/>
                    <a:pt x="6" y="2731"/>
                  </a:cubicBezTo>
                  <a:cubicBezTo>
                    <a:pt x="9" y="2832"/>
                    <a:pt x="9" y="2937"/>
                    <a:pt x="14" y="3039"/>
                  </a:cubicBezTo>
                  <a:cubicBezTo>
                    <a:pt x="37" y="3245"/>
                    <a:pt x="48" y="3452"/>
                    <a:pt x="83" y="3655"/>
                  </a:cubicBezTo>
                  <a:cubicBezTo>
                    <a:pt x="138" y="4065"/>
                    <a:pt x="254" y="4467"/>
                    <a:pt x="391" y="4852"/>
                  </a:cubicBezTo>
                  <a:cubicBezTo>
                    <a:pt x="317" y="4445"/>
                    <a:pt x="240" y="4046"/>
                    <a:pt x="207" y="3641"/>
                  </a:cubicBezTo>
                  <a:cubicBezTo>
                    <a:pt x="185" y="3438"/>
                    <a:pt x="180" y="3234"/>
                    <a:pt x="166" y="3031"/>
                  </a:cubicBezTo>
                  <a:cubicBezTo>
                    <a:pt x="163" y="2830"/>
                    <a:pt x="152" y="2626"/>
                    <a:pt x="163" y="2422"/>
                  </a:cubicBezTo>
                  <a:cubicBezTo>
                    <a:pt x="171" y="2018"/>
                    <a:pt x="202" y="1611"/>
                    <a:pt x="254" y="1209"/>
                  </a:cubicBezTo>
                  <a:cubicBezTo>
                    <a:pt x="303" y="804"/>
                    <a:pt x="372" y="400"/>
                    <a:pt x="469" y="1"/>
                  </a:cubicBezTo>
                  <a:close/>
                </a:path>
              </a:pathLst>
            </a:custGeom>
            <a:solidFill>
              <a:srgbClr val="B7CBA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2840;p80">
              <a:extLst>
                <a:ext uri="{FF2B5EF4-FFF2-40B4-BE49-F238E27FC236}">
                  <a16:creationId xmlns:a16="http://schemas.microsoft.com/office/drawing/2014/main" id="{CE10E03B-3F25-A51F-1E65-D67171D59825}"/>
                </a:ext>
              </a:extLst>
            </p:cNvPr>
            <p:cNvSpPr/>
            <p:nvPr/>
          </p:nvSpPr>
          <p:spPr>
            <a:xfrm>
              <a:off x="1422371" y="3598658"/>
              <a:ext cx="296230" cy="467681"/>
            </a:xfrm>
            <a:custGeom>
              <a:avLst/>
              <a:gdLst/>
              <a:ahLst/>
              <a:cxnLst/>
              <a:rect l="l" t="t" r="r" b="b"/>
              <a:pathLst>
                <a:path w="2139" h="3377" extrusionOk="0">
                  <a:moveTo>
                    <a:pt x="2139" y="0"/>
                  </a:moveTo>
                  <a:cubicBezTo>
                    <a:pt x="1817" y="129"/>
                    <a:pt x="1517" y="330"/>
                    <a:pt x="1244" y="556"/>
                  </a:cubicBezTo>
                  <a:cubicBezTo>
                    <a:pt x="975" y="787"/>
                    <a:pt x="732" y="1051"/>
                    <a:pt x="537" y="1351"/>
                  </a:cubicBezTo>
                  <a:cubicBezTo>
                    <a:pt x="441" y="1500"/>
                    <a:pt x="350" y="1657"/>
                    <a:pt x="278" y="1819"/>
                  </a:cubicBezTo>
                  <a:cubicBezTo>
                    <a:pt x="210" y="1984"/>
                    <a:pt x="149" y="2149"/>
                    <a:pt x="108" y="2325"/>
                  </a:cubicBezTo>
                  <a:cubicBezTo>
                    <a:pt x="20" y="2669"/>
                    <a:pt x="1" y="3030"/>
                    <a:pt x="42" y="3376"/>
                  </a:cubicBezTo>
                  <a:cubicBezTo>
                    <a:pt x="69" y="3027"/>
                    <a:pt x="124" y="2686"/>
                    <a:pt x="232" y="2358"/>
                  </a:cubicBezTo>
                  <a:cubicBezTo>
                    <a:pt x="336" y="2034"/>
                    <a:pt x="485" y="1725"/>
                    <a:pt x="675" y="1439"/>
                  </a:cubicBezTo>
                  <a:cubicBezTo>
                    <a:pt x="859" y="1156"/>
                    <a:pt x="1087" y="894"/>
                    <a:pt x="1332" y="652"/>
                  </a:cubicBezTo>
                  <a:cubicBezTo>
                    <a:pt x="1580" y="413"/>
                    <a:pt x="1847" y="193"/>
                    <a:pt x="2139" y="0"/>
                  </a:cubicBezTo>
                  <a:close/>
                </a:path>
              </a:pathLst>
            </a:custGeom>
            <a:solidFill>
              <a:srgbClr val="B7CBA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65" name="Picture 64">
            <a:hlinkClick r:id="rId4" action="ppaction://hlinksldjump"/>
            <a:extLst>
              <a:ext uri="{FF2B5EF4-FFF2-40B4-BE49-F238E27FC236}">
                <a16:creationId xmlns:a16="http://schemas.microsoft.com/office/drawing/2014/main" id="{7AE8F17F-4C97-11E3-AFD9-90832E098E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1241" y="5245364"/>
            <a:ext cx="640135" cy="426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6974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195">
              <a:srgbClr val="6E34A2"/>
            </a:gs>
            <a:gs pos="41000">
              <a:srgbClr val="391B55"/>
            </a:gs>
            <a:gs pos="100000">
              <a:srgbClr val="251135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id="{C41BFA32-9992-4F4B-A6AA-F90447B248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3" y="0"/>
            <a:ext cx="12192000" cy="6858000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57E119E7-3740-4F4B-94FC-F4E46AA98BC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021" t="2522" r="4267" b="4368"/>
          <a:stretch>
            <a:fillRect/>
          </a:stretch>
        </p:blipFill>
        <p:spPr>
          <a:xfrm>
            <a:off x="3836814" y="1076205"/>
            <a:ext cx="4449958" cy="4449958"/>
          </a:xfrm>
          <a:custGeom>
            <a:avLst/>
            <a:gdLst>
              <a:gd name="connsiteX0" fmla="*/ 2736000 w 5472000"/>
              <a:gd name="connsiteY0" fmla="*/ 0 h 5472000"/>
              <a:gd name="connsiteX1" fmla="*/ 5472000 w 5472000"/>
              <a:gd name="connsiteY1" fmla="*/ 2736000 h 5472000"/>
              <a:gd name="connsiteX2" fmla="*/ 2736000 w 5472000"/>
              <a:gd name="connsiteY2" fmla="*/ 5472000 h 5472000"/>
              <a:gd name="connsiteX3" fmla="*/ 0 w 5472000"/>
              <a:gd name="connsiteY3" fmla="*/ 2736000 h 5472000"/>
              <a:gd name="connsiteX4" fmla="*/ 2736000 w 5472000"/>
              <a:gd name="connsiteY4" fmla="*/ 0 h 547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72000" h="5472000">
                <a:moveTo>
                  <a:pt x="2736000" y="0"/>
                </a:moveTo>
                <a:cubicBezTo>
                  <a:pt x="4247051" y="0"/>
                  <a:pt x="5472000" y="1224949"/>
                  <a:pt x="5472000" y="2736000"/>
                </a:cubicBezTo>
                <a:cubicBezTo>
                  <a:pt x="5472000" y="4247051"/>
                  <a:pt x="4247051" y="5472000"/>
                  <a:pt x="2736000" y="5472000"/>
                </a:cubicBezTo>
                <a:cubicBezTo>
                  <a:pt x="1224949" y="5472000"/>
                  <a:pt x="0" y="4247051"/>
                  <a:pt x="0" y="2736000"/>
                </a:cubicBezTo>
                <a:cubicBezTo>
                  <a:pt x="0" y="1224949"/>
                  <a:pt x="1224949" y="0"/>
                  <a:pt x="2736000" y="0"/>
                </a:cubicBezTo>
                <a:close/>
              </a:path>
            </a:pathLst>
          </a:custGeom>
          <a:ln w="47625">
            <a:solidFill>
              <a:srgbClr val="66C4E8"/>
            </a:solidFill>
          </a:ln>
        </p:spPr>
      </p:pic>
      <p:sp>
        <p:nvSpPr>
          <p:cNvPr id="4" name="Star: 32 Points 3">
            <a:extLst>
              <a:ext uri="{FF2B5EF4-FFF2-40B4-BE49-F238E27FC236}">
                <a16:creationId xmlns:a16="http://schemas.microsoft.com/office/drawing/2014/main" id="{6CDA40C8-F676-4BD6-B35D-92037163B130}"/>
              </a:ext>
            </a:extLst>
          </p:cNvPr>
          <p:cNvSpPr>
            <a:spLocks noChangeAspect="1"/>
          </p:cNvSpPr>
          <p:nvPr/>
        </p:nvSpPr>
        <p:spPr>
          <a:xfrm>
            <a:off x="4445684" y="1644463"/>
            <a:ext cx="3320439" cy="3320439"/>
          </a:xfrm>
          <a:prstGeom prst="star32">
            <a:avLst>
              <a:gd name="adj" fmla="val 11198"/>
            </a:avLst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Star: 32 Points 42">
            <a:extLst>
              <a:ext uri="{FF2B5EF4-FFF2-40B4-BE49-F238E27FC236}">
                <a16:creationId xmlns:a16="http://schemas.microsoft.com/office/drawing/2014/main" id="{71E0B8DA-8869-4F7A-A553-35EB2AF3448F}"/>
              </a:ext>
            </a:extLst>
          </p:cNvPr>
          <p:cNvSpPr>
            <a:spLocks noChangeAspect="1"/>
          </p:cNvSpPr>
          <p:nvPr/>
        </p:nvSpPr>
        <p:spPr>
          <a:xfrm>
            <a:off x="4496692" y="1644463"/>
            <a:ext cx="3113817" cy="3113817"/>
          </a:xfrm>
          <a:prstGeom prst="star32">
            <a:avLst>
              <a:gd name="adj" fmla="val 11198"/>
            </a:avLst>
          </a:prstGeom>
          <a:noFill/>
          <a:ln>
            <a:solidFill>
              <a:srgbClr val="51C7E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DE0DC2E-1378-9E4A-95DA-214D973183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5725" y="198141"/>
            <a:ext cx="1182549" cy="779025"/>
          </a:xfrm>
          <a:prstGeom prst="rect">
            <a:avLst/>
          </a:prstGeom>
        </p:spPr>
      </p:pic>
      <p:pic>
        <p:nvPicPr>
          <p:cNvPr id="7" name="Kbc (2)(0)">
            <a:hlinkClick r:id="" action="ppaction://media"/>
            <a:extLst>
              <a:ext uri="{FF2B5EF4-FFF2-40B4-BE49-F238E27FC236}">
                <a16:creationId xmlns:a16="http://schemas.microsoft.com/office/drawing/2014/main" id="{A8B21E42-AC61-409F-AF5A-3DB5665D79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087288" y="6986827"/>
            <a:ext cx="209424" cy="209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414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4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repeatCount="3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8" dur="7867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10" dur="24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3939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 animBg="1"/>
      <p:bldP spid="4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89D5A4-482D-68F7-2B01-ED8A8CCA54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ED6EB4C-9C1A-6B14-7FA1-6CFE13FA5561}"/>
                  </a:ext>
                </a:extLst>
              </p:cNvPr>
              <p:cNvSpPr txBox="1"/>
              <p:nvPr/>
            </p:nvSpPr>
            <p:spPr>
              <a:xfrm>
                <a:off x="254017" y="3540169"/>
                <a:ext cx="11937983" cy="27433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Hướng</a:t>
                </a:r>
                <a:r>
                  <a:rPr kumimoji="0" lang="en-US" sz="24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dẫn</a:t>
                </a:r>
                <a:r>
                  <a:rPr kumimoji="0" lang="en-US" sz="24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: a) </a:t>
                </a:r>
                <a:r>
                  <a:rPr kumimoji="0" lang="en-US" sz="24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Chọn</a:t>
                </a:r>
                <a:r>
                  <a:rPr kumimoji="0" lang="en-US" sz="24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nhóm</a:t>
                </a:r>
                <a:r>
                  <a:rPr kumimoji="0" lang="en-US" sz="24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6 </a:t>
                </a:r>
                <a:r>
                  <a:rPr kumimoji="0" lang="en-US" sz="24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bạn</a:t>
                </a:r>
                <a:r>
                  <a:rPr kumimoji="0" lang="en-US" sz="24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bất</a:t>
                </a:r>
                <a:r>
                  <a:rPr kumimoji="0" lang="en-US" sz="24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kỳ</a:t>
                </a:r>
                <a:r>
                  <a:rPr kumimoji="0" lang="en-US" sz="24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ta </a:t>
                </a:r>
                <a:r>
                  <a:rPr kumimoji="0" lang="en-US" sz="24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kumimoji="0" lang="en-US" sz="24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0" lang="en-US" sz="24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kumimoji="0" lang="en-US" sz="24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  <m:sub>
                        <m:r>
                          <a:rPr kumimoji="0" lang="en-US" sz="2400" b="0" i="1" u="none" strike="noStrike" kern="1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rPr>
                          <m:t>14</m:t>
                        </m:r>
                      </m:sub>
                      <m:sup>
                        <m:r>
                          <a:rPr kumimoji="0" lang="en-US" sz="2400" b="0" i="1" u="none" strike="noStrike" kern="1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</m:sup>
                    </m:sSubSup>
                    <m:r>
                      <a:rPr kumimoji="0" lang="en-US" sz="2400" b="0" i="1" u="none" strike="noStrike" kern="100" cap="none" spc="0" normalizeH="0" baseline="0" noProof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rPr>
                      <m:t>=3003</m:t>
                    </m:r>
                  </m:oMath>
                </a14:m>
                <a:r>
                  <a:rPr kumimoji="0" lang="en-US" sz="24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cách.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b) </a:t>
                </a:r>
                <a:r>
                  <a:rPr kumimoji="0" lang="en-US" sz="24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Chọn</a:t>
                </a:r>
                <a:r>
                  <a:rPr kumimoji="0" lang="en-US" sz="24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nhóm</a:t>
                </a:r>
                <a:r>
                  <a:rPr kumimoji="0" lang="en-US" sz="24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6 </a:t>
                </a:r>
                <a:r>
                  <a:rPr kumimoji="0" lang="en-US" sz="24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bạn</a:t>
                </a:r>
                <a:r>
                  <a:rPr kumimoji="0" lang="en-US" sz="24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trong</a:t>
                </a:r>
                <a:r>
                  <a:rPr kumimoji="0" lang="en-US" sz="24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đó</a:t>
                </a:r>
                <a:r>
                  <a:rPr kumimoji="0" lang="en-US" sz="24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kumimoji="0" lang="en-US" sz="24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cả</a:t>
                </a:r>
                <a:r>
                  <a:rPr kumimoji="0" lang="en-US" sz="24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A </a:t>
                </a:r>
                <a:r>
                  <a:rPr kumimoji="0" lang="en-US" sz="24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kumimoji="0" lang="en-US" sz="24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B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0" lang="en-US" sz="24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kumimoji="0" lang="en-US" sz="24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  <m:sub>
                        <m:r>
                          <a:rPr kumimoji="0" lang="en-US" sz="2400" b="0" i="1" u="none" strike="noStrike" kern="1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rPr>
                          <m:t>12</m:t>
                        </m:r>
                      </m:sub>
                      <m:sup>
                        <m:r>
                          <a:rPr kumimoji="0" lang="en-US" sz="2400" b="0" i="1" u="none" strike="noStrike" kern="1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sup>
                    </m:sSubSup>
                  </m:oMath>
                </a14:m>
                <a:r>
                  <a:rPr kumimoji="0" lang="en-US" sz="24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=495 </a:t>
                </a:r>
                <a:r>
                  <a:rPr kumimoji="0" lang="en-US" sz="24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cách</a:t>
                </a:r>
                <a:r>
                  <a:rPr kumimoji="0" lang="en-US" sz="24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c) </a:t>
                </a:r>
                <a:r>
                  <a:rPr kumimoji="0" lang="en-US" sz="24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Chọn</a:t>
                </a:r>
                <a:r>
                  <a:rPr kumimoji="0" lang="en-US" sz="24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nhóm</a:t>
                </a:r>
                <a:r>
                  <a:rPr kumimoji="0" lang="en-US" sz="24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6 </a:t>
                </a:r>
                <a:r>
                  <a:rPr kumimoji="0" lang="en-US" sz="24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bạn</a:t>
                </a:r>
                <a:r>
                  <a:rPr kumimoji="0" lang="en-US" sz="24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trong</a:t>
                </a:r>
                <a:r>
                  <a:rPr kumimoji="0" lang="en-US" sz="24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đó</a:t>
                </a:r>
                <a:r>
                  <a:rPr kumimoji="0" lang="en-US" sz="24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không</a:t>
                </a:r>
                <a:r>
                  <a:rPr kumimoji="0" lang="en-US" sz="24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kumimoji="0" lang="en-US" sz="24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cả</a:t>
                </a:r>
                <a:r>
                  <a:rPr kumimoji="0" lang="en-US" sz="24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hai</a:t>
                </a:r>
                <a:r>
                  <a:rPr kumimoji="0" lang="en-US" sz="24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bạn</a:t>
                </a:r>
                <a:r>
                  <a:rPr kumimoji="0" lang="en-US" sz="24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A </a:t>
                </a:r>
                <a:r>
                  <a:rPr kumimoji="0" lang="en-US" sz="24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kumimoji="0" lang="en-US" sz="24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B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0" lang="en-US" sz="24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kumimoji="0" lang="en-US" sz="24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  <m:sub>
                        <m:r>
                          <a:rPr kumimoji="0" lang="en-US" sz="2400" b="0" i="1" u="none" strike="noStrike" kern="1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rPr>
                          <m:t>12</m:t>
                        </m:r>
                      </m:sub>
                      <m:sup>
                        <m:r>
                          <a:rPr kumimoji="0" lang="en-US" sz="2400" b="0" i="1" u="none" strike="noStrike" kern="1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</m:sup>
                    </m:sSubSup>
                  </m:oMath>
                </a14:m>
                <a:r>
                  <a:rPr kumimoji="0" lang="en-US" sz="24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=924 cách.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d) </a:t>
                </a:r>
                <a:r>
                  <a:rPr kumimoji="0" lang="en-US" sz="24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kumimoji="0" lang="en-US" sz="24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cách</a:t>
                </a:r>
                <a:r>
                  <a:rPr kumimoji="0" lang="en-US" sz="24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chọn</a:t>
                </a:r>
                <a:r>
                  <a:rPr kumimoji="0" lang="en-US" sz="24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6 </a:t>
                </a:r>
                <a:r>
                  <a:rPr kumimoji="0" lang="en-US" sz="24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người</a:t>
                </a:r>
                <a:r>
                  <a:rPr kumimoji="0" lang="en-US" sz="24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sao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cho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A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hoặc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B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phải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mặt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nhưng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không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đồng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thời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mặt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cả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người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kumimoji="0" lang="en-US" sz="24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: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0" lang="en-US" sz="2400" b="0" i="1" u="none" strike="noStrike" kern="1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kumimoji="0" lang="en-US" sz="24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  <m:sub>
                        <m:r>
                          <a:rPr kumimoji="0" lang="en-US" sz="2400" b="0" i="1" u="none" strike="noStrike" kern="1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rPr>
                          <m:t>14</m:t>
                        </m:r>
                      </m:sub>
                      <m:sup>
                        <m:r>
                          <a:rPr kumimoji="0" lang="en-US" sz="2400" b="0" i="1" u="none" strike="noStrike" kern="1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</m:sup>
                    </m:sSubSup>
                    <m:r>
                      <a:rPr kumimoji="0" lang="en-US" sz="2400" b="0" i="1" u="none" strike="noStrike" kern="100" cap="none" spc="0" normalizeH="0" baseline="0" noProof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sSubSup>
                      <m:sSubSupPr>
                        <m:ctrlPr>
                          <a:rPr kumimoji="0" lang="en-US" sz="24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kumimoji="0" lang="en-US" sz="24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  <m:sub>
                        <m:r>
                          <a:rPr kumimoji="0" lang="en-US" sz="24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rPr>
                          <m:t>12</m:t>
                        </m:r>
                      </m:sub>
                      <m:sup>
                        <m:r>
                          <a:rPr kumimoji="0" lang="en-US" sz="24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sup>
                    </m:sSubSup>
                    <m:r>
                      <a:rPr kumimoji="0" lang="en-US" sz="2400" b="0" i="0" u="none" strike="noStrike" kern="100" cap="none" spc="0" normalizeH="0" baseline="0" noProof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rPr>
                      <m:t>−</m:t>
                    </m:r>
                  </m:oMath>
                </a14:m>
                <a:r>
                  <a:rPr kumimoji="0" lang="en-US" sz="24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0" lang="en-US" sz="24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kumimoji="0" lang="en-US" sz="24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  <m:sub>
                        <m:r>
                          <a:rPr kumimoji="0" lang="en-US" sz="24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rPr>
                          <m:t>12</m:t>
                        </m:r>
                      </m:sub>
                      <m:sup>
                        <m:r>
                          <a:rPr kumimoji="0" lang="en-US" sz="24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</m:sup>
                    </m:sSubSup>
                    <m:r>
                      <a:rPr kumimoji="0" lang="en-US" sz="2400" b="0" i="1" u="none" strike="noStrike" kern="100" cap="none" spc="0" normalizeH="0" baseline="0" noProof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rPr>
                      <m:t>=1584</m:t>
                    </m:r>
                  </m:oMath>
                </a14:m>
                <a:r>
                  <a:rPr kumimoji="0" lang="en-US" sz="24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cách</a:t>
                </a:r>
                <a:r>
                  <a:rPr kumimoji="0" lang="en-US" sz="24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ED6EB4C-9C1A-6B14-7FA1-6CFE13FA55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4017" y="3540169"/>
                <a:ext cx="11937983" cy="2743315"/>
              </a:xfrm>
              <a:prstGeom prst="rect">
                <a:avLst/>
              </a:prstGeom>
              <a:blipFill>
                <a:blip r:embed="rId2"/>
                <a:stretch>
                  <a:fillRect l="-817" t="-1556" b="-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5" name="Google Shape;2831;p80">
            <a:extLst>
              <a:ext uri="{FF2B5EF4-FFF2-40B4-BE49-F238E27FC236}">
                <a16:creationId xmlns:a16="http://schemas.microsoft.com/office/drawing/2014/main" id="{A0EF23DF-2663-C053-1FE6-4964D91FFB1D}"/>
              </a:ext>
            </a:extLst>
          </p:cNvPr>
          <p:cNvGrpSpPr/>
          <p:nvPr/>
        </p:nvGrpSpPr>
        <p:grpSpPr>
          <a:xfrm flipH="1">
            <a:off x="10765970" y="5569588"/>
            <a:ext cx="1321694" cy="1246009"/>
            <a:chOff x="715100" y="3115325"/>
            <a:chExt cx="1229101" cy="1484895"/>
          </a:xfrm>
        </p:grpSpPr>
        <p:sp>
          <p:nvSpPr>
            <p:cNvPr id="56" name="Google Shape;2832;p80">
              <a:extLst>
                <a:ext uri="{FF2B5EF4-FFF2-40B4-BE49-F238E27FC236}">
                  <a16:creationId xmlns:a16="http://schemas.microsoft.com/office/drawing/2014/main" id="{C2DB9B69-EBAD-A7C8-DA3E-E24857A18AAD}"/>
                </a:ext>
              </a:extLst>
            </p:cNvPr>
            <p:cNvSpPr/>
            <p:nvPr/>
          </p:nvSpPr>
          <p:spPr>
            <a:xfrm>
              <a:off x="1024903" y="4011637"/>
              <a:ext cx="717378" cy="588582"/>
            </a:xfrm>
            <a:custGeom>
              <a:avLst/>
              <a:gdLst/>
              <a:ahLst/>
              <a:cxnLst/>
              <a:rect l="l" t="t" r="r" b="b"/>
              <a:pathLst>
                <a:path w="5180" h="4250" extrusionOk="0">
                  <a:moveTo>
                    <a:pt x="408" y="1"/>
                  </a:moveTo>
                  <a:cubicBezTo>
                    <a:pt x="171" y="1"/>
                    <a:pt x="0" y="235"/>
                    <a:pt x="78" y="463"/>
                  </a:cubicBezTo>
                  <a:cubicBezTo>
                    <a:pt x="78" y="463"/>
                    <a:pt x="1263" y="3961"/>
                    <a:pt x="1263" y="3969"/>
                  </a:cubicBezTo>
                  <a:cubicBezTo>
                    <a:pt x="1263" y="4123"/>
                    <a:pt x="1858" y="4250"/>
                    <a:pt x="2593" y="4250"/>
                  </a:cubicBezTo>
                  <a:cubicBezTo>
                    <a:pt x="3325" y="4250"/>
                    <a:pt x="3919" y="4123"/>
                    <a:pt x="3919" y="3969"/>
                  </a:cubicBezTo>
                  <a:cubicBezTo>
                    <a:pt x="3919" y="3958"/>
                    <a:pt x="5102" y="463"/>
                    <a:pt x="5102" y="463"/>
                  </a:cubicBezTo>
                  <a:cubicBezTo>
                    <a:pt x="5179" y="238"/>
                    <a:pt x="5009" y="1"/>
                    <a:pt x="4772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2833;p80">
              <a:extLst>
                <a:ext uri="{FF2B5EF4-FFF2-40B4-BE49-F238E27FC236}">
                  <a16:creationId xmlns:a16="http://schemas.microsoft.com/office/drawing/2014/main" id="{F34A34E2-42DB-C6C6-363F-85FA176A1105}"/>
                </a:ext>
              </a:extLst>
            </p:cNvPr>
            <p:cNvSpPr/>
            <p:nvPr/>
          </p:nvSpPr>
          <p:spPr>
            <a:xfrm>
              <a:off x="1032520" y="3975076"/>
              <a:ext cx="696743" cy="127826"/>
            </a:xfrm>
            <a:custGeom>
              <a:avLst/>
              <a:gdLst/>
              <a:ahLst/>
              <a:cxnLst/>
              <a:rect l="l" t="t" r="r" b="b"/>
              <a:pathLst>
                <a:path w="5031" h="923" extrusionOk="0">
                  <a:moveTo>
                    <a:pt x="2516" y="1"/>
                  </a:moveTo>
                  <a:cubicBezTo>
                    <a:pt x="1126" y="1"/>
                    <a:pt x="0" y="207"/>
                    <a:pt x="0" y="463"/>
                  </a:cubicBezTo>
                  <a:cubicBezTo>
                    <a:pt x="0" y="716"/>
                    <a:pt x="1126" y="923"/>
                    <a:pt x="2516" y="923"/>
                  </a:cubicBezTo>
                  <a:cubicBezTo>
                    <a:pt x="3905" y="923"/>
                    <a:pt x="5031" y="716"/>
                    <a:pt x="5031" y="463"/>
                  </a:cubicBezTo>
                  <a:cubicBezTo>
                    <a:pt x="5031" y="207"/>
                    <a:pt x="3905" y="1"/>
                    <a:pt x="2516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2834;p80">
              <a:extLst>
                <a:ext uri="{FF2B5EF4-FFF2-40B4-BE49-F238E27FC236}">
                  <a16:creationId xmlns:a16="http://schemas.microsoft.com/office/drawing/2014/main" id="{86795F6D-A4F2-E537-BF87-0B5AB668653E}"/>
                </a:ext>
              </a:extLst>
            </p:cNvPr>
            <p:cNvSpPr/>
            <p:nvPr/>
          </p:nvSpPr>
          <p:spPr>
            <a:xfrm>
              <a:off x="1058002" y="4022716"/>
              <a:ext cx="646194" cy="80186"/>
            </a:xfrm>
            <a:custGeom>
              <a:avLst/>
              <a:gdLst/>
              <a:ahLst/>
              <a:cxnLst/>
              <a:rect l="l" t="t" r="r" b="b"/>
              <a:pathLst>
                <a:path w="4666" h="579" extrusionOk="0">
                  <a:moveTo>
                    <a:pt x="2332" y="1"/>
                  </a:moveTo>
                  <a:cubicBezTo>
                    <a:pt x="1275" y="1"/>
                    <a:pt x="375" y="122"/>
                    <a:pt x="1" y="290"/>
                  </a:cubicBezTo>
                  <a:cubicBezTo>
                    <a:pt x="372" y="460"/>
                    <a:pt x="1275" y="579"/>
                    <a:pt x="2332" y="579"/>
                  </a:cubicBezTo>
                  <a:cubicBezTo>
                    <a:pt x="3388" y="579"/>
                    <a:pt x="4288" y="460"/>
                    <a:pt x="4665" y="290"/>
                  </a:cubicBezTo>
                  <a:cubicBezTo>
                    <a:pt x="4294" y="122"/>
                    <a:pt x="3388" y="1"/>
                    <a:pt x="2332" y="1"/>
                  </a:cubicBezTo>
                  <a:close/>
                </a:path>
              </a:pathLst>
            </a:custGeom>
            <a:solidFill>
              <a:srgbClr val="AA8C7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2835;p80">
              <a:extLst>
                <a:ext uri="{FF2B5EF4-FFF2-40B4-BE49-F238E27FC236}">
                  <a16:creationId xmlns:a16="http://schemas.microsoft.com/office/drawing/2014/main" id="{E3BEE34E-6FBC-1368-34F2-3B6B0C1AF478}"/>
                </a:ext>
              </a:extLst>
            </p:cNvPr>
            <p:cNvSpPr/>
            <p:nvPr/>
          </p:nvSpPr>
          <p:spPr>
            <a:xfrm>
              <a:off x="715100" y="3494651"/>
              <a:ext cx="545789" cy="411731"/>
            </a:xfrm>
            <a:custGeom>
              <a:avLst/>
              <a:gdLst/>
              <a:ahLst/>
              <a:cxnLst/>
              <a:rect l="l" t="t" r="r" b="b"/>
              <a:pathLst>
                <a:path w="3941" h="2973" extrusionOk="0">
                  <a:moveTo>
                    <a:pt x="224" y="0"/>
                  </a:moveTo>
                  <a:cubicBezTo>
                    <a:pt x="88" y="0"/>
                    <a:pt x="3" y="113"/>
                    <a:pt x="3" y="113"/>
                  </a:cubicBezTo>
                  <a:cubicBezTo>
                    <a:pt x="0" y="443"/>
                    <a:pt x="182" y="740"/>
                    <a:pt x="691" y="947"/>
                  </a:cubicBezTo>
                  <a:cubicBezTo>
                    <a:pt x="1200" y="1153"/>
                    <a:pt x="787" y="1599"/>
                    <a:pt x="1302" y="2116"/>
                  </a:cubicBezTo>
                  <a:cubicBezTo>
                    <a:pt x="1496" y="2311"/>
                    <a:pt x="1650" y="2343"/>
                    <a:pt x="1795" y="2343"/>
                  </a:cubicBezTo>
                  <a:cubicBezTo>
                    <a:pt x="1866" y="2343"/>
                    <a:pt x="1935" y="2335"/>
                    <a:pt x="2006" y="2335"/>
                  </a:cubicBezTo>
                  <a:cubicBezTo>
                    <a:pt x="2177" y="2335"/>
                    <a:pt x="2358" y="2380"/>
                    <a:pt x="2601" y="2686"/>
                  </a:cubicBezTo>
                  <a:cubicBezTo>
                    <a:pt x="2768" y="2899"/>
                    <a:pt x="2959" y="2972"/>
                    <a:pt x="3144" y="2972"/>
                  </a:cubicBezTo>
                  <a:cubicBezTo>
                    <a:pt x="3559" y="2972"/>
                    <a:pt x="3941" y="2598"/>
                    <a:pt x="3941" y="2598"/>
                  </a:cubicBezTo>
                  <a:cubicBezTo>
                    <a:pt x="3897" y="1268"/>
                    <a:pt x="3179" y="1048"/>
                    <a:pt x="2631" y="963"/>
                  </a:cubicBezTo>
                  <a:cubicBezTo>
                    <a:pt x="2108" y="882"/>
                    <a:pt x="2187" y="201"/>
                    <a:pt x="1801" y="201"/>
                  </a:cubicBezTo>
                  <a:cubicBezTo>
                    <a:pt x="1783" y="201"/>
                    <a:pt x="1763" y="203"/>
                    <a:pt x="1742" y="206"/>
                  </a:cubicBezTo>
                  <a:cubicBezTo>
                    <a:pt x="1463" y="250"/>
                    <a:pt x="1178" y="368"/>
                    <a:pt x="931" y="368"/>
                  </a:cubicBezTo>
                  <a:cubicBezTo>
                    <a:pt x="776" y="368"/>
                    <a:pt x="637" y="322"/>
                    <a:pt x="523" y="182"/>
                  </a:cubicBezTo>
                  <a:cubicBezTo>
                    <a:pt x="410" y="43"/>
                    <a:pt x="307" y="0"/>
                    <a:pt x="224" y="0"/>
                  </a:cubicBezTo>
                  <a:close/>
                </a:path>
              </a:pathLst>
            </a:custGeom>
            <a:solidFill>
              <a:srgbClr val="97AF8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2836;p80">
              <a:extLst>
                <a:ext uri="{FF2B5EF4-FFF2-40B4-BE49-F238E27FC236}">
                  <a16:creationId xmlns:a16="http://schemas.microsoft.com/office/drawing/2014/main" id="{475851C7-C322-1AA6-2C50-CA2BB998E331}"/>
                </a:ext>
              </a:extLst>
            </p:cNvPr>
            <p:cNvSpPr/>
            <p:nvPr/>
          </p:nvSpPr>
          <p:spPr>
            <a:xfrm>
              <a:off x="1157161" y="3115325"/>
              <a:ext cx="354950" cy="650765"/>
            </a:xfrm>
            <a:custGeom>
              <a:avLst/>
              <a:gdLst/>
              <a:ahLst/>
              <a:cxnLst/>
              <a:rect l="l" t="t" r="r" b="b"/>
              <a:pathLst>
                <a:path w="2563" h="4699" extrusionOk="0">
                  <a:moveTo>
                    <a:pt x="1974" y="1"/>
                  </a:moveTo>
                  <a:cubicBezTo>
                    <a:pt x="1903" y="1"/>
                    <a:pt x="1468" y="17"/>
                    <a:pt x="1505" y="414"/>
                  </a:cubicBezTo>
                  <a:cubicBezTo>
                    <a:pt x="1547" y="849"/>
                    <a:pt x="1118" y="865"/>
                    <a:pt x="870" y="1429"/>
                  </a:cubicBezTo>
                  <a:cubicBezTo>
                    <a:pt x="625" y="1993"/>
                    <a:pt x="1258" y="2351"/>
                    <a:pt x="628" y="2775"/>
                  </a:cubicBezTo>
                  <a:cubicBezTo>
                    <a:pt x="0" y="3196"/>
                    <a:pt x="449" y="4445"/>
                    <a:pt x="1175" y="4668"/>
                  </a:cubicBezTo>
                  <a:cubicBezTo>
                    <a:pt x="1243" y="4689"/>
                    <a:pt x="1307" y="4699"/>
                    <a:pt x="1368" y="4699"/>
                  </a:cubicBezTo>
                  <a:cubicBezTo>
                    <a:pt x="1962" y="4699"/>
                    <a:pt x="2246" y="3778"/>
                    <a:pt x="2086" y="3344"/>
                  </a:cubicBezTo>
                  <a:cubicBezTo>
                    <a:pt x="1916" y="2866"/>
                    <a:pt x="1588" y="2549"/>
                    <a:pt x="2078" y="1938"/>
                  </a:cubicBezTo>
                  <a:cubicBezTo>
                    <a:pt x="2562" y="1322"/>
                    <a:pt x="1962" y="948"/>
                    <a:pt x="2086" y="664"/>
                  </a:cubicBezTo>
                  <a:cubicBezTo>
                    <a:pt x="2207" y="383"/>
                    <a:pt x="2111" y="84"/>
                    <a:pt x="1984" y="1"/>
                  </a:cubicBezTo>
                  <a:cubicBezTo>
                    <a:pt x="1984" y="1"/>
                    <a:pt x="1981" y="1"/>
                    <a:pt x="1974" y="1"/>
                  </a:cubicBezTo>
                  <a:close/>
                </a:path>
              </a:pathLst>
            </a:custGeom>
            <a:solidFill>
              <a:srgbClr val="97AF8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2837;p80">
              <a:extLst>
                <a:ext uri="{FF2B5EF4-FFF2-40B4-BE49-F238E27FC236}">
                  <a16:creationId xmlns:a16="http://schemas.microsoft.com/office/drawing/2014/main" id="{685FCA40-49DC-8EE3-9057-C3BD0E4BF961}"/>
                </a:ext>
              </a:extLst>
            </p:cNvPr>
            <p:cNvSpPr/>
            <p:nvPr/>
          </p:nvSpPr>
          <p:spPr>
            <a:xfrm>
              <a:off x="1405198" y="3473739"/>
              <a:ext cx="539003" cy="400375"/>
            </a:xfrm>
            <a:custGeom>
              <a:avLst/>
              <a:gdLst/>
              <a:ahLst/>
              <a:cxnLst/>
              <a:rect l="l" t="t" r="r" b="b"/>
              <a:pathLst>
                <a:path w="3892" h="2891" extrusionOk="0">
                  <a:moveTo>
                    <a:pt x="3630" y="0"/>
                  </a:moveTo>
                  <a:cubicBezTo>
                    <a:pt x="3583" y="0"/>
                    <a:pt x="3514" y="17"/>
                    <a:pt x="3421" y="55"/>
                  </a:cubicBezTo>
                  <a:cubicBezTo>
                    <a:pt x="3139" y="170"/>
                    <a:pt x="2969" y="193"/>
                    <a:pt x="2788" y="193"/>
                  </a:cubicBezTo>
                  <a:cubicBezTo>
                    <a:pt x="2663" y="193"/>
                    <a:pt x="2532" y="182"/>
                    <a:pt x="2354" y="182"/>
                  </a:cubicBezTo>
                  <a:cubicBezTo>
                    <a:pt x="2237" y="182"/>
                    <a:pt x="2099" y="187"/>
                    <a:pt x="1930" y="203"/>
                  </a:cubicBezTo>
                  <a:cubicBezTo>
                    <a:pt x="1132" y="278"/>
                    <a:pt x="1630" y="875"/>
                    <a:pt x="815" y="1048"/>
                  </a:cubicBezTo>
                  <a:cubicBezTo>
                    <a:pt x="1" y="1224"/>
                    <a:pt x="557" y="2589"/>
                    <a:pt x="557" y="2589"/>
                  </a:cubicBezTo>
                  <a:cubicBezTo>
                    <a:pt x="858" y="2806"/>
                    <a:pt x="1072" y="2891"/>
                    <a:pt x="1231" y="2891"/>
                  </a:cubicBezTo>
                  <a:cubicBezTo>
                    <a:pt x="1745" y="2891"/>
                    <a:pt x="1705" y="2011"/>
                    <a:pt x="2265" y="1791"/>
                  </a:cubicBezTo>
                  <a:cubicBezTo>
                    <a:pt x="3000" y="1499"/>
                    <a:pt x="2367" y="1164"/>
                    <a:pt x="2975" y="814"/>
                  </a:cubicBezTo>
                  <a:cubicBezTo>
                    <a:pt x="3491" y="518"/>
                    <a:pt x="3892" y="0"/>
                    <a:pt x="3630" y="0"/>
                  </a:cubicBezTo>
                  <a:close/>
                </a:path>
              </a:pathLst>
            </a:custGeom>
            <a:solidFill>
              <a:srgbClr val="97AF8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2838;p80">
              <a:extLst>
                <a:ext uri="{FF2B5EF4-FFF2-40B4-BE49-F238E27FC236}">
                  <a16:creationId xmlns:a16="http://schemas.microsoft.com/office/drawing/2014/main" id="{69C57A6B-0FD2-7316-85D3-BCDB96399C8E}"/>
                </a:ext>
              </a:extLst>
            </p:cNvPr>
            <p:cNvSpPr/>
            <p:nvPr/>
          </p:nvSpPr>
          <p:spPr>
            <a:xfrm>
              <a:off x="969230" y="3658763"/>
              <a:ext cx="410207" cy="422810"/>
            </a:xfrm>
            <a:custGeom>
              <a:avLst/>
              <a:gdLst/>
              <a:ahLst/>
              <a:cxnLst/>
              <a:rect l="l" t="t" r="r" b="b"/>
              <a:pathLst>
                <a:path w="2962" h="3053" extrusionOk="0">
                  <a:moveTo>
                    <a:pt x="1" y="1"/>
                  </a:moveTo>
                  <a:lnTo>
                    <a:pt x="1" y="1"/>
                  </a:lnTo>
                  <a:cubicBezTo>
                    <a:pt x="81" y="53"/>
                    <a:pt x="166" y="92"/>
                    <a:pt x="237" y="136"/>
                  </a:cubicBezTo>
                  <a:cubicBezTo>
                    <a:pt x="317" y="177"/>
                    <a:pt x="400" y="221"/>
                    <a:pt x="480" y="268"/>
                  </a:cubicBezTo>
                  <a:cubicBezTo>
                    <a:pt x="642" y="356"/>
                    <a:pt x="799" y="452"/>
                    <a:pt x="950" y="551"/>
                  </a:cubicBezTo>
                  <a:cubicBezTo>
                    <a:pt x="1255" y="752"/>
                    <a:pt x="1544" y="975"/>
                    <a:pt x="1806" y="1225"/>
                  </a:cubicBezTo>
                  <a:cubicBezTo>
                    <a:pt x="1941" y="1349"/>
                    <a:pt x="2064" y="1481"/>
                    <a:pt x="2177" y="1622"/>
                  </a:cubicBezTo>
                  <a:cubicBezTo>
                    <a:pt x="2296" y="1762"/>
                    <a:pt x="2403" y="1911"/>
                    <a:pt x="2499" y="2062"/>
                  </a:cubicBezTo>
                  <a:cubicBezTo>
                    <a:pt x="2695" y="2365"/>
                    <a:pt x="2843" y="2703"/>
                    <a:pt x="2962" y="3053"/>
                  </a:cubicBezTo>
                  <a:cubicBezTo>
                    <a:pt x="2912" y="2689"/>
                    <a:pt x="2791" y="2323"/>
                    <a:pt x="2609" y="1996"/>
                  </a:cubicBezTo>
                  <a:cubicBezTo>
                    <a:pt x="2430" y="1666"/>
                    <a:pt x="2191" y="1371"/>
                    <a:pt x="1921" y="1110"/>
                  </a:cubicBezTo>
                  <a:cubicBezTo>
                    <a:pt x="1784" y="983"/>
                    <a:pt x="1641" y="859"/>
                    <a:pt x="1489" y="749"/>
                  </a:cubicBezTo>
                  <a:cubicBezTo>
                    <a:pt x="1338" y="642"/>
                    <a:pt x="1181" y="535"/>
                    <a:pt x="1019" y="447"/>
                  </a:cubicBezTo>
                  <a:cubicBezTo>
                    <a:pt x="856" y="353"/>
                    <a:pt x="691" y="271"/>
                    <a:pt x="521" y="199"/>
                  </a:cubicBezTo>
                  <a:cubicBezTo>
                    <a:pt x="435" y="161"/>
                    <a:pt x="347" y="125"/>
                    <a:pt x="262" y="94"/>
                  </a:cubicBezTo>
                  <a:cubicBezTo>
                    <a:pt x="177" y="61"/>
                    <a:pt x="86" y="37"/>
                    <a:pt x="1" y="1"/>
                  </a:cubicBezTo>
                  <a:close/>
                </a:path>
              </a:pathLst>
            </a:custGeom>
            <a:solidFill>
              <a:srgbClr val="B7CBA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2839;p80">
              <a:extLst>
                <a:ext uri="{FF2B5EF4-FFF2-40B4-BE49-F238E27FC236}">
                  <a16:creationId xmlns:a16="http://schemas.microsoft.com/office/drawing/2014/main" id="{77C8F523-4D41-4AFF-0759-5935122DDA78}"/>
                </a:ext>
              </a:extLst>
            </p:cNvPr>
            <p:cNvSpPr/>
            <p:nvPr/>
          </p:nvSpPr>
          <p:spPr>
            <a:xfrm>
              <a:off x="1306870" y="3334833"/>
              <a:ext cx="64952" cy="672092"/>
            </a:xfrm>
            <a:custGeom>
              <a:avLst/>
              <a:gdLst/>
              <a:ahLst/>
              <a:cxnLst/>
              <a:rect l="l" t="t" r="r" b="b"/>
              <a:pathLst>
                <a:path w="469" h="4853" extrusionOk="0">
                  <a:moveTo>
                    <a:pt x="469" y="1"/>
                  </a:moveTo>
                  <a:cubicBezTo>
                    <a:pt x="312" y="383"/>
                    <a:pt x="204" y="785"/>
                    <a:pt x="133" y="1190"/>
                  </a:cubicBezTo>
                  <a:cubicBezTo>
                    <a:pt x="116" y="1292"/>
                    <a:pt x="94" y="1391"/>
                    <a:pt x="81" y="1495"/>
                  </a:cubicBezTo>
                  <a:lnTo>
                    <a:pt x="42" y="1801"/>
                  </a:lnTo>
                  <a:cubicBezTo>
                    <a:pt x="25" y="2007"/>
                    <a:pt x="9" y="2213"/>
                    <a:pt x="6" y="2420"/>
                  </a:cubicBezTo>
                  <a:cubicBezTo>
                    <a:pt x="1" y="2524"/>
                    <a:pt x="1" y="2626"/>
                    <a:pt x="6" y="2731"/>
                  </a:cubicBezTo>
                  <a:cubicBezTo>
                    <a:pt x="9" y="2832"/>
                    <a:pt x="9" y="2937"/>
                    <a:pt x="14" y="3039"/>
                  </a:cubicBezTo>
                  <a:cubicBezTo>
                    <a:pt x="37" y="3245"/>
                    <a:pt x="48" y="3452"/>
                    <a:pt x="83" y="3655"/>
                  </a:cubicBezTo>
                  <a:cubicBezTo>
                    <a:pt x="138" y="4065"/>
                    <a:pt x="254" y="4467"/>
                    <a:pt x="391" y="4852"/>
                  </a:cubicBezTo>
                  <a:cubicBezTo>
                    <a:pt x="317" y="4445"/>
                    <a:pt x="240" y="4046"/>
                    <a:pt x="207" y="3641"/>
                  </a:cubicBezTo>
                  <a:cubicBezTo>
                    <a:pt x="185" y="3438"/>
                    <a:pt x="180" y="3234"/>
                    <a:pt x="166" y="3031"/>
                  </a:cubicBezTo>
                  <a:cubicBezTo>
                    <a:pt x="163" y="2830"/>
                    <a:pt x="152" y="2626"/>
                    <a:pt x="163" y="2422"/>
                  </a:cubicBezTo>
                  <a:cubicBezTo>
                    <a:pt x="171" y="2018"/>
                    <a:pt x="202" y="1611"/>
                    <a:pt x="254" y="1209"/>
                  </a:cubicBezTo>
                  <a:cubicBezTo>
                    <a:pt x="303" y="804"/>
                    <a:pt x="372" y="400"/>
                    <a:pt x="469" y="1"/>
                  </a:cubicBezTo>
                  <a:close/>
                </a:path>
              </a:pathLst>
            </a:custGeom>
            <a:solidFill>
              <a:srgbClr val="B7CBA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2840;p80">
              <a:extLst>
                <a:ext uri="{FF2B5EF4-FFF2-40B4-BE49-F238E27FC236}">
                  <a16:creationId xmlns:a16="http://schemas.microsoft.com/office/drawing/2014/main" id="{F5E86971-BE7B-F10D-157B-A49BFF3E2311}"/>
                </a:ext>
              </a:extLst>
            </p:cNvPr>
            <p:cNvSpPr/>
            <p:nvPr/>
          </p:nvSpPr>
          <p:spPr>
            <a:xfrm>
              <a:off x="1422371" y="3598658"/>
              <a:ext cx="296230" cy="467681"/>
            </a:xfrm>
            <a:custGeom>
              <a:avLst/>
              <a:gdLst/>
              <a:ahLst/>
              <a:cxnLst/>
              <a:rect l="l" t="t" r="r" b="b"/>
              <a:pathLst>
                <a:path w="2139" h="3377" extrusionOk="0">
                  <a:moveTo>
                    <a:pt x="2139" y="0"/>
                  </a:moveTo>
                  <a:cubicBezTo>
                    <a:pt x="1817" y="129"/>
                    <a:pt x="1517" y="330"/>
                    <a:pt x="1244" y="556"/>
                  </a:cubicBezTo>
                  <a:cubicBezTo>
                    <a:pt x="975" y="787"/>
                    <a:pt x="732" y="1051"/>
                    <a:pt x="537" y="1351"/>
                  </a:cubicBezTo>
                  <a:cubicBezTo>
                    <a:pt x="441" y="1500"/>
                    <a:pt x="350" y="1657"/>
                    <a:pt x="278" y="1819"/>
                  </a:cubicBezTo>
                  <a:cubicBezTo>
                    <a:pt x="210" y="1984"/>
                    <a:pt x="149" y="2149"/>
                    <a:pt x="108" y="2325"/>
                  </a:cubicBezTo>
                  <a:cubicBezTo>
                    <a:pt x="20" y="2669"/>
                    <a:pt x="1" y="3030"/>
                    <a:pt x="42" y="3376"/>
                  </a:cubicBezTo>
                  <a:cubicBezTo>
                    <a:pt x="69" y="3027"/>
                    <a:pt x="124" y="2686"/>
                    <a:pt x="232" y="2358"/>
                  </a:cubicBezTo>
                  <a:cubicBezTo>
                    <a:pt x="336" y="2034"/>
                    <a:pt x="485" y="1725"/>
                    <a:pt x="675" y="1439"/>
                  </a:cubicBezTo>
                  <a:cubicBezTo>
                    <a:pt x="859" y="1156"/>
                    <a:pt x="1087" y="894"/>
                    <a:pt x="1332" y="652"/>
                  </a:cubicBezTo>
                  <a:cubicBezTo>
                    <a:pt x="1580" y="413"/>
                    <a:pt x="1847" y="193"/>
                    <a:pt x="2139" y="0"/>
                  </a:cubicBezTo>
                  <a:close/>
                </a:path>
              </a:pathLst>
            </a:custGeom>
            <a:solidFill>
              <a:srgbClr val="B7CBA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66" name="Picture 65">
            <a:hlinkClick r:id="rId3" action="ppaction://hlinksldjump"/>
            <a:extLst>
              <a:ext uri="{FF2B5EF4-FFF2-40B4-BE49-F238E27FC236}">
                <a16:creationId xmlns:a16="http://schemas.microsoft.com/office/drawing/2014/main" id="{437E39F8-F4CF-ACD5-AD08-B5151223F5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958521"/>
            <a:ext cx="538843" cy="359229"/>
          </a:xfrm>
          <a:prstGeom prst="rect">
            <a:avLst/>
          </a:prstGeom>
        </p:spPr>
      </p:pic>
      <p:sp>
        <p:nvSpPr>
          <p:cNvPr id="67" name="TextBox 66">
            <a:extLst>
              <a:ext uri="{FF2B5EF4-FFF2-40B4-BE49-F238E27FC236}">
                <a16:creationId xmlns:a16="http://schemas.microsoft.com/office/drawing/2014/main" id="{268522C4-482A-9080-5F9D-859406ACDED3}"/>
              </a:ext>
            </a:extLst>
          </p:cNvPr>
          <p:cNvSpPr txBox="1"/>
          <p:nvPr/>
        </p:nvSpPr>
        <p:spPr>
          <a:xfrm>
            <a:off x="0" y="-63760"/>
            <a:ext cx="12192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Bài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1.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14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tên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chọn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tổ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gồm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6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Xét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mệnh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aphicFrame>
        <p:nvGraphicFramePr>
          <p:cNvPr id="68" name="Table 67">
            <a:extLst>
              <a:ext uri="{FF2B5EF4-FFF2-40B4-BE49-F238E27FC236}">
                <a16:creationId xmlns:a16="http://schemas.microsoft.com/office/drawing/2014/main" id="{088BE3EA-892A-0FCD-C0A0-C10A442E33A6}"/>
              </a:ext>
            </a:extLst>
          </p:cNvPr>
          <p:cNvGraphicFramePr>
            <a:graphicFrameLocks noGrp="1"/>
          </p:cNvGraphicFramePr>
          <p:nvPr/>
        </p:nvGraphicFramePr>
        <p:xfrm>
          <a:off x="0" y="742340"/>
          <a:ext cx="11945258" cy="2646770"/>
        </p:xfrm>
        <a:graphic>
          <a:graphicData uri="http://schemas.openxmlformats.org/drawingml/2006/table">
            <a:tbl>
              <a:tblPr firstRow="1" firstCol="1" bandRow="1"/>
              <a:tblGrid>
                <a:gridCol w="642934">
                  <a:extLst>
                    <a:ext uri="{9D8B030D-6E8A-4147-A177-3AD203B41FA5}">
                      <a16:colId xmlns:a16="http://schemas.microsoft.com/office/drawing/2014/main" val="479365733"/>
                    </a:ext>
                  </a:extLst>
                </a:gridCol>
                <a:gridCol w="9580566">
                  <a:extLst>
                    <a:ext uri="{9D8B030D-6E8A-4147-A177-3AD203B41FA5}">
                      <a16:colId xmlns:a16="http://schemas.microsoft.com/office/drawing/2014/main" val="3433273167"/>
                    </a:ext>
                  </a:extLst>
                </a:gridCol>
                <a:gridCol w="895547">
                  <a:extLst>
                    <a:ext uri="{9D8B030D-6E8A-4147-A177-3AD203B41FA5}">
                      <a16:colId xmlns:a16="http://schemas.microsoft.com/office/drawing/2014/main" val="2704568543"/>
                    </a:ext>
                  </a:extLst>
                </a:gridCol>
                <a:gridCol w="826211">
                  <a:extLst>
                    <a:ext uri="{9D8B030D-6E8A-4147-A177-3AD203B41FA5}">
                      <a16:colId xmlns:a16="http://schemas.microsoft.com/office/drawing/2014/main" val="882381095"/>
                    </a:ext>
                  </a:extLst>
                </a:gridCol>
              </a:tblGrid>
              <a:tr h="357633"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500" b="1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500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400" b="1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Mệnh đề</a:t>
                      </a:r>
                      <a:endParaRPr lang="vi-VN" sz="2400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400" b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Đúng</a:t>
                      </a:r>
                      <a:endParaRPr lang="vi-VN" sz="240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400" b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Sai</a:t>
                      </a:r>
                      <a:endParaRPr lang="vi-VN" sz="240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58511073"/>
                  </a:ext>
                </a:extLst>
              </a:tr>
              <a:tr h="400523"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400" b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(a)</a:t>
                      </a:r>
                      <a:endParaRPr lang="vi-VN" sz="240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400" b="1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400" b="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Chọn</a:t>
                      </a:r>
                      <a:r>
                        <a:rPr lang="en-US" sz="2400" b="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2400" b="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6 </a:t>
                      </a:r>
                      <a:r>
                        <a:rPr lang="en-US" sz="2400" b="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bạn</a:t>
                      </a:r>
                      <a:r>
                        <a:rPr lang="en-US" sz="2400" b="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bất</a:t>
                      </a:r>
                      <a:r>
                        <a:rPr lang="en-US" sz="2400" b="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kỳ</a:t>
                      </a:r>
                      <a:r>
                        <a:rPr lang="en-US" sz="2400" b="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ta </a:t>
                      </a:r>
                      <a:r>
                        <a:rPr lang="en-US" sz="2400" b="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b="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3003 </a:t>
                      </a:r>
                      <a:r>
                        <a:rPr lang="en-US" sz="2400" b="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400" b="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vi-VN" sz="2600" b="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400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vi-VN" sz="2800" b="1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13813362"/>
                  </a:ext>
                </a:extLst>
              </a:tr>
              <a:tr h="454284"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400" b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(b)</a:t>
                      </a:r>
                      <a:endParaRPr lang="vi-VN" sz="240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400" b="1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400" b="0" spc="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Chọn</a:t>
                      </a:r>
                      <a:r>
                        <a:rPr lang="en-US" sz="2400" b="0" spc="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spc="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2400" b="0" spc="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6 </a:t>
                      </a:r>
                      <a:r>
                        <a:rPr lang="en-US" sz="2400" b="0" spc="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bạn</a:t>
                      </a:r>
                      <a:r>
                        <a:rPr lang="en-US" sz="2400" b="0" spc="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spc="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400" b="0" spc="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spc="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đó</a:t>
                      </a:r>
                      <a:r>
                        <a:rPr lang="en-US" sz="2400" b="0" spc="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spc="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b="0" spc="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spc="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hai</a:t>
                      </a:r>
                      <a:r>
                        <a:rPr lang="en-US" sz="2400" b="0" spc="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spc="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bạn</a:t>
                      </a:r>
                      <a:r>
                        <a:rPr lang="en-US" sz="2400" b="0" spc="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A </a:t>
                      </a:r>
                      <a:r>
                        <a:rPr lang="en-US" sz="2400" b="0" spc="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b="0" spc="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B, </a:t>
                      </a:r>
                      <a:r>
                        <a:rPr lang="en-US" sz="2400" b="0" spc="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b="0" spc="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1848 </a:t>
                      </a:r>
                      <a:r>
                        <a:rPr lang="en-US" sz="2400" b="0" spc="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400" b="0" spc="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vi-VN" sz="2400" spc="0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vi-VN" sz="2800" b="1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vi-VN" sz="2800" b="1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9645333"/>
                  </a:ext>
                </a:extLst>
              </a:tr>
              <a:tr h="453925"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400" b="1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(c)</a:t>
                      </a:r>
                      <a:endParaRPr lang="vi-VN" sz="2400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spc="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spc="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Chọn</a:t>
                      </a:r>
                      <a:r>
                        <a:rPr lang="en-US" sz="2400" b="0" spc="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spc="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2400" b="0" spc="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6 </a:t>
                      </a:r>
                      <a:r>
                        <a:rPr lang="en-US" sz="2400" b="0" spc="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bạn</a:t>
                      </a:r>
                      <a:r>
                        <a:rPr lang="en-US" sz="2400" b="0" spc="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spc="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400" b="0" spc="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spc="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đó</a:t>
                      </a:r>
                      <a:r>
                        <a:rPr lang="en-US" sz="2400" b="0" spc="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spc="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400" b="0" spc="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spc="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b="0" spc="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spc="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hai</a:t>
                      </a:r>
                      <a:r>
                        <a:rPr lang="en-US" sz="2400" b="0" spc="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spc="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bạn</a:t>
                      </a:r>
                      <a:r>
                        <a:rPr lang="en-US" sz="2400" b="0" spc="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A </a:t>
                      </a:r>
                      <a:r>
                        <a:rPr lang="en-US" sz="2400" b="0" spc="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b="0" spc="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B, </a:t>
                      </a:r>
                      <a:r>
                        <a:rPr lang="en-US" sz="2400" b="0" spc="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b="0" spc="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924 </a:t>
                      </a:r>
                      <a:r>
                        <a:rPr lang="en-US" sz="2400" b="0" spc="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400" b="0" spc="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vi-VN" sz="2400" dirty="0">
                        <a:solidFill>
                          <a:srgbClr val="0000CC"/>
                        </a:solidFill>
                        <a:latin typeface="+mn-lt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vi-VN" sz="2800" b="1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vi-VN" sz="2800" b="1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58325188"/>
                  </a:ext>
                </a:extLst>
              </a:tr>
              <a:tr h="875372"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400" b="1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(d)</a:t>
                      </a:r>
                      <a:endParaRPr lang="vi-VN" sz="2400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400" b="1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400" b="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b="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1584 </a:t>
                      </a:r>
                      <a:r>
                        <a:rPr lang="en-US" sz="2400" b="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400" b="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chọn</a:t>
                      </a:r>
                      <a:r>
                        <a:rPr lang="en-US" sz="2400" b="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6 </a:t>
                      </a:r>
                      <a:r>
                        <a:rPr lang="en-US" sz="2400" b="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400" b="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sao</a:t>
                      </a:r>
                      <a:r>
                        <a:rPr lang="en-US" sz="2400" b="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400" b="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A </a:t>
                      </a:r>
                      <a:r>
                        <a:rPr lang="en-US" sz="2400" b="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hoặc</a:t>
                      </a:r>
                      <a:r>
                        <a:rPr lang="en-US" sz="2400" b="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B </a:t>
                      </a:r>
                      <a:r>
                        <a:rPr lang="en-US" sz="2400" b="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phải</a:t>
                      </a:r>
                      <a:r>
                        <a:rPr lang="en-US" sz="2400" b="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b="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mặt</a:t>
                      </a:r>
                      <a:r>
                        <a:rPr lang="en-US" sz="2400" b="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nhưng</a:t>
                      </a:r>
                      <a:r>
                        <a:rPr lang="en-US" sz="2400" b="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400" b="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US" sz="2400" b="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400" b="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b="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mặt</a:t>
                      </a:r>
                      <a:r>
                        <a:rPr lang="en-US" sz="2400" b="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cả</a:t>
                      </a:r>
                      <a:r>
                        <a:rPr lang="en-US" sz="2400" b="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hai</a:t>
                      </a:r>
                      <a:r>
                        <a:rPr lang="en-US" sz="2400" b="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400" b="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vi-VN" sz="2400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vi-VN" sz="2800" b="1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vi-VN" sz="2800" b="1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01527297"/>
                  </a:ext>
                </a:extLst>
              </a:tr>
            </a:tbl>
          </a:graphicData>
        </a:graphic>
      </p:graphicFrame>
      <p:sp>
        <p:nvSpPr>
          <p:cNvPr id="69" name="Multiplication Sign 68">
            <a:extLst>
              <a:ext uri="{FF2B5EF4-FFF2-40B4-BE49-F238E27FC236}">
                <a16:creationId xmlns:a16="http://schemas.microsoft.com/office/drawing/2014/main" id="{BDB528A2-975B-28B7-E2F8-7A5E135E14BC}"/>
              </a:ext>
            </a:extLst>
          </p:cNvPr>
          <p:cNvSpPr/>
          <p:nvPr/>
        </p:nvSpPr>
        <p:spPr>
          <a:xfrm>
            <a:off x="10417672" y="1080690"/>
            <a:ext cx="362857" cy="391064"/>
          </a:xfrm>
          <a:prstGeom prst="mathMultiply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1" name="Multiplication Sign 70">
            <a:extLst>
              <a:ext uri="{FF2B5EF4-FFF2-40B4-BE49-F238E27FC236}">
                <a16:creationId xmlns:a16="http://schemas.microsoft.com/office/drawing/2014/main" id="{BF10D16E-4DEB-7716-6370-13BF5BCD60D5}"/>
              </a:ext>
            </a:extLst>
          </p:cNvPr>
          <p:cNvSpPr/>
          <p:nvPr/>
        </p:nvSpPr>
        <p:spPr>
          <a:xfrm>
            <a:off x="11387146" y="1615037"/>
            <a:ext cx="362857" cy="391064"/>
          </a:xfrm>
          <a:prstGeom prst="mathMultiply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2" name="Multiplication Sign 71">
            <a:extLst>
              <a:ext uri="{FF2B5EF4-FFF2-40B4-BE49-F238E27FC236}">
                <a16:creationId xmlns:a16="http://schemas.microsoft.com/office/drawing/2014/main" id="{D7264316-1FDD-28A5-FEB2-9E9C9782DC94}"/>
              </a:ext>
            </a:extLst>
          </p:cNvPr>
          <p:cNvSpPr/>
          <p:nvPr/>
        </p:nvSpPr>
        <p:spPr>
          <a:xfrm>
            <a:off x="10418361" y="2069155"/>
            <a:ext cx="362857" cy="391064"/>
          </a:xfrm>
          <a:prstGeom prst="mathMultiply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3" name="Multiplication Sign 72">
            <a:extLst>
              <a:ext uri="{FF2B5EF4-FFF2-40B4-BE49-F238E27FC236}">
                <a16:creationId xmlns:a16="http://schemas.microsoft.com/office/drawing/2014/main" id="{86E0145D-6226-930E-931F-0A47DC80263D}"/>
              </a:ext>
            </a:extLst>
          </p:cNvPr>
          <p:cNvSpPr/>
          <p:nvPr/>
        </p:nvSpPr>
        <p:spPr>
          <a:xfrm>
            <a:off x="10429247" y="2711770"/>
            <a:ext cx="362857" cy="391064"/>
          </a:xfrm>
          <a:prstGeom prst="mathMultiply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0629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animBg="1"/>
      <p:bldP spid="71" grpId="0" animBg="1"/>
      <p:bldP spid="72" grpId="0" animBg="1"/>
      <p:bldP spid="7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125506-E7CA-B3EC-E12E-4193FA9804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4C01A6A-9803-0418-D1E0-6BAC6E25287E}"/>
                  </a:ext>
                </a:extLst>
              </p:cNvPr>
              <p:cNvSpPr txBox="1"/>
              <p:nvPr/>
            </p:nvSpPr>
            <p:spPr>
              <a:xfrm>
                <a:off x="0" y="3922250"/>
                <a:ext cx="12364579" cy="266335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Hướng </a:t>
                </a:r>
                <a:r>
                  <a:rPr kumimoji="0" lang="en-US" sz="24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dẫn</a:t>
                </a:r>
                <a:endParaRPr kumimoji="0" lang="en-US" sz="2400" b="0" i="0" u="none" strike="noStrike" kern="1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ptos" panose="020B0004020202020204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4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CC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+mn-cs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US" sz="2400" b="0" i="1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CC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2400" b="0" i="1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CC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+mn-cs"/>
                              </a:rPr>
                              <m:t>1−</m:t>
                            </m:r>
                            <m:f>
                              <m:fPr>
                                <m:ctrlPr>
                                  <a:rPr kumimoji="0" lang="en-US" sz="2400" b="0" i="1" u="none" strike="noStrike" kern="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CC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+mn-cs"/>
                                  </a:rPr>
                                </m:ctrlPr>
                              </m:fPr>
                              <m:num>
                                <m:r>
                                  <a:rPr kumimoji="0" lang="en-US" sz="2400" b="0" i="1" u="none" strike="noStrike" kern="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CC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+mn-cs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kumimoji="0" lang="en-US" sz="2400" b="0" i="1" u="none" strike="noStrike" kern="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CC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+mn-cs"/>
                                  </a:rPr>
                                  <m:t>2</m:t>
                                </m:r>
                              </m:den>
                            </m:f>
                            <m:r>
                              <a:rPr kumimoji="0" lang="en-US" sz="2400" b="0" i="1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CC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+mn-cs"/>
                              </a:rPr>
                              <m:t>𝑥</m:t>
                            </m:r>
                          </m:e>
                        </m:d>
                      </m:e>
                      <m:sup>
                        <m:r>
                          <a:rPr kumimoji="0" lang="en-US" sz="24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CC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+mn-cs"/>
                          </a:rPr>
                          <m:t>5</m:t>
                        </m:r>
                      </m:sup>
                    </m:sSup>
                    <m:r>
                      <a:rPr kumimoji="0" lang="en-US" sz="24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+mn-cs"/>
                      </a:rPr>
                      <m:t>=1+5.</m:t>
                    </m:r>
                    <m:sSup>
                      <m:sSupPr>
                        <m:ctrlPr>
                          <a:rPr kumimoji="0" lang="en-US" sz="24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CC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4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CC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+mn-cs"/>
                          </a:rPr>
                          <m:t>1</m:t>
                        </m:r>
                      </m:e>
                      <m:sup>
                        <m:r>
                          <a:rPr kumimoji="0" lang="en-US" sz="24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CC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+mn-cs"/>
                          </a:rPr>
                          <m:t>4</m:t>
                        </m:r>
                      </m:sup>
                    </m:sSup>
                    <m:r>
                      <a:rPr kumimoji="0" lang="en-US" sz="24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+mn-cs"/>
                      </a:rPr>
                      <m:t>.</m:t>
                    </m:r>
                    <m:sSup>
                      <m:sSupPr>
                        <m:ctrlPr>
                          <a:rPr kumimoji="0" lang="en-US" sz="24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CC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+mn-cs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US" sz="2400" b="0" i="1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CC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2400" b="0" i="1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CC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+mn-cs"/>
                              </a:rPr>
                              <m:t>−</m:t>
                            </m:r>
                            <m:f>
                              <m:fPr>
                                <m:ctrlPr>
                                  <a:rPr kumimoji="0" lang="en-US" sz="2400" b="0" i="1" u="none" strike="noStrike" kern="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CC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+mn-cs"/>
                                  </a:rPr>
                                </m:ctrlPr>
                              </m:fPr>
                              <m:num>
                                <m:r>
                                  <a:rPr kumimoji="0" lang="en-US" sz="2400" b="0" i="1" u="none" strike="noStrike" kern="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CC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+mn-cs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kumimoji="0" lang="en-US" sz="2400" b="0" i="1" u="none" strike="noStrike" kern="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CC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+mn-cs"/>
                                  </a:rPr>
                                  <m:t>2</m:t>
                                </m:r>
                              </m:den>
                            </m:f>
                            <m:r>
                              <a:rPr kumimoji="0" lang="en-US" sz="2400" b="0" i="1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CC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+mn-cs"/>
                              </a:rPr>
                              <m:t>𝑥</m:t>
                            </m:r>
                          </m:e>
                        </m:d>
                      </m:e>
                      <m:sup>
                        <m:r>
                          <a:rPr kumimoji="0" lang="en-US" sz="24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CC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+mn-cs"/>
                          </a:rPr>
                          <m:t>1</m:t>
                        </m:r>
                      </m:sup>
                    </m:sSup>
                    <m:r>
                      <a:rPr kumimoji="0" lang="en-US" sz="24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+mn-cs"/>
                      </a:rPr>
                      <m:t>+10.</m:t>
                    </m:r>
                    <m:sSup>
                      <m:sSupPr>
                        <m:ctrlPr>
                          <a:rPr kumimoji="0" lang="en-US" sz="24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CC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4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CC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+mn-cs"/>
                          </a:rPr>
                          <m:t>1</m:t>
                        </m:r>
                      </m:e>
                      <m:sup>
                        <m:r>
                          <a:rPr kumimoji="0" lang="en-US" sz="24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CC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+mn-cs"/>
                          </a:rPr>
                          <m:t>3</m:t>
                        </m:r>
                      </m:sup>
                    </m:sSup>
                    <m:r>
                      <a:rPr kumimoji="0" lang="en-US" sz="24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+mn-cs"/>
                      </a:rPr>
                      <m:t>.</m:t>
                    </m:r>
                    <m:sSup>
                      <m:sSupPr>
                        <m:ctrlPr>
                          <a:rPr kumimoji="0" lang="en-US" sz="24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CC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+mn-cs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US" sz="2400" b="0" i="1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CC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2400" b="0" i="1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CC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+mn-cs"/>
                              </a:rPr>
                              <m:t>−</m:t>
                            </m:r>
                            <m:f>
                              <m:fPr>
                                <m:ctrlPr>
                                  <a:rPr kumimoji="0" lang="en-US" sz="2400" b="0" i="1" u="none" strike="noStrike" kern="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CC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+mn-cs"/>
                                  </a:rPr>
                                </m:ctrlPr>
                              </m:fPr>
                              <m:num>
                                <m:r>
                                  <a:rPr kumimoji="0" lang="en-US" sz="2400" b="0" i="1" u="none" strike="noStrike" kern="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CC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+mn-cs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kumimoji="0" lang="en-US" sz="2400" b="0" i="1" u="none" strike="noStrike" kern="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CC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+mn-cs"/>
                                  </a:rPr>
                                  <m:t>2</m:t>
                                </m:r>
                              </m:den>
                            </m:f>
                            <m:r>
                              <a:rPr kumimoji="0" lang="en-US" sz="2400" b="0" i="1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CC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+mn-cs"/>
                              </a:rPr>
                              <m:t>𝑥</m:t>
                            </m:r>
                          </m:e>
                        </m:d>
                      </m:e>
                      <m:sup>
                        <m:r>
                          <a:rPr kumimoji="0" lang="en-US" sz="24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CC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+mn-cs"/>
                          </a:rPr>
                          <m:t>2</m:t>
                        </m:r>
                      </m:sup>
                    </m:sSup>
                    <m:r>
                      <a:rPr kumimoji="0" lang="en-US" sz="24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+mn-cs"/>
                      </a:rPr>
                      <m:t>+10.</m:t>
                    </m:r>
                    <m:sSup>
                      <m:sSupPr>
                        <m:ctrlPr>
                          <a:rPr kumimoji="0" lang="en-US" sz="24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CC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4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CC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+mn-cs"/>
                          </a:rPr>
                          <m:t>1</m:t>
                        </m:r>
                      </m:e>
                      <m:sup>
                        <m:r>
                          <a:rPr kumimoji="0" lang="en-US" sz="24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CC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+mn-cs"/>
                          </a:rPr>
                          <m:t>2</m:t>
                        </m:r>
                      </m:sup>
                    </m:sSup>
                    <m:r>
                      <a:rPr kumimoji="0" lang="en-US" sz="24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+mn-cs"/>
                      </a:rPr>
                      <m:t>.</m:t>
                    </m:r>
                    <m:sSup>
                      <m:sSupPr>
                        <m:ctrlPr>
                          <a:rPr kumimoji="0" lang="en-US" sz="24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CC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+mn-cs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US" sz="2400" b="0" i="1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CC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2400" b="0" i="1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CC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+mn-cs"/>
                              </a:rPr>
                              <m:t>−</m:t>
                            </m:r>
                            <m:f>
                              <m:fPr>
                                <m:ctrlPr>
                                  <a:rPr kumimoji="0" lang="en-US" sz="2400" b="0" i="1" u="none" strike="noStrike" kern="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CC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+mn-cs"/>
                                  </a:rPr>
                                </m:ctrlPr>
                              </m:fPr>
                              <m:num>
                                <m:r>
                                  <a:rPr kumimoji="0" lang="en-US" sz="2400" b="0" i="1" u="none" strike="noStrike" kern="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CC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+mn-cs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kumimoji="0" lang="en-US" sz="2400" b="0" i="1" u="none" strike="noStrike" kern="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CC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+mn-cs"/>
                                  </a:rPr>
                                  <m:t>2</m:t>
                                </m:r>
                              </m:den>
                            </m:f>
                            <m:r>
                              <a:rPr kumimoji="0" lang="en-US" sz="2400" b="0" i="1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CC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+mn-cs"/>
                              </a:rPr>
                              <m:t>𝑥</m:t>
                            </m:r>
                          </m:e>
                        </m:d>
                      </m:e>
                      <m:sup>
                        <m:r>
                          <a:rPr kumimoji="0" lang="en-US" sz="24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CC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+mn-cs"/>
                          </a:rPr>
                          <m:t>3</m:t>
                        </m:r>
                      </m:sup>
                    </m:sSup>
                    <m:r>
                      <a:rPr kumimoji="0" lang="en-US" sz="24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+mn-cs"/>
                      </a:rPr>
                      <m:t>+5.1.</m:t>
                    </m:r>
                    <m:sSup>
                      <m:sSupPr>
                        <m:ctrlPr>
                          <a:rPr kumimoji="0" lang="en-US" sz="24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CC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+mn-cs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US" sz="2400" b="0" i="1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CC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2400" b="0" i="1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CC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+mn-cs"/>
                              </a:rPr>
                              <m:t>−</m:t>
                            </m:r>
                            <m:f>
                              <m:fPr>
                                <m:ctrlPr>
                                  <a:rPr kumimoji="0" lang="en-US" sz="2400" b="0" i="1" u="none" strike="noStrike" kern="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CC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+mn-cs"/>
                                  </a:rPr>
                                </m:ctrlPr>
                              </m:fPr>
                              <m:num>
                                <m:r>
                                  <a:rPr kumimoji="0" lang="en-US" sz="2400" b="0" i="1" u="none" strike="noStrike" kern="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CC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+mn-cs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kumimoji="0" lang="en-US" sz="2400" b="0" i="1" u="none" strike="noStrike" kern="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CC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+mn-cs"/>
                                  </a:rPr>
                                  <m:t>2</m:t>
                                </m:r>
                              </m:den>
                            </m:f>
                            <m:r>
                              <a:rPr kumimoji="0" lang="en-US" sz="2400" b="0" i="1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CC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+mn-cs"/>
                              </a:rPr>
                              <m:t>𝑥</m:t>
                            </m:r>
                          </m:e>
                        </m:d>
                      </m:e>
                      <m:sup>
                        <m:r>
                          <a:rPr kumimoji="0" lang="en-US" sz="24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CC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+mn-cs"/>
                          </a:rPr>
                          <m:t>4</m:t>
                        </m:r>
                      </m:sup>
                    </m:sSup>
                    <m:r>
                      <a:rPr kumimoji="0" lang="en-US" sz="24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+mn-cs"/>
                      </a:rPr>
                      <m:t>+</m:t>
                    </m:r>
                    <m:sSup>
                      <m:sSupPr>
                        <m:ctrlPr>
                          <a:rPr kumimoji="0" lang="en-US" sz="24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CC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+mn-cs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US" sz="2400" b="0" i="1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CC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2400" b="0" i="1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CC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+mn-cs"/>
                              </a:rPr>
                              <m:t>−</m:t>
                            </m:r>
                            <m:f>
                              <m:fPr>
                                <m:ctrlPr>
                                  <a:rPr kumimoji="0" lang="en-US" sz="2400" b="0" i="1" u="none" strike="noStrike" kern="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CC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+mn-cs"/>
                                  </a:rPr>
                                </m:ctrlPr>
                              </m:fPr>
                              <m:num>
                                <m:r>
                                  <a:rPr kumimoji="0" lang="en-US" sz="2400" b="0" i="1" u="none" strike="noStrike" kern="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CC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+mn-cs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kumimoji="0" lang="en-US" sz="2400" b="0" i="1" u="none" strike="noStrike" kern="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CC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+mn-cs"/>
                                  </a:rPr>
                                  <m:t>2</m:t>
                                </m:r>
                              </m:den>
                            </m:f>
                            <m:r>
                              <a:rPr kumimoji="0" lang="en-US" sz="2400" b="0" i="1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CC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+mn-cs"/>
                              </a:rPr>
                              <m:t>𝑥</m:t>
                            </m:r>
                          </m:e>
                        </m:d>
                      </m:e>
                      <m:sup>
                        <m:r>
                          <a:rPr kumimoji="0" lang="en-US" sz="24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CC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+mn-cs"/>
                          </a:rPr>
                          <m:t>5</m:t>
                        </m:r>
                      </m:sup>
                    </m:sSup>
                  </m:oMath>
                </a14:m>
                <a:endParaRPr kumimoji="0" lang="en-US" sz="2400" b="0" i="0" u="none" strike="noStrike" kern="1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ptos" panose="020B0004020202020204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                  </a:t>
                </a:r>
                <a14:m>
                  <m:oMath xmlns:m="http://schemas.openxmlformats.org/officeDocument/2006/math">
                    <m:r>
                      <a:rPr kumimoji="0" lang="en-US" sz="2800" b="0" i="0" u="none" strike="noStrike" kern="100" cap="none" spc="0" normalizeH="0" baseline="0" noProof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kumimoji="0" lang="en-US" sz="28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rPr>
                      <m:t>1−</m:t>
                    </m:r>
                    <m:f>
                      <m:fPr>
                        <m:ctrlPr>
                          <a:rPr kumimoji="0" lang="en-US" sz="28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28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5</m:t>
                        </m:r>
                      </m:num>
                      <m:den>
                        <m:r>
                          <a:rPr kumimoji="0" lang="en-US" sz="28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kumimoji="0" lang="en-US" sz="28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𝑥</m:t>
                    </m:r>
                    <m:r>
                      <a:rPr kumimoji="0" lang="en-US" sz="28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kumimoji="0" lang="en-US" sz="28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28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5</m:t>
                        </m:r>
                      </m:num>
                      <m:den>
                        <m:r>
                          <a:rPr kumimoji="0" lang="en-US" sz="28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sSup>
                      <m:sSupPr>
                        <m:ctrlPr>
                          <a:rPr kumimoji="0" lang="en-US" sz="28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0" lang="en-US" sz="28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kumimoji="0" lang="en-US" sz="28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kumimoji="0" lang="en-US" sz="28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kumimoji="0" lang="en-US" sz="28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28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5</m:t>
                        </m:r>
                      </m:num>
                      <m:den>
                        <m:r>
                          <a:rPr kumimoji="0" lang="en-US" sz="28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  <m:sSup>
                      <m:sSupPr>
                        <m:ctrlPr>
                          <a:rPr kumimoji="0" lang="en-US" sz="28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0" lang="en-US" sz="28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kumimoji="0" lang="en-US" sz="28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kumimoji="0" lang="en-US" sz="28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kumimoji="0" lang="en-US" sz="28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28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5</m:t>
                        </m:r>
                      </m:num>
                      <m:den>
                        <m:r>
                          <a:rPr kumimoji="0" lang="en-US" sz="28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16</m:t>
                        </m:r>
                      </m:den>
                    </m:f>
                    <m:sSup>
                      <m:sSupPr>
                        <m:ctrlPr>
                          <a:rPr kumimoji="0" lang="en-US" sz="28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0" lang="en-US" sz="28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kumimoji="0" lang="en-US" sz="28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4</m:t>
                        </m:r>
                      </m:sup>
                    </m:sSup>
                    <m:r>
                      <a:rPr kumimoji="0" lang="en-US" sz="28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kumimoji="0" lang="en-US" sz="28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28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kumimoji="0" lang="en-US" sz="28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32</m:t>
                        </m:r>
                      </m:den>
                    </m:f>
                    <m:sSup>
                      <m:sSupPr>
                        <m:ctrlPr>
                          <a:rPr kumimoji="0" lang="en-US" sz="28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0" lang="en-US" sz="28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kumimoji="0" lang="en-US" sz="28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5</m:t>
                        </m:r>
                      </m:sup>
                    </m:sSup>
                    <m:r>
                      <a:rPr kumimoji="0" lang="en-US" sz="28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kumimoji="0" lang="en-US" sz="2400" b="0" i="0" u="none" strike="noStrike" kern="1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ptos" panose="020B0004020202020204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CC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CC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  <m:sub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CC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+</m:t>
                    </m:r>
                    <m:sSub>
                      <m:sSubPr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CC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CC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  <m:sub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CC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+</m:t>
                    </m:r>
                    <m:sSub>
                      <m:sSubPr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CC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CC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  <m:sub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CC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+</m:t>
                    </m:r>
                    <m:sSub>
                      <m:sSubPr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CC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CC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  <m:sub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CC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3</m:t>
                        </m:r>
                      </m:sub>
                    </m:sSub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+</m:t>
                    </m:r>
                    <m:sSub>
                      <m:sSubPr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CC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CC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  <m:sub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CC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kumimoji="0" lang="en-US" sz="28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>
                      <a:rPr kumimoji="0" lang="en-US" sz="2800" b="0" i="0" u="none" strike="noStrike" kern="100" cap="none" spc="0" normalizeH="0" baseline="0" noProof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rPr>
                      <m:t>1+</m:t>
                    </m:r>
                    <m:d>
                      <m:dPr>
                        <m:ctrlPr>
                          <a:rPr kumimoji="0" lang="en-US" sz="2800" b="0" i="1" u="none" strike="noStrike" kern="1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kumimoji="0" lang="en-US" sz="28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kumimoji="0" lang="en-US" sz="2800" b="0" i="1" u="none" strike="noStrike" kern="1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kumimoji="0" lang="en-US" sz="2800" b="0" i="1" u="none" strike="noStrike" kern="1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5</m:t>
                            </m:r>
                          </m:num>
                          <m:den>
                            <m:r>
                              <a:rPr kumimoji="0" lang="en-US" sz="2800" b="0" i="1" u="none" strike="noStrike" kern="1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  <m:r>
                      <a:rPr kumimoji="0" lang="en-US" sz="2800" b="0" i="0" u="none" strike="noStrike" kern="100" cap="none" spc="0" normalizeH="0" baseline="0" noProof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kumimoji="0" lang="en-US" sz="28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28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5</m:t>
                        </m:r>
                      </m:num>
                      <m:den>
                        <m:r>
                          <a:rPr kumimoji="0" lang="en-US" sz="28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kumimoji="0" lang="en-US" sz="28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kumimoji="0" lang="en-US" sz="28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28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5</m:t>
                        </m:r>
                      </m:num>
                      <m:den>
                        <m:r>
                          <a:rPr kumimoji="0" lang="en-US" sz="28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  <m:r>
                      <a:rPr kumimoji="0" lang="en-US" sz="2800" b="0" i="1" u="none" strike="noStrike" kern="100" cap="none" spc="0" normalizeH="0" baseline="0" noProof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kumimoji="0" lang="en-US" sz="28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28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5</m:t>
                        </m:r>
                      </m:num>
                      <m:den>
                        <m:r>
                          <a:rPr kumimoji="0" lang="en-US" sz="28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16</m:t>
                        </m:r>
                      </m:den>
                    </m:f>
                    <m:r>
                      <a:rPr kumimoji="0" lang="en-US" sz="2800" b="0" i="1" u="none" strike="noStrike" kern="100" cap="none" spc="0" normalizeH="0" baseline="0" noProof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+</m:t>
                    </m:r>
                    <m:d>
                      <m:dPr>
                        <m:ctrlPr>
                          <a:rPr kumimoji="0" lang="en-US" sz="2800" b="0" i="1" u="none" strike="noStrike" kern="1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kumimoji="0" lang="en-US" sz="2800" b="0" i="1" u="none" strike="noStrike" kern="1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kumimoji="0" lang="en-US" sz="2800" b="0" i="1" u="none" strike="noStrike" kern="1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kumimoji="0" lang="en-US" sz="2800" b="0" i="1" u="none" strike="noStrike" kern="1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kumimoji="0" lang="en-US" sz="2800" b="0" i="1" u="none" strike="noStrike" kern="1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32</m:t>
                            </m:r>
                          </m:den>
                        </m:f>
                      </m:e>
                    </m:d>
                    <m:r>
                      <a:rPr kumimoji="0" lang="en-US" sz="2800" b="0" i="0" u="none" strike="noStrike" kern="100" cap="none" spc="0" normalizeH="0" baseline="0" noProof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kumimoji="0" lang="en-US" sz="28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28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kumimoji="0" lang="en-US" sz="28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32</m:t>
                        </m:r>
                      </m:den>
                    </m:f>
                  </m:oMath>
                </a14:m>
                <a:endParaRPr kumimoji="0" lang="en-US" sz="2400" b="0" i="0" u="none" strike="noStrike" kern="1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ptos" panose="020B00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4C01A6A-9803-0418-D1E0-6BAC6E2528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3922250"/>
                <a:ext cx="12364579" cy="2663358"/>
              </a:xfrm>
              <a:prstGeom prst="rect">
                <a:avLst/>
              </a:prstGeom>
              <a:blipFill>
                <a:blip r:embed="rId3"/>
                <a:stretch>
                  <a:fillRect l="-740" t="-1831" b="-13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5" name="Google Shape;2831;p80">
            <a:extLst>
              <a:ext uri="{FF2B5EF4-FFF2-40B4-BE49-F238E27FC236}">
                <a16:creationId xmlns:a16="http://schemas.microsoft.com/office/drawing/2014/main" id="{60162407-23C4-E0B1-BC67-BB51B424C1D9}"/>
              </a:ext>
            </a:extLst>
          </p:cNvPr>
          <p:cNvGrpSpPr/>
          <p:nvPr/>
        </p:nvGrpSpPr>
        <p:grpSpPr>
          <a:xfrm flipH="1">
            <a:off x="11197367" y="5655128"/>
            <a:ext cx="1310319" cy="1140485"/>
            <a:chOff x="715100" y="3115325"/>
            <a:chExt cx="1229101" cy="1484895"/>
          </a:xfrm>
        </p:grpSpPr>
        <p:sp>
          <p:nvSpPr>
            <p:cNvPr id="56" name="Google Shape;2832;p80">
              <a:extLst>
                <a:ext uri="{FF2B5EF4-FFF2-40B4-BE49-F238E27FC236}">
                  <a16:creationId xmlns:a16="http://schemas.microsoft.com/office/drawing/2014/main" id="{1295052B-4C80-D489-F758-22B7A84A95B9}"/>
                </a:ext>
              </a:extLst>
            </p:cNvPr>
            <p:cNvSpPr/>
            <p:nvPr/>
          </p:nvSpPr>
          <p:spPr>
            <a:xfrm>
              <a:off x="1024903" y="4011637"/>
              <a:ext cx="717378" cy="588582"/>
            </a:xfrm>
            <a:custGeom>
              <a:avLst/>
              <a:gdLst/>
              <a:ahLst/>
              <a:cxnLst/>
              <a:rect l="l" t="t" r="r" b="b"/>
              <a:pathLst>
                <a:path w="5180" h="4250" extrusionOk="0">
                  <a:moveTo>
                    <a:pt x="408" y="1"/>
                  </a:moveTo>
                  <a:cubicBezTo>
                    <a:pt x="171" y="1"/>
                    <a:pt x="0" y="235"/>
                    <a:pt x="78" y="463"/>
                  </a:cubicBezTo>
                  <a:cubicBezTo>
                    <a:pt x="78" y="463"/>
                    <a:pt x="1263" y="3961"/>
                    <a:pt x="1263" y="3969"/>
                  </a:cubicBezTo>
                  <a:cubicBezTo>
                    <a:pt x="1263" y="4123"/>
                    <a:pt x="1858" y="4250"/>
                    <a:pt x="2593" y="4250"/>
                  </a:cubicBezTo>
                  <a:cubicBezTo>
                    <a:pt x="3325" y="4250"/>
                    <a:pt x="3919" y="4123"/>
                    <a:pt x="3919" y="3969"/>
                  </a:cubicBezTo>
                  <a:cubicBezTo>
                    <a:pt x="3919" y="3958"/>
                    <a:pt x="5102" y="463"/>
                    <a:pt x="5102" y="463"/>
                  </a:cubicBezTo>
                  <a:cubicBezTo>
                    <a:pt x="5179" y="238"/>
                    <a:pt x="5009" y="1"/>
                    <a:pt x="4772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2833;p80">
              <a:extLst>
                <a:ext uri="{FF2B5EF4-FFF2-40B4-BE49-F238E27FC236}">
                  <a16:creationId xmlns:a16="http://schemas.microsoft.com/office/drawing/2014/main" id="{335D658F-6C28-4EE1-B082-BF956440A51E}"/>
                </a:ext>
              </a:extLst>
            </p:cNvPr>
            <p:cNvSpPr/>
            <p:nvPr/>
          </p:nvSpPr>
          <p:spPr>
            <a:xfrm>
              <a:off x="1032520" y="3975076"/>
              <a:ext cx="696743" cy="127826"/>
            </a:xfrm>
            <a:custGeom>
              <a:avLst/>
              <a:gdLst/>
              <a:ahLst/>
              <a:cxnLst/>
              <a:rect l="l" t="t" r="r" b="b"/>
              <a:pathLst>
                <a:path w="5031" h="923" extrusionOk="0">
                  <a:moveTo>
                    <a:pt x="2516" y="1"/>
                  </a:moveTo>
                  <a:cubicBezTo>
                    <a:pt x="1126" y="1"/>
                    <a:pt x="0" y="207"/>
                    <a:pt x="0" y="463"/>
                  </a:cubicBezTo>
                  <a:cubicBezTo>
                    <a:pt x="0" y="716"/>
                    <a:pt x="1126" y="923"/>
                    <a:pt x="2516" y="923"/>
                  </a:cubicBezTo>
                  <a:cubicBezTo>
                    <a:pt x="3905" y="923"/>
                    <a:pt x="5031" y="716"/>
                    <a:pt x="5031" y="463"/>
                  </a:cubicBezTo>
                  <a:cubicBezTo>
                    <a:pt x="5031" y="207"/>
                    <a:pt x="3905" y="1"/>
                    <a:pt x="2516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2834;p80">
              <a:extLst>
                <a:ext uri="{FF2B5EF4-FFF2-40B4-BE49-F238E27FC236}">
                  <a16:creationId xmlns:a16="http://schemas.microsoft.com/office/drawing/2014/main" id="{78F01EBD-0A1F-9EC7-A1DB-2E9DA9B64D14}"/>
                </a:ext>
              </a:extLst>
            </p:cNvPr>
            <p:cNvSpPr/>
            <p:nvPr/>
          </p:nvSpPr>
          <p:spPr>
            <a:xfrm>
              <a:off x="1058002" y="4022716"/>
              <a:ext cx="646194" cy="80186"/>
            </a:xfrm>
            <a:custGeom>
              <a:avLst/>
              <a:gdLst/>
              <a:ahLst/>
              <a:cxnLst/>
              <a:rect l="l" t="t" r="r" b="b"/>
              <a:pathLst>
                <a:path w="4666" h="579" extrusionOk="0">
                  <a:moveTo>
                    <a:pt x="2332" y="1"/>
                  </a:moveTo>
                  <a:cubicBezTo>
                    <a:pt x="1275" y="1"/>
                    <a:pt x="375" y="122"/>
                    <a:pt x="1" y="290"/>
                  </a:cubicBezTo>
                  <a:cubicBezTo>
                    <a:pt x="372" y="460"/>
                    <a:pt x="1275" y="579"/>
                    <a:pt x="2332" y="579"/>
                  </a:cubicBezTo>
                  <a:cubicBezTo>
                    <a:pt x="3388" y="579"/>
                    <a:pt x="4288" y="460"/>
                    <a:pt x="4665" y="290"/>
                  </a:cubicBezTo>
                  <a:cubicBezTo>
                    <a:pt x="4294" y="122"/>
                    <a:pt x="3388" y="1"/>
                    <a:pt x="2332" y="1"/>
                  </a:cubicBezTo>
                  <a:close/>
                </a:path>
              </a:pathLst>
            </a:custGeom>
            <a:solidFill>
              <a:srgbClr val="AA8C7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2835;p80">
              <a:extLst>
                <a:ext uri="{FF2B5EF4-FFF2-40B4-BE49-F238E27FC236}">
                  <a16:creationId xmlns:a16="http://schemas.microsoft.com/office/drawing/2014/main" id="{F8D6C467-8D23-A57D-C083-1936A54FD0EE}"/>
                </a:ext>
              </a:extLst>
            </p:cNvPr>
            <p:cNvSpPr/>
            <p:nvPr/>
          </p:nvSpPr>
          <p:spPr>
            <a:xfrm>
              <a:off x="715100" y="3494651"/>
              <a:ext cx="545789" cy="411731"/>
            </a:xfrm>
            <a:custGeom>
              <a:avLst/>
              <a:gdLst/>
              <a:ahLst/>
              <a:cxnLst/>
              <a:rect l="l" t="t" r="r" b="b"/>
              <a:pathLst>
                <a:path w="3941" h="2973" extrusionOk="0">
                  <a:moveTo>
                    <a:pt x="224" y="0"/>
                  </a:moveTo>
                  <a:cubicBezTo>
                    <a:pt x="88" y="0"/>
                    <a:pt x="3" y="113"/>
                    <a:pt x="3" y="113"/>
                  </a:cubicBezTo>
                  <a:cubicBezTo>
                    <a:pt x="0" y="443"/>
                    <a:pt x="182" y="740"/>
                    <a:pt x="691" y="947"/>
                  </a:cubicBezTo>
                  <a:cubicBezTo>
                    <a:pt x="1200" y="1153"/>
                    <a:pt x="787" y="1599"/>
                    <a:pt x="1302" y="2116"/>
                  </a:cubicBezTo>
                  <a:cubicBezTo>
                    <a:pt x="1496" y="2311"/>
                    <a:pt x="1650" y="2343"/>
                    <a:pt x="1795" y="2343"/>
                  </a:cubicBezTo>
                  <a:cubicBezTo>
                    <a:pt x="1866" y="2343"/>
                    <a:pt x="1935" y="2335"/>
                    <a:pt x="2006" y="2335"/>
                  </a:cubicBezTo>
                  <a:cubicBezTo>
                    <a:pt x="2177" y="2335"/>
                    <a:pt x="2358" y="2380"/>
                    <a:pt x="2601" y="2686"/>
                  </a:cubicBezTo>
                  <a:cubicBezTo>
                    <a:pt x="2768" y="2899"/>
                    <a:pt x="2959" y="2972"/>
                    <a:pt x="3144" y="2972"/>
                  </a:cubicBezTo>
                  <a:cubicBezTo>
                    <a:pt x="3559" y="2972"/>
                    <a:pt x="3941" y="2598"/>
                    <a:pt x="3941" y="2598"/>
                  </a:cubicBezTo>
                  <a:cubicBezTo>
                    <a:pt x="3897" y="1268"/>
                    <a:pt x="3179" y="1048"/>
                    <a:pt x="2631" y="963"/>
                  </a:cubicBezTo>
                  <a:cubicBezTo>
                    <a:pt x="2108" y="882"/>
                    <a:pt x="2187" y="201"/>
                    <a:pt x="1801" y="201"/>
                  </a:cubicBezTo>
                  <a:cubicBezTo>
                    <a:pt x="1783" y="201"/>
                    <a:pt x="1763" y="203"/>
                    <a:pt x="1742" y="206"/>
                  </a:cubicBezTo>
                  <a:cubicBezTo>
                    <a:pt x="1463" y="250"/>
                    <a:pt x="1178" y="368"/>
                    <a:pt x="931" y="368"/>
                  </a:cubicBezTo>
                  <a:cubicBezTo>
                    <a:pt x="776" y="368"/>
                    <a:pt x="637" y="322"/>
                    <a:pt x="523" y="182"/>
                  </a:cubicBezTo>
                  <a:cubicBezTo>
                    <a:pt x="410" y="43"/>
                    <a:pt x="307" y="0"/>
                    <a:pt x="224" y="0"/>
                  </a:cubicBezTo>
                  <a:close/>
                </a:path>
              </a:pathLst>
            </a:custGeom>
            <a:solidFill>
              <a:srgbClr val="97AF8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2836;p80">
              <a:extLst>
                <a:ext uri="{FF2B5EF4-FFF2-40B4-BE49-F238E27FC236}">
                  <a16:creationId xmlns:a16="http://schemas.microsoft.com/office/drawing/2014/main" id="{5516FE4D-C6EA-74E1-4EAB-61D315898088}"/>
                </a:ext>
              </a:extLst>
            </p:cNvPr>
            <p:cNvSpPr/>
            <p:nvPr/>
          </p:nvSpPr>
          <p:spPr>
            <a:xfrm>
              <a:off x="1157161" y="3115325"/>
              <a:ext cx="354950" cy="650765"/>
            </a:xfrm>
            <a:custGeom>
              <a:avLst/>
              <a:gdLst/>
              <a:ahLst/>
              <a:cxnLst/>
              <a:rect l="l" t="t" r="r" b="b"/>
              <a:pathLst>
                <a:path w="2563" h="4699" extrusionOk="0">
                  <a:moveTo>
                    <a:pt x="1974" y="1"/>
                  </a:moveTo>
                  <a:cubicBezTo>
                    <a:pt x="1903" y="1"/>
                    <a:pt x="1468" y="17"/>
                    <a:pt x="1505" y="414"/>
                  </a:cubicBezTo>
                  <a:cubicBezTo>
                    <a:pt x="1547" y="849"/>
                    <a:pt x="1118" y="865"/>
                    <a:pt x="870" y="1429"/>
                  </a:cubicBezTo>
                  <a:cubicBezTo>
                    <a:pt x="625" y="1993"/>
                    <a:pt x="1258" y="2351"/>
                    <a:pt x="628" y="2775"/>
                  </a:cubicBezTo>
                  <a:cubicBezTo>
                    <a:pt x="0" y="3196"/>
                    <a:pt x="449" y="4445"/>
                    <a:pt x="1175" y="4668"/>
                  </a:cubicBezTo>
                  <a:cubicBezTo>
                    <a:pt x="1243" y="4689"/>
                    <a:pt x="1307" y="4699"/>
                    <a:pt x="1368" y="4699"/>
                  </a:cubicBezTo>
                  <a:cubicBezTo>
                    <a:pt x="1962" y="4699"/>
                    <a:pt x="2246" y="3778"/>
                    <a:pt x="2086" y="3344"/>
                  </a:cubicBezTo>
                  <a:cubicBezTo>
                    <a:pt x="1916" y="2866"/>
                    <a:pt x="1588" y="2549"/>
                    <a:pt x="2078" y="1938"/>
                  </a:cubicBezTo>
                  <a:cubicBezTo>
                    <a:pt x="2562" y="1322"/>
                    <a:pt x="1962" y="948"/>
                    <a:pt x="2086" y="664"/>
                  </a:cubicBezTo>
                  <a:cubicBezTo>
                    <a:pt x="2207" y="383"/>
                    <a:pt x="2111" y="84"/>
                    <a:pt x="1984" y="1"/>
                  </a:cubicBezTo>
                  <a:cubicBezTo>
                    <a:pt x="1984" y="1"/>
                    <a:pt x="1981" y="1"/>
                    <a:pt x="1974" y="1"/>
                  </a:cubicBezTo>
                  <a:close/>
                </a:path>
              </a:pathLst>
            </a:custGeom>
            <a:solidFill>
              <a:srgbClr val="97AF8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2837;p80">
              <a:extLst>
                <a:ext uri="{FF2B5EF4-FFF2-40B4-BE49-F238E27FC236}">
                  <a16:creationId xmlns:a16="http://schemas.microsoft.com/office/drawing/2014/main" id="{A81D7264-B458-B4F9-C4B9-4E69A30199E5}"/>
                </a:ext>
              </a:extLst>
            </p:cNvPr>
            <p:cNvSpPr/>
            <p:nvPr/>
          </p:nvSpPr>
          <p:spPr>
            <a:xfrm>
              <a:off x="1405198" y="3473739"/>
              <a:ext cx="539003" cy="400375"/>
            </a:xfrm>
            <a:custGeom>
              <a:avLst/>
              <a:gdLst/>
              <a:ahLst/>
              <a:cxnLst/>
              <a:rect l="l" t="t" r="r" b="b"/>
              <a:pathLst>
                <a:path w="3892" h="2891" extrusionOk="0">
                  <a:moveTo>
                    <a:pt x="3630" y="0"/>
                  </a:moveTo>
                  <a:cubicBezTo>
                    <a:pt x="3583" y="0"/>
                    <a:pt x="3514" y="17"/>
                    <a:pt x="3421" y="55"/>
                  </a:cubicBezTo>
                  <a:cubicBezTo>
                    <a:pt x="3139" y="170"/>
                    <a:pt x="2969" y="193"/>
                    <a:pt x="2788" y="193"/>
                  </a:cubicBezTo>
                  <a:cubicBezTo>
                    <a:pt x="2663" y="193"/>
                    <a:pt x="2532" y="182"/>
                    <a:pt x="2354" y="182"/>
                  </a:cubicBezTo>
                  <a:cubicBezTo>
                    <a:pt x="2237" y="182"/>
                    <a:pt x="2099" y="187"/>
                    <a:pt x="1930" y="203"/>
                  </a:cubicBezTo>
                  <a:cubicBezTo>
                    <a:pt x="1132" y="278"/>
                    <a:pt x="1630" y="875"/>
                    <a:pt x="815" y="1048"/>
                  </a:cubicBezTo>
                  <a:cubicBezTo>
                    <a:pt x="1" y="1224"/>
                    <a:pt x="557" y="2589"/>
                    <a:pt x="557" y="2589"/>
                  </a:cubicBezTo>
                  <a:cubicBezTo>
                    <a:pt x="858" y="2806"/>
                    <a:pt x="1072" y="2891"/>
                    <a:pt x="1231" y="2891"/>
                  </a:cubicBezTo>
                  <a:cubicBezTo>
                    <a:pt x="1745" y="2891"/>
                    <a:pt x="1705" y="2011"/>
                    <a:pt x="2265" y="1791"/>
                  </a:cubicBezTo>
                  <a:cubicBezTo>
                    <a:pt x="3000" y="1499"/>
                    <a:pt x="2367" y="1164"/>
                    <a:pt x="2975" y="814"/>
                  </a:cubicBezTo>
                  <a:cubicBezTo>
                    <a:pt x="3491" y="518"/>
                    <a:pt x="3892" y="0"/>
                    <a:pt x="3630" y="0"/>
                  </a:cubicBezTo>
                  <a:close/>
                </a:path>
              </a:pathLst>
            </a:custGeom>
            <a:solidFill>
              <a:srgbClr val="97AF8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2838;p80">
              <a:extLst>
                <a:ext uri="{FF2B5EF4-FFF2-40B4-BE49-F238E27FC236}">
                  <a16:creationId xmlns:a16="http://schemas.microsoft.com/office/drawing/2014/main" id="{C862C458-E08E-9411-128A-4196108EC13F}"/>
                </a:ext>
              </a:extLst>
            </p:cNvPr>
            <p:cNvSpPr/>
            <p:nvPr/>
          </p:nvSpPr>
          <p:spPr>
            <a:xfrm>
              <a:off x="969230" y="3658763"/>
              <a:ext cx="410207" cy="422810"/>
            </a:xfrm>
            <a:custGeom>
              <a:avLst/>
              <a:gdLst/>
              <a:ahLst/>
              <a:cxnLst/>
              <a:rect l="l" t="t" r="r" b="b"/>
              <a:pathLst>
                <a:path w="2962" h="3053" extrusionOk="0">
                  <a:moveTo>
                    <a:pt x="1" y="1"/>
                  </a:moveTo>
                  <a:lnTo>
                    <a:pt x="1" y="1"/>
                  </a:lnTo>
                  <a:cubicBezTo>
                    <a:pt x="81" y="53"/>
                    <a:pt x="166" y="92"/>
                    <a:pt x="237" y="136"/>
                  </a:cubicBezTo>
                  <a:cubicBezTo>
                    <a:pt x="317" y="177"/>
                    <a:pt x="400" y="221"/>
                    <a:pt x="480" y="268"/>
                  </a:cubicBezTo>
                  <a:cubicBezTo>
                    <a:pt x="642" y="356"/>
                    <a:pt x="799" y="452"/>
                    <a:pt x="950" y="551"/>
                  </a:cubicBezTo>
                  <a:cubicBezTo>
                    <a:pt x="1255" y="752"/>
                    <a:pt x="1544" y="975"/>
                    <a:pt x="1806" y="1225"/>
                  </a:cubicBezTo>
                  <a:cubicBezTo>
                    <a:pt x="1941" y="1349"/>
                    <a:pt x="2064" y="1481"/>
                    <a:pt x="2177" y="1622"/>
                  </a:cubicBezTo>
                  <a:cubicBezTo>
                    <a:pt x="2296" y="1762"/>
                    <a:pt x="2403" y="1911"/>
                    <a:pt x="2499" y="2062"/>
                  </a:cubicBezTo>
                  <a:cubicBezTo>
                    <a:pt x="2695" y="2365"/>
                    <a:pt x="2843" y="2703"/>
                    <a:pt x="2962" y="3053"/>
                  </a:cubicBezTo>
                  <a:cubicBezTo>
                    <a:pt x="2912" y="2689"/>
                    <a:pt x="2791" y="2323"/>
                    <a:pt x="2609" y="1996"/>
                  </a:cubicBezTo>
                  <a:cubicBezTo>
                    <a:pt x="2430" y="1666"/>
                    <a:pt x="2191" y="1371"/>
                    <a:pt x="1921" y="1110"/>
                  </a:cubicBezTo>
                  <a:cubicBezTo>
                    <a:pt x="1784" y="983"/>
                    <a:pt x="1641" y="859"/>
                    <a:pt x="1489" y="749"/>
                  </a:cubicBezTo>
                  <a:cubicBezTo>
                    <a:pt x="1338" y="642"/>
                    <a:pt x="1181" y="535"/>
                    <a:pt x="1019" y="447"/>
                  </a:cubicBezTo>
                  <a:cubicBezTo>
                    <a:pt x="856" y="353"/>
                    <a:pt x="691" y="271"/>
                    <a:pt x="521" y="199"/>
                  </a:cubicBezTo>
                  <a:cubicBezTo>
                    <a:pt x="435" y="161"/>
                    <a:pt x="347" y="125"/>
                    <a:pt x="262" y="94"/>
                  </a:cubicBezTo>
                  <a:cubicBezTo>
                    <a:pt x="177" y="61"/>
                    <a:pt x="86" y="37"/>
                    <a:pt x="1" y="1"/>
                  </a:cubicBezTo>
                  <a:close/>
                </a:path>
              </a:pathLst>
            </a:custGeom>
            <a:solidFill>
              <a:srgbClr val="B7CBA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2839;p80">
              <a:extLst>
                <a:ext uri="{FF2B5EF4-FFF2-40B4-BE49-F238E27FC236}">
                  <a16:creationId xmlns:a16="http://schemas.microsoft.com/office/drawing/2014/main" id="{326B09A2-8CAE-3F34-6D67-2B5ADD404F8D}"/>
                </a:ext>
              </a:extLst>
            </p:cNvPr>
            <p:cNvSpPr/>
            <p:nvPr/>
          </p:nvSpPr>
          <p:spPr>
            <a:xfrm>
              <a:off x="1306870" y="3334833"/>
              <a:ext cx="64952" cy="672092"/>
            </a:xfrm>
            <a:custGeom>
              <a:avLst/>
              <a:gdLst/>
              <a:ahLst/>
              <a:cxnLst/>
              <a:rect l="l" t="t" r="r" b="b"/>
              <a:pathLst>
                <a:path w="469" h="4853" extrusionOk="0">
                  <a:moveTo>
                    <a:pt x="469" y="1"/>
                  </a:moveTo>
                  <a:cubicBezTo>
                    <a:pt x="312" y="383"/>
                    <a:pt x="204" y="785"/>
                    <a:pt x="133" y="1190"/>
                  </a:cubicBezTo>
                  <a:cubicBezTo>
                    <a:pt x="116" y="1292"/>
                    <a:pt x="94" y="1391"/>
                    <a:pt x="81" y="1495"/>
                  </a:cubicBezTo>
                  <a:lnTo>
                    <a:pt x="42" y="1801"/>
                  </a:lnTo>
                  <a:cubicBezTo>
                    <a:pt x="25" y="2007"/>
                    <a:pt x="9" y="2213"/>
                    <a:pt x="6" y="2420"/>
                  </a:cubicBezTo>
                  <a:cubicBezTo>
                    <a:pt x="1" y="2524"/>
                    <a:pt x="1" y="2626"/>
                    <a:pt x="6" y="2731"/>
                  </a:cubicBezTo>
                  <a:cubicBezTo>
                    <a:pt x="9" y="2832"/>
                    <a:pt x="9" y="2937"/>
                    <a:pt x="14" y="3039"/>
                  </a:cubicBezTo>
                  <a:cubicBezTo>
                    <a:pt x="37" y="3245"/>
                    <a:pt x="48" y="3452"/>
                    <a:pt x="83" y="3655"/>
                  </a:cubicBezTo>
                  <a:cubicBezTo>
                    <a:pt x="138" y="4065"/>
                    <a:pt x="254" y="4467"/>
                    <a:pt x="391" y="4852"/>
                  </a:cubicBezTo>
                  <a:cubicBezTo>
                    <a:pt x="317" y="4445"/>
                    <a:pt x="240" y="4046"/>
                    <a:pt x="207" y="3641"/>
                  </a:cubicBezTo>
                  <a:cubicBezTo>
                    <a:pt x="185" y="3438"/>
                    <a:pt x="180" y="3234"/>
                    <a:pt x="166" y="3031"/>
                  </a:cubicBezTo>
                  <a:cubicBezTo>
                    <a:pt x="163" y="2830"/>
                    <a:pt x="152" y="2626"/>
                    <a:pt x="163" y="2422"/>
                  </a:cubicBezTo>
                  <a:cubicBezTo>
                    <a:pt x="171" y="2018"/>
                    <a:pt x="202" y="1611"/>
                    <a:pt x="254" y="1209"/>
                  </a:cubicBezTo>
                  <a:cubicBezTo>
                    <a:pt x="303" y="804"/>
                    <a:pt x="372" y="400"/>
                    <a:pt x="469" y="1"/>
                  </a:cubicBezTo>
                  <a:close/>
                </a:path>
              </a:pathLst>
            </a:custGeom>
            <a:solidFill>
              <a:srgbClr val="B7CBA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2840;p80">
              <a:extLst>
                <a:ext uri="{FF2B5EF4-FFF2-40B4-BE49-F238E27FC236}">
                  <a16:creationId xmlns:a16="http://schemas.microsoft.com/office/drawing/2014/main" id="{DE73CC27-2F33-DC08-B77B-3DC7D5DDCAAE}"/>
                </a:ext>
              </a:extLst>
            </p:cNvPr>
            <p:cNvSpPr/>
            <p:nvPr/>
          </p:nvSpPr>
          <p:spPr>
            <a:xfrm>
              <a:off x="1422371" y="3598658"/>
              <a:ext cx="296230" cy="467681"/>
            </a:xfrm>
            <a:custGeom>
              <a:avLst/>
              <a:gdLst/>
              <a:ahLst/>
              <a:cxnLst/>
              <a:rect l="l" t="t" r="r" b="b"/>
              <a:pathLst>
                <a:path w="2139" h="3377" extrusionOk="0">
                  <a:moveTo>
                    <a:pt x="2139" y="0"/>
                  </a:moveTo>
                  <a:cubicBezTo>
                    <a:pt x="1817" y="129"/>
                    <a:pt x="1517" y="330"/>
                    <a:pt x="1244" y="556"/>
                  </a:cubicBezTo>
                  <a:cubicBezTo>
                    <a:pt x="975" y="787"/>
                    <a:pt x="732" y="1051"/>
                    <a:pt x="537" y="1351"/>
                  </a:cubicBezTo>
                  <a:cubicBezTo>
                    <a:pt x="441" y="1500"/>
                    <a:pt x="350" y="1657"/>
                    <a:pt x="278" y="1819"/>
                  </a:cubicBezTo>
                  <a:cubicBezTo>
                    <a:pt x="210" y="1984"/>
                    <a:pt x="149" y="2149"/>
                    <a:pt x="108" y="2325"/>
                  </a:cubicBezTo>
                  <a:cubicBezTo>
                    <a:pt x="20" y="2669"/>
                    <a:pt x="1" y="3030"/>
                    <a:pt x="42" y="3376"/>
                  </a:cubicBezTo>
                  <a:cubicBezTo>
                    <a:pt x="69" y="3027"/>
                    <a:pt x="124" y="2686"/>
                    <a:pt x="232" y="2358"/>
                  </a:cubicBezTo>
                  <a:cubicBezTo>
                    <a:pt x="336" y="2034"/>
                    <a:pt x="485" y="1725"/>
                    <a:pt x="675" y="1439"/>
                  </a:cubicBezTo>
                  <a:cubicBezTo>
                    <a:pt x="859" y="1156"/>
                    <a:pt x="1087" y="894"/>
                    <a:pt x="1332" y="652"/>
                  </a:cubicBezTo>
                  <a:cubicBezTo>
                    <a:pt x="1580" y="413"/>
                    <a:pt x="1847" y="193"/>
                    <a:pt x="2139" y="0"/>
                  </a:cubicBezTo>
                  <a:close/>
                </a:path>
              </a:pathLst>
            </a:custGeom>
            <a:solidFill>
              <a:srgbClr val="B7CBA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66" name="Picture 65">
            <a:hlinkClick r:id="rId4" action="ppaction://hlinksldjump"/>
            <a:extLst>
              <a:ext uri="{FF2B5EF4-FFF2-40B4-BE49-F238E27FC236}">
                <a16:creationId xmlns:a16="http://schemas.microsoft.com/office/drawing/2014/main" id="{FF4FCC9C-CEBC-B3F6-75C3-BD29EAF65A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9064" y="5725425"/>
            <a:ext cx="538843" cy="35922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06D0B8B-022D-E63B-EFBA-13FDEFE73049}"/>
                  </a:ext>
                </a:extLst>
              </p:cNvPr>
              <p:cNvSpPr txBox="1"/>
              <p:nvPr/>
            </p:nvSpPr>
            <p:spPr>
              <a:xfrm>
                <a:off x="-20179" y="65314"/>
                <a:ext cx="11814390" cy="10926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+mn-cs"/>
                  </a:rPr>
                  <a:t>Bài 2. 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+mn-cs"/>
                  </a:rPr>
                  <a:t>Cho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CC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+mn-cs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US" sz="2400" b="0" i="1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CC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2400" b="0" i="1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CC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+mn-cs"/>
                              </a:rPr>
                              <m:t>1−</m:t>
                            </m:r>
                            <m:f>
                              <m:fPr>
                                <m:ctrlPr>
                                  <a:rPr kumimoji="0" lang="en-US" sz="2400" b="0" i="1" u="none" strike="noStrike" kern="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CC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+mn-cs"/>
                                  </a:rPr>
                                </m:ctrlPr>
                              </m:fPr>
                              <m:num>
                                <m:r>
                                  <a:rPr kumimoji="0" lang="en-US" sz="2400" b="0" i="1" u="none" strike="noStrike" kern="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CC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+mn-cs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kumimoji="0" lang="en-US" sz="2400" b="0" i="1" u="none" strike="noStrike" kern="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CC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+mn-cs"/>
                                  </a:rPr>
                                  <m:t>2</m:t>
                                </m:r>
                              </m:den>
                            </m:f>
                            <m:r>
                              <a:rPr kumimoji="0" lang="en-US" sz="2400" b="0" i="1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CC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+mn-cs"/>
                              </a:rPr>
                              <m:t>𝑥</m:t>
                            </m:r>
                          </m:e>
                        </m:d>
                      </m:e>
                      <m:sup>
                        <m:r>
                          <a:rPr kumimoji="0" lang="en-US" sz="2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CC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+mn-cs"/>
                          </a:rPr>
                          <m:t>5</m:t>
                        </m:r>
                      </m:sup>
                    </m:sSup>
                    <m:r>
                      <a:rPr kumimoji="0" lang="en-US" sz="24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+mn-cs"/>
                      </a:rPr>
                      <m:t>=</m:t>
                    </m:r>
                    <m:sSub>
                      <m:sSubPr>
                        <m:ctrlPr>
                          <a:rPr kumimoji="0" lang="en-US" sz="2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CC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CC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+mn-cs"/>
                          </a:rPr>
                          <m:t>𝑎</m:t>
                        </m:r>
                      </m:e>
                      <m:sub>
                        <m:r>
                          <a:rPr kumimoji="0" lang="en-US" sz="2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CC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+mn-cs"/>
                          </a:rPr>
                          <m:t>0</m:t>
                        </m:r>
                      </m:sub>
                    </m:sSub>
                    <m:r>
                      <a:rPr kumimoji="0" lang="en-US" sz="24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+mn-cs"/>
                      </a:rPr>
                      <m:t>+</m:t>
                    </m:r>
                    <m:sSub>
                      <m:sSubPr>
                        <m:ctrlPr>
                          <a:rPr kumimoji="0" lang="en-US" sz="2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CC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CC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+mn-cs"/>
                          </a:rPr>
                          <m:t>𝑎</m:t>
                        </m:r>
                      </m:e>
                      <m:sub>
                        <m:r>
                          <a:rPr kumimoji="0" lang="en-US" sz="2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CC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+mn-cs"/>
                          </a:rPr>
                          <m:t>1</m:t>
                        </m:r>
                      </m:sub>
                    </m:sSub>
                    <m:r>
                      <a:rPr kumimoji="0" lang="en-US" sz="24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+mn-cs"/>
                      </a:rPr>
                      <m:t>𝑥</m:t>
                    </m:r>
                    <m:r>
                      <a:rPr kumimoji="0" lang="en-US" sz="24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+mn-cs"/>
                      </a:rPr>
                      <m:t>+</m:t>
                    </m:r>
                    <m:sSub>
                      <m:sSubPr>
                        <m:ctrlPr>
                          <a:rPr kumimoji="0" lang="en-US" sz="2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CC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CC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+mn-cs"/>
                          </a:rPr>
                          <m:t>𝑎</m:t>
                        </m:r>
                      </m:e>
                      <m:sub>
                        <m:r>
                          <a:rPr kumimoji="0" lang="en-US" sz="2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CC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+mn-cs"/>
                          </a:rPr>
                          <m:t>2</m:t>
                        </m:r>
                      </m:sub>
                    </m:sSub>
                    <m:sSup>
                      <m:sSupPr>
                        <m:ctrlPr>
                          <a:rPr kumimoji="0" lang="en-US" sz="2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CC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CC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kumimoji="0" lang="en-US" sz="2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CC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+mn-cs"/>
                          </a:rPr>
                          <m:t>2</m:t>
                        </m:r>
                      </m:sup>
                    </m:sSup>
                    <m:r>
                      <a:rPr kumimoji="0" lang="en-US" sz="24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+mn-cs"/>
                      </a:rPr>
                      <m:t>+</m:t>
                    </m:r>
                    <m:sSub>
                      <m:sSubPr>
                        <m:ctrlPr>
                          <a:rPr kumimoji="0" lang="en-US" sz="2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CC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CC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+mn-cs"/>
                          </a:rPr>
                          <m:t>𝑎</m:t>
                        </m:r>
                      </m:e>
                      <m:sub>
                        <m:r>
                          <a:rPr kumimoji="0" lang="en-US" sz="2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CC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+mn-cs"/>
                          </a:rPr>
                          <m:t>3</m:t>
                        </m:r>
                      </m:sub>
                    </m:sSub>
                    <m:sSup>
                      <m:sSupPr>
                        <m:ctrlPr>
                          <a:rPr kumimoji="0" lang="en-US" sz="2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CC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CC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kumimoji="0" lang="en-US" sz="2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CC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+mn-cs"/>
                          </a:rPr>
                          <m:t>3</m:t>
                        </m:r>
                      </m:sup>
                    </m:sSup>
                    <m:r>
                      <a:rPr kumimoji="0" lang="en-US" sz="24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+mn-cs"/>
                      </a:rPr>
                      <m:t>+</m:t>
                    </m:r>
                    <m:sSub>
                      <m:sSubPr>
                        <m:ctrlPr>
                          <a:rPr kumimoji="0" lang="en-US" sz="2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CC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CC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+mn-cs"/>
                          </a:rPr>
                          <m:t>𝑎</m:t>
                        </m:r>
                      </m:e>
                      <m:sub>
                        <m:r>
                          <a:rPr kumimoji="0" lang="en-US" sz="2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CC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+mn-cs"/>
                          </a:rPr>
                          <m:t>4</m:t>
                        </m:r>
                      </m:sub>
                    </m:sSub>
                    <m:sSup>
                      <m:sSupPr>
                        <m:ctrlPr>
                          <a:rPr kumimoji="0" lang="en-US" sz="2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CC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CC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kumimoji="0" lang="en-US" sz="2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CC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+mn-cs"/>
                          </a:rPr>
                          <m:t>4</m:t>
                        </m:r>
                      </m:sup>
                    </m:sSup>
                    <m:r>
                      <a:rPr kumimoji="0" lang="en-US" sz="24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+mn-cs"/>
                      </a:rPr>
                      <m:t>+</m:t>
                    </m:r>
                    <m:sSub>
                      <m:sSubPr>
                        <m:ctrlPr>
                          <a:rPr kumimoji="0" lang="en-US" sz="2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CC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CC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+mn-cs"/>
                          </a:rPr>
                          <m:t>𝑎</m:t>
                        </m:r>
                      </m:e>
                      <m:sub>
                        <m:r>
                          <a:rPr kumimoji="0" lang="en-US" sz="2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CC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+mn-cs"/>
                          </a:rPr>
                          <m:t>5</m:t>
                        </m:r>
                      </m:sub>
                    </m:sSub>
                    <m:sSup>
                      <m:sSupPr>
                        <m:ctrlPr>
                          <a:rPr kumimoji="0" lang="en-US" sz="2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CC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CC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kumimoji="0" lang="en-US" sz="2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CC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+mn-cs"/>
                          </a:rPr>
                          <m:t>5</m:t>
                        </m:r>
                      </m:sup>
                    </m:sSup>
                    <m:r>
                      <a:rPr kumimoji="0" lang="en-US" sz="24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+mn-cs"/>
                      </a:rPr>
                      <m:t>.</m:t>
                    </m:r>
                  </m:oMath>
                </a14:m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Xét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tính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đúng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sai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các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mệnh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đề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sau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:</a:t>
                </a:r>
                <a:endParaRPr kumimoji="0" lang="vi-VN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06D0B8B-022D-E63B-EFBA-13FDEFE730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0179" y="65314"/>
                <a:ext cx="11814390" cy="1092607"/>
              </a:xfrm>
              <a:prstGeom prst="rect">
                <a:avLst/>
              </a:prstGeom>
              <a:blipFill>
                <a:blip r:embed="rId6"/>
                <a:stretch>
                  <a:fillRect l="-826" b="-122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4FC4D1B3-63D8-0E42-4F13-29D85834C109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158650" y="859363"/>
              <a:ext cx="11683540" cy="3009679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628847">
                      <a:extLst>
                        <a:ext uri="{9D8B030D-6E8A-4147-A177-3AD203B41FA5}">
                          <a16:colId xmlns:a16="http://schemas.microsoft.com/office/drawing/2014/main" val="3567835696"/>
                        </a:ext>
                      </a:extLst>
                    </a:gridCol>
                    <a:gridCol w="9277252">
                      <a:extLst>
                        <a:ext uri="{9D8B030D-6E8A-4147-A177-3AD203B41FA5}">
                          <a16:colId xmlns:a16="http://schemas.microsoft.com/office/drawing/2014/main" val="346119617"/>
                        </a:ext>
                      </a:extLst>
                    </a:gridCol>
                    <a:gridCol w="969332">
                      <a:extLst>
                        <a:ext uri="{9D8B030D-6E8A-4147-A177-3AD203B41FA5}">
                          <a16:colId xmlns:a16="http://schemas.microsoft.com/office/drawing/2014/main" val="2611941748"/>
                        </a:ext>
                      </a:extLst>
                    </a:gridCol>
                    <a:gridCol w="808109">
                      <a:extLst>
                        <a:ext uri="{9D8B030D-6E8A-4147-A177-3AD203B41FA5}">
                          <a16:colId xmlns:a16="http://schemas.microsoft.com/office/drawing/2014/main" val="3346027998"/>
                        </a:ext>
                      </a:extLst>
                    </a:gridCol>
                  </a:tblGrid>
                  <a:tr h="307853">
                    <a:tc>
                      <a:txBody>
                        <a:bodyPr/>
                        <a:lstStyle>
                          <a:lvl1pPr marL="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1pPr>
                          <a:lvl2pPr marL="4572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2pPr>
                          <a:lvl3pPr marL="9144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3pPr>
                          <a:lvl4pPr marL="13716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4pPr>
                          <a:lvl5pPr marL="18288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5pPr>
                          <a:lvl6pPr marL="22860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6pPr>
                          <a:lvl7pPr marL="27432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7pPr>
                          <a:lvl8pPr marL="32004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8pPr>
                          <a:lvl9pPr marL="36576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vi-VN" sz="2500" b="1" dirty="0">
                              <a:solidFill>
                                <a:srgbClr val="0000CC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vi-VN" sz="2500" dirty="0">
                            <a:solidFill>
                              <a:srgbClr val="0000CC"/>
                            </a:solidFill>
                            <a:effectLst/>
                            <a:latin typeface="Times New Roman" panose="020206030504050203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1pPr>
                          <a:lvl2pPr marL="4572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2pPr>
                          <a:lvl3pPr marL="9144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3pPr>
                          <a:lvl4pPr marL="13716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4pPr>
                          <a:lvl5pPr marL="18288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5pPr>
                          <a:lvl6pPr marL="22860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6pPr>
                          <a:lvl7pPr marL="27432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7pPr>
                          <a:lvl8pPr marL="32004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8pPr>
                          <a:lvl9pPr marL="36576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vi-VN" sz="2400" b="1" dirty="0">
                              <a:solidFill>
                                <a:srgbClr val="0000CC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Mệnh đề</a:t>
                          </a:r>
                          <a:endParaRPr lang="vi-VN" sz="2400" dirty="0">
                            <a:solidFill>
                              <a:srgbClr val="0000CC"/>
                            </a:solidFill>
                            <a:effectLst/>
                            <a:latin typeface="Times New Roman" panose="020206030504050203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1pPr>
                          <a:lvl2pPr marL="4572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2pPr>
                          <a:lvl3pPr marL="9144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3pPr>
                          <a:lvl4pPr marL="13716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4pPr>
                          <a:lvl5pPr marL="18288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5pPr>
                          <a:lvl6pPr marL="22860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6pPr>
                          <a:lvl7pPr marL="27432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7pPr>
                          <a:lvl8pPr marL="32004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8pPr>
                          <a:lvl9pPr marL="36576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vi-VN" sz="2400" b="1">
                              <a:solidFill>
                                <a:srgbClr val="0000CC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Đúng</a:t>
                          </a:r>
                          <a:endParaRPr lang="vi-VN" sz="2400">
                            <a:solidFill>
                              <a:srgbClr val="0000CC"/>
                            </a:solidFill>
                            <a:effectLst/>
                            <a:latin typeface="Times New Roman" panose="020206030504050203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1pPr>
                          <a:lvl2pPr marL="4572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2pPr>
                          <a:lvl3pPr marL="9144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3pPr>
                          <a:lvl4pPr marL="13716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4pPr>
                          <a:lvl5pPr marL="18288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5pPr>
                          <a:lvl6pPr marL="22860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6pPr>
                          <a:lvl7pPr marL="27432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7pPr>
                          <a:lvl8pPr marL="32004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8pPr>
                          <a:lvl9pPr marL="36576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vi-VN" sz="2400" b="1">
                              <a:solidFill>
                                <a:srgbClr val="0000CC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Sai</a:t>
                          </a:r>
                          <a:endParaRPr lang="vi-VN" sz="2400">
                            <a:solidFill>
                              <a:srgbClr val="0000CC"/>
                            </a:solidFill>
                            <a:effectLst/>
                            <a:latin typeface="Times New Roman" panose="020206030504050203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>
                          <a:noFill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098597923"/>
                      </a:ext>
                    </a:extLst>
                  </a:tr>
                  <a:tr h="492818">
                    <a:tc>
                      <a:txBody>
                        <a:bodyPr/>
                        <a:lstStyle>
                          <a:lvl1pPr marL="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1pPr>
                          <a:lvl2pPr marL="4572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2pPr>
                          <a:lvl3pPr marL="9144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3pPr>
                          <a:lvl4pPr marL="13716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4pPr>
                          <a:lvl5pPr marL="18288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5pPr>
                          <a:lvl6pPr marL="22860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6pPr>
                          <a:lvl7pPr marL="27432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7pPr>
                          <a:lvl8pPr marL="32004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8pPr>
                          <a:lvl9pPr marL="36576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vi-VN" sz="2400" b="1">
                              <a:solidFill>
                                <a:srgbClr val="0000CC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(a)</a:t>
                          </a:r>
                          <a:endParaRPr lang="vi-VN" sz="2400">
                            <a:solidFill>
                              <a:srgbClr val="0000CC"/>
                            </a:solidFill>
                            <a:effectLst/>
                            <a:latin typeface="Times New Roman" panose="020206030504050203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>
                          <a:noFill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1pPr>
                          <a:lvl2pPr marL="4572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2pPr>
                          <a:lvl3pPr marL="9144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3pPr>
                          <a:lvl4pPr marL="13716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4pPr>
                          <a:lvl5pPr marL="18288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5pPr>
                          <a:lvl6pPr marL="22860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6pPr>
                          <a:lvl7pPr marL="27432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7pPr>
                          <a:lvl8pPr marL="32004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8pPr>
                          <a:lvl9pPr marL="36576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b="1" dirty="0">
                              <a:solidFill>
                                <a:srgbClr val="0000CC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400" b="0" dirty="0" err="1">
                              <a:solidFill>
                                <a:srgbClr val="0000CC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Số</a:t>
                          </a:r>
                          <a:r>
                            <a:rPr lang="en-US" sz="2400" b="0" dirty="0">
                              <a:solidFill>
                                <a:srgbClr val="0000CC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400" b="0" dirty="0" err="1">
                              <a:solidFill>
                                <a:srgbClr val="0000CC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hạng</a:t>
                          </a:r>
                          <a:r>
                            <a:rPr lang="en-US" sz="2400" b="0" dirty="0">
                              <a:solidFill>
                                <a:srgbClr val="0000CC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400" b="0" dirty="0" err="1">
                              <a:solidFill>
                                <a:srgbClr val="0000CC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không</a:t>
                          </a:r>
                          <a:r>
                            <a:rPr lang="en-US" sz="2400" b="0" dirty="0">
                              <a:solidFill>
                                <a:srgbClr val="0000CC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400" b="0" dirty="0" err="1">
                              <a:solidFill>
                                <a:srgbClr val="0000CC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chứa</a:t>
                          </a:r>
                          <a:r>
                            <a:rPr lang="en-US" sz="2400" b="0" dirty="0">
                              <a:solidFill>
                                <a:srgbClr val="0000CC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sz="2400" b="0" i="1" smtClean="0">
                                  <a:solidFill>
                                    <a:srgbClr val="0000CC"/>
                                  </a:solidFill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oMath>
                          </a14:m>
                          <a:r>
                            <a:rPr lang="en-US" sz="2400" b="0" dirty="0">
                              <a:solidFill>
                                <a:srgbClr val="0000CC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400" b="0" dirty="0" err="1">
                              <a:solidFill>
                                <a:srgbClr val="0000CC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là</a:t>
                          </a:r>
                          <a:r>
                            <a:rPr lang="en-US" sz="2400" b="0" baseline="0" dirty="0">
                              <a:solidFill>
                                <a:srgbClr val="0000CC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3.</a:t>
                          </a:r>
                          <a:endParaRPr lang="vi-VN" sz="2400" b="0" dirty="0">
                            <a:solidFill>
                              <a:srgbClr val="0000CC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1pPr>
                          <a:lvl2pPr marL="4572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2pPr>
                          <a:lvl3pPr marL="9144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3pPr>
                          <a:lvl4pPr marL="13716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4pPr>
                          <a:lvl5pPr marL="18288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5pPr>
                          <a:lvl6pPr marL="22860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6pPr>
                          <a:lvl7pPr marL="27432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7pPr>
                          <a:lvl8pPr marL="32004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8pPr>
                          <a:lvl9pPr marL="36576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dirty="0">
                              <a:solidFill>
                                <a:srgbClr val="0000CC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vi-VN" sz="2400" dirty="0">
                            <a:solidFill>
                              <a:srgbClr val="0000CC"/>
                            </a:solidFill>
                            <a:effectLst/>
                            <a:latin typeface="Times New Roman" panose="020206030504050203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1pPr>
                          <a:lvl2pPr marL="4572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2pPr>
                          <a:lvl3pPr marL="9144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3pPr>
                          <a:lvl4pPr marL="13716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4pPr>
                          <a:lvl5pPr marL="18288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5pPr>
                          <a:lvl6pPr marL="22860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6pPr>
                          <a:lvl7pPr marL="27432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7pPr>
                          <a:lvl8pPr marL="32004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8pPr>
                          <a:lvl9pPr marL="36576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endParaRPr lang="vi-VN" sz="2800" b="1" dirty="0">
                            <a:solidFill>
                              <a:srgbClr val="0000CC"/>
                            </a:solidFill>
                            <a:effectLst/>
                            <a:latin typeface="Times New Roman" panose="020206030504050203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775786584"/>
                      </a:ext>
                    </a:extLst>
                  </a:tr>
                  <a:tr h="681225">
                    <a:tc>
                      <a:txBody>
                        <a:bodyPr/>
                        <a:lstStyle>
                          <a:lvl1pPr marL="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1pPr>
                          <a:lvl2pPr marL="4572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2pPr>
                          <a:lvl3pPr marL="9144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3pPr>
                          <a:lvl4pPr marL="13716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4pPr>
                          <a:lvl5pPr marL="18288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5pPr>
                          <a:lvl6pPr marL="22860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6pPr>
                          <a:lvl7pPr marL="27432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7pPr>
                          <a:lvl8pPr marL="32004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8pPr>
                          <a:lvl9pPr marL="36576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vi-VN" sz="2400" b="1">
                              <a:solidFill>
                                <a:srgbClr val="0000CC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(b)</a:t>
                          </a:r>
                          <a:endParaRPr lang="vi-VN" sz="2400">
                            <a:solidFill>
                              <a:srgbClr val="0000CC"/>
                            </a:solidFill>
                            <a:effectLst/>
                            <a:latin typeface="Times New Roman" panose="020206030504050203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>
                          <a:noFill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1pPr>
                          <a:lvl2pPr marL="4572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2pPr>
                          <a:lvl3pPr marL="9144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3pPr>
                          <a:lvl4pPr marL="13716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4pPr>
                          <a:lvl5pPr marL="18288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5pPr>
                          <a:lvl6pPr marL="22860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6pPr>
                          <a:lvl7pPr marL="27432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7pPr>
                          <a:lvl8pPr marL="32004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8pPr>
                          <a:lvl9pPr marL="36576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9pPr>
                        </a:lstStyle>
                        <a:p>
                          <a:pPr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600" b="0" spc="0" dirty="0">
                              <a:solidFill>
                                <a:srgbClr val="0000CC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kumimoji="0" lang="en-US" sz="26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CC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6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CC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kumimoji="0" lang="en-US" sz="26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CC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5</m:t>
                                  </m:r>
                                </m:sub>
                              </m:sSub>
                              <m:r>
                                <a:rPr kumimoji="0" lang="en-US" sz="26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CC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=−</m:t>
                              </m:r>
                              <m:f>
                                <m:fPr>
                                  <m:ctrlPr>
                                    <a:rPr kumimoji="0" lang="en-US" sz="26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CC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26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CC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kumimoji="0" lang="en-US" sz="26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CC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32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2600" spc="0" dirty="0">
                              <a:solidFill>
                                <a:srgbClr val="0000CC"/>
                              </a:solidFill>
                              <a:effectLst/>
                              <a:latin typeface="Times New Roman" panose="020206030504050203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a:t> .</a:t>
                          </a:r>
                          <a:endParaRPr lang="vi-VN" sz="2600" spc="0" dirty="0">
                            <a:solidFill>
                              <a:srgbClr val="0000CC"/>
                            </a:solidFill>
                            <a:effectLst/>
                            <a:latin typeface="Times New Roman" panose="020206030504050203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1pPr>
                          <a:lvl2pPr marL="4572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2pPr>
                          <a:lvl3pPr marL="9144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3pPr>
                          <a:lvl4pPr marL="13716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4pPr>
                          <a:lvl5pPr marL="18288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5pPr>
                          <a:lvl6pPr marL="22860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6pPr>
                          <a:lvl7pPr marL="27432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7pPr>
                          <a:lvl8pPr marL="32004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8pPr>
                          <a:lvl9pPr marL="36576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endParaRPr lang="vi-VN" sz="2800" b="1" dirty="0">
                            <a:solidFill>
                              <a:srgbClr val="0000CC"/>
                            </a:solidFill>
                            <a:effectLst/>
                            <a:latin typeface="Times New Roman" panose="020206030504050203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1pPr>
                          <a:lvl2pPr marL="4572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2pPr>
                          <a:lvl3pPr marL="9144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3pPr>
                          <a:lvl4pPr marL="13716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4pPr>
                          <a:lvl5pPr marL="18288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5pPr>
                          <a:lvl6pPr marL="22860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6pPr>
                          <a:lvl7pPr marL="27432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7pPr>
                          <a:lvl8pPr marL="32004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8pPr>
                          <a:lvl9pPr marL="36576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endParaRPr lang="vi-VN" sz="2800" b="1" dirty="0">
                            <a:solidFill>
                              <a:srgbClr val="0000CC"/>
                            </a:solidFill>
                            <a:effectLst/>
                            <a:latin typeface="Times New Roman" panose="020206030504050203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046793669"/>
                      </a:ext>
                    </a:extLst>
                  </a:tr>
                  <a:tr h="749300">
                    <a:tc>
                      <a:txBody>
                        <a:bodyPr/>
                        <a:lstStyle>
                          <a:lvl1pPr marL="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1pPr>
                          <a:lvl2pPr marL="4572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2pPr>
                          <a:lvl3pPr marL="9144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3pPr>
                          <a:lvl4pPr marL="13716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4pPr>
                          <a:lvl5pPr marL="18288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5pPr>
                          <a:lvl6pPr marL="22860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6pPr>
                          <a:lvl7pPr marL="27432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7pPr>
                          <a:lvl8pPr marL="32004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8pPr>
                          <a:lvl9pPr marL="36576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vi-VN" sz="2400" b="1">
                              <a:solidFill>
                                <a:srgbClr val="0000CC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(c)</a:t>
                          </a:r>
                          <a:endParaRPr lang="vi-VN" sz="2400">
                            <a:solidFill>
                              <a:srgbClr val="0000CC"/>
                            </a:solidFill>
                            <a:effectLst/>
                            <a:latin typeface="Times New Roman" panose="020206030504050203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>
                          <a:noFill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1pPr>
                          <a:lvl2pPr marL="4572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2pPr>
                          <a:lvl3pPr marL="9144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3pPr>
                          <a:lvl4pPr marL="13716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4pPr>
                          <a:lvl5pPr marL="18288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5pPr>
                          <a:lvl6pPr marL="22860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6pPr>
                          <a:lvl7pPr marL="27432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7pPr>
                          <a:lvl8pPr marL="32004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8pPr>
                          <a:lvl9pPr marL="36576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600" b="0" baseline="0" dirty="0">
                              <a:solidFill>
                                <a:srgbClr val="0000CC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Hệ </a:t>
                          </a:r>
                          <a:r>
                            <a:rPr lang="en-US" sz="2600" b="0" baseline="0" dirty="0" err="1">
                              <a:solidFill>
                                <a:srgbClr val="0000CC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số</a:t>
                          </a:r>
                          <a:r>
                            <a:rPr lang="en-US" sz="2600" b="0" baseline="0" dirty="0">
                              <a:solidFill>
                                <a:srgbClr val="0000CC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600" b="0" baseline="0" dirty="0" err="1">
                              <a:solidFill>
                                <a:srgbClr val="0000CC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lớn</a:t>
                          </a:r>
                          <a:r>
                            <a:rPr lang="en-US" sz="2600" b="0" baseline="0" dirty="0">
                              <a:solidFill>
                                <a:srgbClr val="0000CC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600" b="0" baseline="0" dirty="0" err="1">
                              <a:solidFill>
                                <a:srgbClr val="0000CC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nhất</a:t>
                          </a:r>
                          <a:r>
                            <a:rPr lang="en-US" sz="2600" b="0" baseline="0" dirty="0">
                              <a:solidFill>
                                <a:srgbClr val="0000CC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600" b="0" baseline="0" dirty="0" err="1">
                              <a:solidFill>
                                <a:srgbClr val="0000CC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trong</a:t>
                          </a:r>
                          <a:r>
                            <a:rPr lang="en-US" sz="2600" b="0" baseline="0" dirty="0">
                              <a:solidFill>
                                <a:srgbClr val="0000CC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600" b="0" baseline="0" dirty="0" err="1">
                              <a:solidFill>
                                <a:srgbClr val="0000CC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tất</a:t>
                          </a:r>
                          <a:r>
                            <a:rPr lang="en-US" sz="2600" b="0" baseline="0" dirty="0">
                              <a:solidFill>
                                <a:srgbClr val="0000CC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600" b="0" baseline="0" dirty="0" err="1">
                              <a:solidFill>
                                <a:srgbClr val="0000CC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cả</a:t>
                          </a:r>
                          <a:r>
                            <a:rPr lang="en-US" sz="2600" b="0" baseline="0" dirty="0">
                              <a:solidFill>
                                <a:srgbClr val="0000CC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600" b="0" baseline="0" dirty="0" err="1">
                              <a:solidFill>
                                <a:srgbClr val="0000CC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hệ</a:t>
                          </a:r>
                          <a:r>
                            <a:rPr lang="en-US" sz="2600" b="0" baseline="0" dirty="0">
                              <a:solidFill>
                                <a:srgbClr val="0000CC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600" b="0" baseline="0" dirty="0" err="1">
                              <a:solidFill>
                                <a:srgbClr val="0000CC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số</a:t>
                          </a:r>
                          <a:r>
                            <a:rPr lang="en-US" sz="2600" b="0" baseline="0" dirty="0">
                              <a:solidFill>
                                <a:srgbClr val="0000CC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600" b="0" baseline="0" dirty="0" err="1">
                              <a:solidFill>
                                <a:srgbClr val="0000CC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là</a:t>
                          </a:r>
                          <a:r>
                            <a:rPr lang="en-US" sz="2600" b="0" baseline="0" dirty="0">
                              <a:solidFill>
                                <a:srgbClr val="0000CC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kumimoji="0" lang="en-US" sz="28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CC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28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CC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5</m:t>
                                  </m:r>
                                </m:num>
                                <m:den>
                                  <m:r>
                                    <a:rPr kumimoji="0" lang="en-US" sz="28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CC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2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2600" dirty="0">
                              <a:solidFill>
                                <a:srgbClr val="0000CC"/>
                              </a:solidFill>
                              <a:latin typeface="+mn-lt"/>
                            </a:rPr>
                            <a:t> .</a:t>
                          </a:r>
                          <a:endParaRPr lang="vi-VN" sz="2600" dirty="0">
                            <a:solidFill>
                              <a:srgbClr val="0000CC"/>
                            </a:solidFill>
                            <a:latin typeface="+mn-lt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1pPr>
                          <a:lvl2pPr marL="4572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2pPr>
                          <a:lvl3pPr marL="9144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3pPr>
                          <a:lvl4pPr marL="13716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4pPr>
                          <a:lvl5pPr marL="18288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5pPr>
                          <a:lvl6pPr marL="22860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6pPr>
                          <a:lvl7pPr marL="27432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7pPr>
                          <a:lvl8pPr marL="32004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8pPr>
                          <a:lvl9pPr marL="36576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endParaRPr lang="vi-VN" sz="2800" b="1" dirty="0">
                            <a:solidFill>
                              <a:srgbClr val="0000CC"/>
                            </a:solidFill>
                            <a:effectLst/>
                            <a:latin typeface="Times New Roman" panose="020206030504050203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1pPr>
                          <a:lvl2pPr marL="4572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2pPr>
                          <a:lvl3pPr marL="9144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3pPr>
                          <a:lvl4pPr marL="13716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4pPr>
                          <a:lvl5pPr marL="18288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5pPr>
                          <a:lvl6pPr marL="22860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6pPr>
                          <a:lvl7pPr marL="27432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7pPr>
                          <a:lvl8pPr marL="32004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8pPr>
                          <a:lvl9pPr marL="36576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endParaRPr lang="vi-VN" sz="2800" b="1" dirty="0">
                            <a:solidFill>
                              <a:srgbClr val="0000CC"/>
                            </a:solidFill>
                            <a:effectLst/>
                            <a:latin typeface="Times New Roman" panose="020206030504050203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628264135"/>
                      </a:ext>
                    </a:extLst>
                  </a:tr>
                  <a:tr h="706161">
                    <a:tc>
                      <a:txBody>
                        <a:bodyPr/>
                        <a:lstStyle>
                          <a:lvl1pPr marL="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1pPr>
                          <a:lvl2pPr marL="4572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2pPr>
                          <a:lvl3pPr marL="9144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3pPr>
                          <a:lvl4pPr marL="13716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4pPr>
                          <a:lvl5pPr marL="18288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5pPr>
                          <a:lvl6pPr marL="22860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6pPr>
                          <a:lvl7pPr marL="27432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7pPr>
                          <a:lvl8pPr marL="32004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8pPr>
                          <a:lvl9pPr marL="36576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vi-VN" sz="2400" b="1">
                              <a:solidFill>
                                <a:srgbClr val="0000CC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(d)</a:t>
                          </a:r>
                          <a:endParaRPr lang="vi-VN" sz="2400">
                            <a:solidFill>
                              <a:srgbClr val="0000CC"/>
                            </a:solidFill>
                            <a:effectLst/>
                            <a:latin typeface="Times New Roman" panose="020206030504050203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>
                          <a:noFill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1pPr>
                          <a:lvl2pPr marL="4572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2pPr>
                          <a:lvl3pPr marL="9144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3pPr>
                          <a:lvl4pPr marL="13716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4pPr>
                          <a:lvl5pPr marL="18288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5pPr>
                          <a:lvl6pPr marL="22860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6pPr>
                          <a:lvl7pPr marL="27432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7pPr>
                          <a:lvl8pPr marL="32004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8pPr>
                          <a:lvl9pPr marL="36576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9pPr>
                        </a:lstStyle>
                        <a:p>
                          <a:pPr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vi-VN" sz="2400" b="1" dirty="0">
                              <a:solidFill>
                                <a:srgbClr val="0000CC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r>
                            <a:rPr lang="en-US" sz="2600" b="0" dirty="0" err="1">
                              <a:solidFill>
                                <a:srgbClr val="0000CC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Tổng</a:t>
                          </a:r>
                          <a:r>
                            <a:rPr lang="en-US" sz="2600" b="0" dirty="0">
                              <a:solidFill>
                                <a:srgbClr val="0000CC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2600" b="0" i="1" smtClean="0">
                                      <a:solidFill>
                                        <a:srgbClr val="0000CC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600" b="0" i="1" smtClean="0">
                                      <a:solidFill>
                                        <a:srgbClr val="0000CC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sz="2600" b="0" i="1" smtClean="0">
                                      <a:solidFill>
                                        <a:srgbClr val="0000CC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sz="2600" b="0" i="1" smtClean="0">
                                  <a:solidFill>
                                    <a:srgbClr val="0000CC"/>
                                  </a:solidFill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2600" b="0" i="1" smtClean="0">
                                      <a:solidFill>
                                        <a:srgbClr val="0000CC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600" b="0" i="1" smtClean="0">
                                      <a:solidFill>
                                        <a:srgbClr val="0000CC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sz="2600" b="0" i="1" smtClean="0">
                                      <a:solidFill>
                                        <a:srgbClr val="0000CC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2600" b="0" i="1" smtClean="0">
                                  <a:solidFill>
                                    <a:srgbClr val="0000CC"/>
                                  </a:solidFill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2600" b="0" i="1" smtClean="0">
                                      <a:solidFill>
                                        <a:srgbClr val="0000CC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600" b="0" i="1" smtClean="0">
                                      <a:solidFill>
                                        <a:srgbClr val="0000CC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sz="2600" b="0" i="1" smtClean="0">
                                      <a:solidFill>
                                        <a:srgbClr val="0000CC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sz="2600" b="0" i="1" smtClean="0">
                                  <a:solidFill>
                                    <a:srgbClr val="0000CC"/>
                                  </a:solidFill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2600" b="0" i="1" smtClean="0">
                                      <a:solidFill>
                                        <a:srgbClr val="0000CC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600" b="0" i="1" smtClean="0">
                                      <a:solidFill>
                                        <a:srgbClr val="0000CC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sz="2600" b="0" i="1" smtClean="0">
                                      <a:solidFill>
                                        <a:srgbClr val="0000CC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3</m:t>
                                  </m:r>
                                </m:sub>
                              </m:sSub>
                              <m:r>
                                <a:rPr lang="en-US" sz="2600" b="0" i="1" smtClean="0">
                                  <a:solidFill>
                                    <a:srgbClr val="0000CC"/>
                                  </a:solidFill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2600" b="0" i="1" smtClean="0">
                                      <a:solidFill>
                                        <a:srgbClr val="0000CC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600" b="0" i="1" smtClean="0">
                                      <a:solidFill>
                                        <a:srgbClr val="0000CC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sz="2600" b="0" i="1" smtClean="0">
                                      <a:solidFill>
                                        <a:srgbClr val="0000CC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4</m:t>
                                  </m:r>
                                </m:sub>
                              </m:sSub>
                              <m:r>
                                <a:rPr lang="en-US" sz="2600" b="0" i="1" smtClean="0">
                                  <a:solidFill>
                                    <a:srgbClr val="0000CC"/>
                                  </a:solidFill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 </m:t>
                              </m:r>
                              <m:f>
                                <m:fPr>
                                  <m:ctrlPr>
                                    <a:rPr lang="en-US" sz="2600" b="0" i="1" smtClean="0">
                                      <a:solidFill>
                                        <a:srgbClr val="0000CC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600" b="0" i="1" smtClean="0">
                                      <a:solidFill>
                                        <a:srgbClr val="0000CC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2600" b="0" i="1" smtClean="0">
                                      <a:solidFill>
                                        <a:srgbClr val="0000CC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16</m:t>
                                  </m:r>
                                </m:den>
                              </m:f>
                              <m:r>
                                <a:rPr lang="en-US" sz="2600" b="0" i="0" smtClean="0">
                                  <a:solidFill>
                                    <a:srgbClr val="0000CC"/>
                                  </a:solidFill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.</m:t>
                              </m:r>
                            </m:oMath>
                          </a14:m>
                          <a:endParaRPr lang="vi-VN" sz="2600" dirty="0">
                            <a:solidFill>
                              <a:srgbClr val="0000CC"/>
                            </a:solidFill>
                            <a:effectLst/>
                            <a:latin typeface="Times New Roman" panose="020206030504050203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1pPr>
                          <a:lvl2pPr marL="4572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2pPr>
                          <a:lvl3pPr marL="9144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3pPr>
                          <a:lvl4pPr marL="13716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4pPr>
                          <a:lvl5pPr marL="18288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5pPr>
                          <a:lvl6pPr marL="22860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6pPr>
                          <a:lvl7pPr marL="27432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7pPr>
                          <a:lvl8pPr marL="32004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8pPr>
                          <a:lvl9pPr marL="36576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endParaRPr lang="vi-VN" sz="2800" b="1" dirty="0">
                            <a:solidFill>
                              <a:srgbClr val="0000CC"/>
                            </a:solidFill>
                            <a:effectLst/>
                            <a:latin typeface="Times New Roman" panose="020206030504050203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1pPr>
                          <a:lvl2pPr marL="4572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2pPr>
                          <a:lvl3pPr marL="9144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3pPr>
                          <a:lvl4pPr marL="13716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4pPr>
                          <a:lvl5pPr marL="18288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5pPr>
                          <a:lvl6pPr marL="22860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6pPr>
                          <a:lvl7pPr marL="27432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7pPr>
                          <a:lvl8pPr marL="32004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8pPr>
                          <a:lvl9pPr marL="36576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endParaRPr lang="vi-VN" sz="2800" b="1" dirty="0">
                            <a:solidFill>
                              <a:srgbClr val="0000CC"/>
                            </a:solidFill>
                            <a:effectLst/>
                            <a:latin typeface="Times New Roman" panose="020206030504050203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46131472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4FC4D1B3-63D8-0E42-4F13-29D85834C10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654978985"/>
                  </p:ext>
                </p:extLst>
              </p:nvPr>
            </p:nvGraphicFramePr>
            <p:xfrm>
              <a:off x="158650" y="859363"/>
              <a:ext cx="11683540" cy="3009679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628847">
                      <a:extLst>
                        <a:ext uri="{9D8B030D-6E8A-4147-A177-3AD203B41FA5}">
                          <a16:colId xmlns:a16="http://schemas.microsoft.com/office/drawing/2014/main" val="3567835696"/>
                        </a:ext>
                      </a:extLst>
                    </a:gridCol>
                    <a:gridCol w="9277252">
                      <a:extLst>
                        <a:ext uri="{9D8B030D-6E8A-4147-A177-3AD203B41FA5}">
                          <a16:colId xmlns:a16="http://schemas.microsoft.com/office/drawing/2014/main" val="346119617"/>
                        </a:ext>
                      </a:extLst>
                    </a:gridCol>
                    <a:gridCol w="969332">
                      <a:extLst>
                        <a:ext uri="{9D8B030D-6E8A-4147-A177-3AD203B41FA5}">
                          <a16:colId xmlns:a16="http://schemas.microsoft.com/office/drawing/2014/main" val="2611941748"/>
                        </a:ext>
                      </a:extLst>
                    </a:gridCol>
                    <a:gridCol w="808109">
                      <a:extLst>
                        <a:ext uri="{9D8B030D-6E8A-4147-A177-3AD203B41FA5}">
                          <a16:colId xmlns:a16="http://schemas.microsoft.com/office/drawing/2014/main" val="3346027998"/>
                        </a:ext>
                      </a:extLst>
                    </a:gridCol>
                  </a:tblGrid>
                  <a:tr h="380175">
                    <a:tc>
                      <a:txBody>
                        <a:bodyPr/>
                        <a:lstStyle>
                          <a:lvl1pPr marL="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1pPr>
                          <a:lvl2pPr marL="4572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2pPr>
                          <a:lvl3pPr marL="9144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3pPr>
                          <a:lvl4pPr marL="13716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4pPr>
                          <a:lvl5pPr marL="18288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5pPr>
                          <a:lvl6pPr marL="22860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6pPr>
                          <a:lvl7pPr marL="27432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7pPr>
                          <a:lvl8pPr marL="32004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8pPr>
                          <a:lvl9pPr marL="36576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vi-VN" sz="2500" b="1" dirty="0">
                              <a:solidFill>
                                <a:srgbClr val="0000CC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vi-VN" sz="2500" dirty="0">
                            <a:solidFill>
                              <a:srgbClr val="0000CC"/>
                            </a:solidFill>
                            <a:effectLst/>
                            <a:latin typeface="Times New Roman" panose="020206030504050203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1pPr>
                          <a:lvl2pPr marL="4572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2pPr>
                          <a:lvl3pPr marL="9144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3pPr>
                          <a:lvl4pPr marL="13716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4pPr>
                          <a:lvl5pPr marL="18288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5pPr>
                          <a:lvl6pPr marL="22860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6pPr>
                          <a:lvl7pPr marL="27432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7pPr>
                          <a:lvl8pPr marL="32004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8pPr>
                          <a:lvl9pPr marL="36576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vi-VN" sz="2400" b="1" dirty="0">
                              <a:solidFill>
                                <a:srgbClr val="0000CC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Mệnh đề</a:t>
                          </a:r>
                          <a:endParaRPr lang="vi-VN" sz="2400" dirty="0">
                            <a:solidFill>
                              <a:srgbClr val="0000CC"/>
                            </a:solidFill>
                            <a:effectLst/>
                            <a:latin typeface="Times New Roman" panose="020206030504050203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1pPr>
                          <a:lvl2pPr marL="4572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2pPr>
                          <a:lvl3pPr marL="9144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3pPr>
                          <a:lvl4pPr marL="13716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4pPr>
                          <a:lvl5pPr marL="18288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5pPr>
                          <a:lvl6pPr marL="22860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6pPr>
                          <a:lvl7pPr marL="27432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7pPr>
                          <a:lvl8pPr marL="32004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8pPr>
                          <a:lvl9pPr marL="36576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vi-VN" sz="2400" b="1">
                              <a:solidFill>
                                <a:srgbClr val="0000CC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Đúng</a:t>
                          </a:r>
                          <a:endParaRPr lang="vi-VN" sz="2400">
                            <a:solidFill>
                              <a:srgbClr val="0000CC"/>
                            </a:solidFill>
                            <a:effectLst/>
                            <a:latin typeface="Times New Roman" panose="020206030504050203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1pPr>
                          <a:lvl2pPr marL="4572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2pPr>
                          <a:lvl3pPr marL="9144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3pPr>
                          <a:lvl4pPr marL="13716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4pPr>
                          <a:lvl5pPr marL="18288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5pPr>
                          <a:lvl6pPr marL="22860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6pPr>
                          <a:lvl7pPr marL="27432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7pPr>
                          <a:lvl8pPr marL="32004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8pPr>
                          <a:lvl9pPr marL="36576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vi-VN" sz="2400" b="1">
                              <a:solidFill>
                                <a:srgbClr val="0000CC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Sai</a:t>
                          </a:r>
                          <a:endParaRPr lang="vi-VN" sz="2400">
                            <a:solidFill>
                              <a:srgbClr val="0000CC"/>
                            </a:solidFill>
                            <a:effectLst/>
                            <a:latin typeface="Times New Roman" panose="020206030504050203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>
                          <a:noFill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098597923"/>
                      </a:ext>
                    </a:extLst>
                  </a:tr>
                  <a:tr h="492818">
                    <a:tc>
                      <a:txBody>
                        <a:bodyPr/>
                        <a:lstStyle>
                          <a:lvl1pPr marL="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1pPr>
                          <a:lvl2pPr marL="4572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2pPr>
                          <a:lvl3pPr marL="9144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3pPr>
                          <a:lvl4pPr marL="13716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4pPr>
                          <a:lvl5pPr marL="18288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5pPr>
                          <a:lvl6pPr marL="22860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6pPr>
                          <a:lvl7pPr marL="27432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7pPr>
                          <a:lvl8pPr marL="32004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8pPr>
                          <a:lvl9pPr marL="36576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vi-VN" sz="2400" b="1">
                              <a:solidFill>
                                <a:srgbClr val="0000CC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(a)</a:t>
                          </a:r>
                          <a:endParaRPr lang="vi-VN" sz="2400">
                            <a:solidFill>
                              <a:srgbClr val="0000CC"/>
                            </a:solidFill>
                            <a:effectLst/>
                            <a:latin typeface="Times New Roman" panose="020206030504050203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>
                          <a:noFill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7"/>
                          <a:stretch>
                            <a:fillRect l="-6767" t="-93827" r="-19251" b="-435802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1pPr>
                          <a:lvl2pPr marL="4572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2pPr>
                          <a:lvl3pPr marL="9144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3pPr>
                          <a:lvl4pPr marL="13716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4pPr>
                          <a:lvl5pPr marL="18288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5pPr>
                          <a:lvl6pPr marL="22860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6pPr>
                          <a:lvl7pPr marL="27432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7pPr>
                          <a:lvl8pPr marL="32004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8pPr>
                          <a:lvl9pPr marL="36576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dirty="0">
                              <a:solidFill>
                                <a:srgbClr val="0000CC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vi-VN" sz="2400" dirty="0">
                            <a:solidFill>
                              <a:srgbClr val="0000CC"/>
                            </a:solidFill>
                            <a:effectLst/>
                            <a:latin typeface="Times New Roman" panose="020206030504050203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1pPr>
                          <a:lvl2pPr marL="4572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2pPr>
                          <a:lvl3pPr marL="9144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3pPr>
                          <a:lvl4pPr marL="13716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4pPr>
                          <a:lvl5pPr marL="18288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5pPr>
                          <a:lvl6pPr marL="22860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6pPr>
                          <a:lvl7pPr marL="27432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7pPr>
                          <a:lvl8pPr marL="32004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8pPr>
                          <a:lvl9pPr marL="36576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endParaRPr lang="vi-VN" sz="2800" b="1" dirty="0">
                            <a:solidFill>
                              <a:srgbClr val="0000CC"/>
                            </a:solidFill>
                            <a:effectLst/>
                            <a:latin typeface="Times New Roman" panose="020206030504050203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775786584"/>
                      </a:ext>
                    </a:extLst>
                  </a:tr>
                  <a:tr h="681225">
                    <a:tc>
                      <a:txBody>
                        <a:bodyPr/>
                        <a:lstStyle>
                          <a:lvl1pPr marL="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1pPr>
                          <a:lvl2pPr marL="4572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2pPr>
                          <a:lvl3pPr marL="9144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3pPr>
                          <a:lvl4pPr marL="13716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4pPr>
                          <a:lvl5pPr marL="18288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5pPr>
                          <a:lvl6pPr marL="22860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6pPr>
                          <a:lvl7pPr marL="27432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7pPr>
                          <a:lvl8pPr marL="32004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8pPr>
                          <a:lvl9pPr marL="36576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vi-VN" sz="2400" b="1">
                              <a:solidFill>
                                <a:srgbClr val="0000CC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(b)</a:t>
                          </a:r>
                          <a:endParaRPr lang="vi-VN" sz="2400">
                            <a:solidFill>
                              <a:srgbClr val="0000CC"/>
                            </a:solidFill>
                            <a:effectLst/>
                            <a:latin typeface="Times New Roman" panose="020206030504050203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>
                          <a:noFill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7"/>
                          <a:stretch>
                            <a:fillRect l="-6767" t="-140179" r="-19251" b="-215179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1pPr>
                          <a:lvl2pPr marL="4572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2pPr>
                          <a:lvl3pPr marL="9144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3pPr>
                          <a:lvl4pPr marL="13716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4pPr>
                          <a:lvl5pPr marL="18288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5pPr>
                          <a:lvl6pPr marL="22860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6pPr>
                          <a:lvl7pPr marL="27432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7pPr>
                          <a:lvl8pPr marL="32004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8pPr>
                          <a:lvl9pPr marL="36576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endParaRPr lang="vi-VN" sz="2800" b="1" dirty="0">
                            <a:solidFill>
                              <a:srgbClr val="0000CC"/>
                            </a:solidFill>
                            <a:effectLst/>
                            <a:latin typeface="Times New Roman" panose="020206030504050203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1pPr>
                          <a:lvl2pPr marL="4572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2pPr>
                          <a:lvl3pPr marL="9144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3pPr>
                          <a:lvl4pPr marL="13716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4pPr>
                          <a:lvl5pPr marL="18288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5pPr>
                          <a:lvl6pPr marL="22860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6pPr>
                          <a:lvl7pPr marL="27432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7pPr>
                          <a:lvl8pPr marL="32004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8pPr>
                          <a:lvl9pPr marL="36576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endParaRPr lang="vi-VN" sz="2800" b="1" dirty="0">
                            <a:solidFill>
                              <a:srgbClr val="0000CC"/>
                            </a:solidFill>
                            <a:effectLst/>
                            <a:latin typeface="Times New Roman" panose="020206030504050203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046793669"/>
                      </a:ext>
                    </a:extLst>
                  </a:tr>
                  <a:tr h="749300">
                    <a:tc>
                      <a:txBody>
                        <a:bodyPr/>
                        <a:lstStyle>
                          <a:lvl1pPr marL="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1pPr>
                          <a:lvl2pPr marL="4572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2pPr>
                          <a:lvl3pPr marL="9144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3pPr>
                          <a:lvl4pPr marL="13716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4pPr>
                          <a:lvl5pPr marL="18288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5pPr>
                          <a:lvl6pPr marL="22860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6pPr>
                          <a:lvl7pPr marL="27432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7pPr>
                          <a:lvl8pPr marL="32004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8pPr>
                          <a:lvl9pPr marL="36576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vi-VN" sz="2400" b="1">
                              <a:solidFill>
                                <a:srgbClr val="0000CC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(c)</a:t>
                          </a:r>
                          <a:endParaRPr lang="vi-VN" sz="2400">
                            <a:solidFill>
                              <a:srgbClr val="0000CC"/>
                            </a:solidFill>
                            <a:effectLst/>
                            <a:latin typeface="Times New Roman" panose="020206030504050203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>
                          <a:noFill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7"/>
                          <a:stretch>
                            <a:fillRect l="-6767" t="-218699" r="-19251" b="-95935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1pPr>
                          <a:lvl2pPr marL="4572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2pPr>
                          <a:lvl3pPr marL="9144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3pPr>
                          <a:lvl4pPr marL="13716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4pPr>
                          <a:lvl5pPr marL="18288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5pPr>
                          <a:lvl6pPr marL="22860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6pPr>
                          <a:lvl7pPr marL="27432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7pPr>
                          <a:lvl8pPr marL="32004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8pPr>
                          <a:lvl9pPr marL="36576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endParaRPr lang="vi-VN" sz="2800" b="1" dirty="0">
                            <a:solidFill>
                              <a:srgbClr val="0000CC"/>
                            </a:solidFill>
                            <a:effectLst/>
                            <a:latin typeface="Times New Roman" panose="020206030504050203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1pPr>
                          <a:lvl2pPr marL="4572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2pPr>
                          <a:lvl3pPr marL="9144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3pPr>
                          <a:lvl4pPr marL="13716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4pPr>
                          <a:lvl5pPr marL="18288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5pPr>
                          <a:lvl6pPr marL="22860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6pPr>
                          <a:lvl7pPr marL="27432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7pPr>
                          <a:lvl8pPr marL="32004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8pPr>
                          <a:lvl9pPr marL="36576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endParaRPr lang="vi-VN" sz="2800" b="1" dirty="0">
                            <a:solidFill>
                              <a:srgbClr val="0000CC"/>
                            </a:solidFill>
                            <a:effectLst/>
                            <a:latin typeface="Times New Roman" panose="020206030504050203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628264135"/>
                      </a:ext>
                    </a:extLst>
                  </a:tr>
                  <a:tr h="706161">
                    <a:tc>
                      <a:txBody>
                        <a:bodyPr/>
                        <a:lstStyle>
                          <a:lvl1pPr marL="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1pPr>
                          <a:lvl2pPr marL="4572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2pPr>
                          <a:lvl3pPr marL="9144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3pPr>
                          <a:lvl4pPr marL="13716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4pPr>
                          <a:lvl5pPr marL="18288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5pPr>
                          <a:lvl6pPr marL="22860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6pPr>
                          <a:lvl7pPr marL="27432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7pPr>
                          <a:lvl8pPr marL="32004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8pPr>
                          <a:lvl9pPr marL="36576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vi-VN" sz="2400" b="1">
                              <a:solidFill>
                                <a:srgbClr val="0000CC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(d)</a:t>
                          </a:r>
                          <a:endParaRPr lang="vi-VN" sz="2400">
                            <a:solidFill>
                              <a:srgbClr val="0000CC"/>
                            </a:solidFill>
                            <a:effectLst/>
                            <a:latin typeface="Times New Roman" panose="020206030504050203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>
                          <a:noFill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7"/>
                          <a:stretch>
                            <a:fillRect l="-6767" t="-337931" r="-19251" b="-1724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1pPr>
                          <a:lvl2pPr marL="4572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2pPr>
                          <a:lvl3pPr marL="9144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3pPr>
                          <a:lvl4pPr marL="13716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4pPr>
                          <a:lvl5pPr marL="18288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5pPr>
                          <a:lvl6pPr marL="22860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6pPr>
                          <a:lvl7pPr marL="27432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7pPr>
                          <a:lvl8pPr marL="32004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8pPr>
                          <a:lvl9pPr marL="36576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endParaRPr lang="vi-VN" sz="2800" b="1" dirty="0">
                            <a:solidFill>
                              <a:srgbClr val="0000CC"/>
                            </a:solidFill>
                            <a:effectLst/>
                            <a:latin typeface="Times New Roman" panose="020206030504050203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1pPr>
                          <a:lvl2pPr marL="4572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2pPr>
                          <a:lvl3pPr marL="9144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3pPr>
                          <a:lvl4pPr marL="13716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4pPr>
                          <a:lvl5pPr marL="18288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5pPr>
                          <a:lvl6pPr marL="22860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6pPr>
                          <a:lvl7pPr marL="27432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7pPr>
                          <a:lvl8pPr marL="32004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8pPr>
                          <a:lvl9pPr marL="3657600" marR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867" b="0" i="0" u="none" strike="noStrike" kern="1200" cap="none">
                              <a:solidFill>
                                <a:schemeClr val="tx1"/>
                              </a:solidFill>
                              <a:latin typeface="Calibri" panose="020F0502020204030204"/>
                              <a:sym typeface="Arial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endParaRPr lang="vi-VN" sz="2800" b="1" dirty="0">
                            <a:solidFill>
                              <a:srgbClr val="0000CC"/>
                            </a:solidFill>
                            <a:effectLst/>
                            <a:latin typeface="Times New Roman" panose="020206030504050203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461314726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5" name="Multiplication Sign 4">
            <a:extLst>
              <a:ext uri="{FF2B5EF4-FFF2-40B4-BE49-F238E27FC236}">
                <a16:creationId xmlns:a16="http://schemas.microsoft.com/office/drawing/2014/main" id="{803180FE-150B-21C7-F41C-1529814E32FE}"/>
              </a:ext>
            </a:extLst>
          </p:cNvPr>
          <p:cNvSpPr/>
          <p:nvPr/>
        </p:nvSpPr>
        <p:spPr>
          <a:xfrm>
            <a:off x="11232919" y="1337483"/>
            <a:ext cx="362857" cy="391064"/>
          </a:xfrm>
          <a:prstGeom prst="mathMultiply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Multiplication Sign 5">
            <a:extLst>
              <a:ext uri="{FF2B5EF4-FFF2-40B4-BE49-F238E27FC236}">
                <a16:creationId xmlns:a16="http://schemas.microsoft.com/office/drawing/2014/main" id="{1B321C9F-7BCE-4070-24F2-3D65DD9EADE7}"/>
              </a:ext>
            </a:extLst>
          </p:cNvPr>
          <p:cNvSpPr/>
          <p:nvPr/>
        </p:nvSpPr>
        <p:spPr>
          <a:xfrm>
            <a:off x="10406786" y="1906501"/>
            <a:ext cx="362857" cy="391064"/>
          </a:xfrm>
          <a:prstGeom prst="mathMultiply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Multiplication Sign 6">
            <a:extLst>
              <a:ext uri="{FF2B5EF4-FFF2-40B4-BE49-F238E27FC236}">
                <a16:creationId xmlns:a16="http://schemas.microsoft.com/office/drawing/2014/main" id="{4BE45929-AFB8-BC15-1CD5-02F48289578E}"/>
              </a:ext>
            </a:extLst>
          </p:cNvPr>
          <p:cNvSpPr/>
          <p:nvPr/>
        </p:nvSpPr>
        <p:spPr>
          <a:xfrm>
            <a:off x="10417310" y="2602244"/>
            <a:ext cx="362857" cy="391064"/>
          </a:xfrm>
          <a:prstGeom prst="mathMultiply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Multiplication Sign 7">
            <a:extLst>
              <a:ext uri="{FF2B5EF4-FFF2-40B4-BE49-F238E27FC236}">
                <a16:creationId xmlns:a16="http://schemas.microsoft.com/office/drawing/2014/main" id="{AA2486BB-2481-E5C7-6CCA-1EF5F14D7668}"/>
              </a:ext>
            </a:extLst>
          </p:cNvPr>
          <p:cNvSpPr/>
          <p:nvPr/>
        </p:nvSpPr>
        <p:spPr>
          <a:xfrm>
            <a:off x="11172010" y="3372472"/>
            <a:ext cx="362857" cy="391064"/>
          </a:xfrm>
          <a:prstGeom prst="mathMultiply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0505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QSelect"/>
          <p:cNvSpPr/>
          <p:nvPr/>
        </p:nvSpPr>
        <p:spPr>
          <a:xfrm>
            <a:off x="8311478" y="697158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 Select</a:t>
            </a:r>
          </a:p>
        </p:txBody>
      </p:sp>
      <p:sp>
        <p:nvSpPr>
          <p:cNvPr id="115" name="QuestionBGM" hidden="1">
            <a:hlinkClick r:id="" action="ppaction://noaction">
              <a:snd r:embed="rId9" name="11 $100-$1000 Questions.wav"/>
            </a:hlinkClick>
          </p:cNvPr>
          <p:cNvSpPr/>
          <p:nvPr/>
        </p:nvSpPr>
        <p:spPr>
          <a:xfrm>
            <a:off x="8311479" y="107714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Question BGM</a:t>
            </a:r>
          </a:p>
        </p:txBody>
      </p:sp>
      <p:sp>
        <p:nvSpPr>
          <p:cNvPr id="116" name="QWrong">
            <a:hlinkClick r:id="" action="ppaction://noaction">
              <a:snd r:embed="rId10" name="16 $2,000 Lose.wav"/>
            </a:hlinkClick>
          </p:cNvPr>
          <p:cNvSpPr/>
          <p:nvPr/>
        </p:nvSpPr>
        <p:spPr>
          <a:xfrm>
            <a:off x="8313317" y="1898161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 Wrong</a:t>
            </a:r>
          </a:p>
        </p:txBody>
      </p:sp>
      <p:sp>
        <p:nvSpPr>
          <p:cNvPr id="117" name="QCorrect">
            <a:hlinkClick r:id="" action="ppaction://noaction">
              <a:snd r:embed="rId7" name="09 Who's Was Correct_.wav"/>
            </a:hlinkClick>
          </p:cNvPr>
          <p:cNvSpPr/>
          <p:nvPr/>
        </p:nvSpPr>
        <p:spPr>
          <a:xfrm>
            <a:off x="8322550" y="1308253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 Right</a:t>
            </a:r>
          </a:p>
        </p:txBody>
      </p:sp>
      <p:sp>
        <p:nvSpPr>
          <p:cNvPr id="290" name="Freeform 289"/>
          <p:cNvSpPr/>
          <p:nvPr/>
        </p:nvSpPr>
        <p:spPr>
          <a:xfrm>
            <a:off x="10040098" y="1657449"/>
            <a:ext cx="2162297" cy="2149084"/>
          </a:xfrm>
          <a:custGeom>
            <a:avLst/>
            <a:gdLst>
              <a:gd name="connsiteX0" fmla="*/ 0 w 2162297"/>
              <a:gd name="connsiteY0" fmla="*/ 0 h 2149084"/>
              <a:gd name="connsiteX1" fmla="*/ 58675 w 2162297"/>
              <a:gd name="connsiteY1" fmla="*/ 4023 h 2149084"/>
              <a:gd name="connsiteX2" fmla="*/ 1970540 w 2162297"/>
              <a:gd name="connsiteY2" fmla="*/ 335917 h 2149084"/>
              <a:gd name="connsiteX3" fmla="*/ 2162297 w 2162297"/>
              <a:gd name="connsiteY3" fmla="*/ 399025 h 2149084"/>
              <a:gd name="connsiteX4" fmla="*/ 2162297 w 2162297"/>
              <a:gd name="connsiteY4" fmla="*/ 1750060 h 2149084"/>
              <a:gd name="connsiteX5" fmla="*/ 1970540 w 2162297"/>
              <a:gd name="connsiteY5" fmla="*/ 1813168 h 2149084"/>
              <a:gd name="connsiteX6" fmla="*/ 58675 w 2162297"/>
              <a:gd name="connsiteY6" fmla="*/ 2145061 h 2149084"/>
              <a:gd name="connsiteX7" fmla="*/ 0 w 2162297"/>
              <a:gd name="connsiteY7" fmla="*/ 2149084 h 2149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62297" h="2149084">
                <a:moveTo>
                  <a:pt x="0" y="0"/>
                </a:moveTo>
                <a:lnTo>
                  <a:pt x="58675" y="4023"/>
                </a:lnTo>
                <a:cubicBezTo>
                  <a:pt x="807273" y="66114"/>
                  <a:pt x="1466156" y="182504"/>
                  <a:pt x="1970540" y="335917"/>
                </a:cubicBezTo>
                <a:lnTo>
                  <a:pt x="2162297" y="399025"/>
                </a:lnTo>
                <a:lnTo>
                  <a:pt x="2162297" y="1750060"/>
                </a:lnTo>
                <a:lnTo>
                  <a:pt x="1970540" y="1813168"/>
                </a:lnTo>
                <a:cubicBezTo>
                  <a:pt x="1466156" y="1966581"/>
                  <a:pt x="807273" y="2082971"/>
                  <a:pt x="58675" y="2145061"/>
                </a:cubicBezTo>
                <a:lnTo>
                  <a:pt x="0" y="2149084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9" name="Freeform 268"/>
          <p:cNvSpPr/>
          <p:nvPr/>
        </p:nvSpPr>
        <p:spPr>
          <a:xfrm rot="18900000">
            <a:off x="8812501" y="145649"/>
            <a:ext cx="3566757" cy="1994772"/>
          </a:xfrm>
          <a:custGeom>
            <a:avLst/>
            <a:gdLst>
              <a:gd name="connsiteX0" fmla="*/ 2664641 w 3566757"/>
              <a:gd name="connsiteY0" fmla="*/ 172809 h 1994772"/>
              <a:gd name="connsiteX1" fmla="*/ 3566757 w 3566757"/>
              <a:gd name="connsiteY1" fmla="*/ 1074925 h 1994772"/>
              <a:gd name="connsiteX2" fmla="*/ 3562217 w 3566757"/>
              <a:gd name="connsiteY2" fmla="*/ 1083999 h 1994772"/>
              <a:gd name="connsiteX3" fmla="*/ 271585 w 3566757"/>
              <a:gd name="connsiteY3" fmla="*/ 1983719 h 1994772"/>
              <a:gd name="connsiteX4" fmla="*/ 0 w 3566757"/>
              <a:gd name="connsiteY4" fmla="*/ 1994772 h 1994772"/>
              <a:gd name="connsiteX5" fmla="*/ 1994772 w 3566757"/>
              <a:gd name="connsiteY5" fmla="*/ 0 h 1994772"/>
              <a:gd name="connsiteX6" fmla="*/ 2098215 w 3566757"/>
              <a:gd name="connsiteY6" fmla="*/ 20628 h 1994772"/>
              <a:gd name="connsiteX7" fmla="*/ 2569599 w 3566757"/>
              <a:gd name="connsiteY7" fmla="*/ 14191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6757" h="1994772">
                <a:moveTo>
                  <a:pt x="2664641" y="172809"/>
                </a:moveTo>
                <a:lnTo>
                  <a:pt x="3566757" y="1074925"/>
                </a:lnTo>
                <a:lnTo>
                  <a:pt x="3562217" y="1083999"/>
                </a:lnTo>
                <a:cubicBezTo>
                  <a:pt x="3260241" y="1534816"/>
                  <a:pt x="1947584" y="1892264"/>
                  <a:pt x="271585" y="1983719"/>
                </a:cubicBezTo>
                <a:lnTo>
                  <a:pt x="0" y="1994772"/>
                </a:lnTo>
                <a:lnTo>
                  <a:pt x="1994772" y="0"/>
                </a:lnTo>
                <a:lnTo>
                  <a:pt x="2098215" y="20628"/>
                </a:lnTo>
                <a:cubicBezTo>
                  <a:pt x="2266890" y="57749"/>
                  <a:pt x="2424521" y="98310"/>
                  <a:pt x="2569599" y="141910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59" name="Freeform 258"/>
          <p:cNvSpPr/>
          <p:nvPr/>
        </p:nvSpPr>
        <p:spPr>
          <a:xfrm rot="13500000">
            <a:off x="8803549" y="3345165"/>
            <a:ext cx="3627871" cy="1994772"/>
          </a:xfrm>
          <a:custGeom>
            <a:avLst/>
            <a:gdLst>
              <a:gd name="connsiteX0" fmla="*/ 3627871 w 3627871"/>
              <a:gd name="connsiteY0" fmla="*/ 1994772 h 1994772"/>
              <a:gd name="connsiteX1" fmla="*/ 3356285 w 3627871"/>
              <a:gd name="connsiteY1" fmla="*/ 1983719 h 1994772"/>
              <a:gd name="connsiteX2" fmla="*/ 0 w 3627871"/>
              <a:gd name="connsiteY2" fmla="*/ 885579 h 1994772"/>
              <a:gd name="connsiteX3" fmla="*/ 1529655 w 3627871"/>
              <a:gd name="connsiteY3" fmla="*/ 20628 h 1994772"/>
              <a:gd name="connsiteX4" fmla="*/ 1633099 w 3627871"/>
              <a:gd name="connsiteY4" fmla="*/ 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27871" h="1994772">
                <a:moveTo>
                  <a:pt x="3627871" y="1994772"/>
                </a:moveTo>
                <a:lnTo>
                  <a:pt x="3356285" y="1983719"/>
                </a:lnTo>
                <a:cubicBezTo>
                  <a:pt x="1440858" y="1879198"/>
                  <a:pt x="0" y="1427259"/>
                  <a:pt x="0" y="885579"/>
                </a:cubicBezTo>
                <a:cubicBezTo>
                  <a:pt x="0" y="537356"/>
                  <a:pt x="595457" y="226220"/>
                  <a:pt x="1529655" y="20628"/>
                </a:cubicBezTo>
                <a:lnTo>
                  <a:pt x="1633099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8" name="Freeform 297"/>
          <p:cNvSpPr/>
          <p:nvPr/>
        </p:nvSpPr>
        <p:spPr>
          <a:xfrm rot="1800000">
            <a:off x="9294674" y="2833424"/>
            <a:ext cx="3308377" cy="2095215"/>
          </a:xfrm>
          <a:custGeom>
            <a:avLst/>
            <a:gdLst>
              <a:gd name="connsiteX0" fmla="*/ 0 w 3308377"/>
              <a:gd name="connsiteY0" fmla="*/ 0 h 2095215"/>
              <a:gd name="connsiteX1" fmla="*/ 108099 w 3308377"/>
              <a:gd name="connsiteY1" fmla="*/ 4399 h 2095215"/>
              <a:gd name="connsiteX2" fmla="*/ 2717934 w 3308377"/>
              <a:gd name="connsiteY2" fmla="*/ 464693 h 2095215"/>
              <a:gd name="connsiteX3" fmla="*/ 2780269 w 3308377"/>
              <a:gd name="connsiteY3" fmla="*/ 490970 h 2095215"/>
              <a:gd name="connsiteX4" fmla="*/ 3308377 w 3308377"/>
              <a:gd name="connsiteY4" fmla="*/ 1405680 h 2095215"/>
              <a:gd name="connsiteX5" fmla="*/ 3304925 w 3308377"/>
              <a:gd name="connsiteY5" fmla="*/ 1409403 h 2095215"/>
              <a:gd name="connsiteX6" fmla="*/ 1264563 w 3308377"/>
              <a:gd name="connsiteY6" fmla="*/ 2088164 h 2095215"/>
              <a:gd name="connsiteX7" fmla="*/ 1209673 w 3308377"/>
              <a:gd name="connsiteY7" fmla="*/ 2095215 h 2095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08377" h="2095215">
                <a:moveTo>
                  <a:pt x="0" y="0"/>
                </a:moveTo>
                <a:lnTo>
                  <a:pt x="108099" y="4399"/>
                </a:lnTo>
                <a:cubicBezTo>
                  <a:pt x="1185527" y="63192"/>
                  <a:pt x="2112799" y="231910"/>
                  <a:pt x="2717934" y="464693"/>
                </a:cubicBezTo>
                <a:lnTo>
                  <a:pt x="2780269" y="490970"/>
                </a:lnTo>
                <a:lnTo>
                  <a:pt x="3308377" y="1405680"/>
                </a:lnTo>
                <a:lnTo>
                  <a:pt x="3304925" y="1409403"/>
                </a:lnTo>
                <a:cubicBezTo>
                  <a:pt x="2993330" y="1701972"/>
                  <a:pt x="2247297" y="1945803"/>
                  <a:pt x="1264563" y="2088164"/>
                </a:cubicBezTo>
                <a:lnTo>
                  <a:pt x="1209673" y="2095215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3" name="Freeform 272"/>
          <p:cNvSpPr/>
          <p:nvPr/>
        </p:nvSpPr>
        <p:spPr>
          <a:xfrm rot="18000000">
            <a:off x="8620228" y="437702"/>
            <a:ext cx="3115904" cy="1480082"/>
          </a:xfrm>
          <a:custGeom>
            <a:avLst/>
            <a:gdLst>
              <a:gd name="connsiteX0" fmla="*/ 2563579 w 3115904"/>
              <a:gd name="connsiteY0" fmla="*/ 0 h 1480082"/>
              <a:gd name="connsiteX1" fmla="*/ 3115904 w 3115904"/>
              <a:gd name="connsiteY1" fmla="*/ 956656 h 1480082"/>
              <a:gd name="connsiteX2" fmla="*/ 3004219 w 3115904"/>
              <a:gd name="connsiteY2" fmla="*/ 1003738 h 1480082"/>
              <a:gd name="connsiteX3" fmla="*/ 394384 w 3115904"/>
              <a:gd name="connsiteY3" fmla="*/ 1464032 h 1480082"/>
              <a:gd name="connsiteX4" fmla="*/ 0 w 3115904"/>
              <a:gd name="connsiteY4" fmla="*/ 1480082 h 1480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5904" h="1480082">
                <a:moveTo>
                  <a:pt x="2563579" y="0"/>
                </a:moveTo>
                <a:lnTo>
                  <a:pt x="3115904" y="956656"/>
                </a:lnTo>
                <a:lnTo>
                  <a:pt x="3004219" y="1003738"/>
                </a:lnTo>
                <a:cubicBezTo>
                  <a:pt x="2399083" y="1236520"/>
                  <a:pt x="1471812" y="1405239"/>
                  <a:pt x="394384" y="1464032"/>
                </a:cubicBezTo>
                <a:lnTo>
                  <a:pt x="0" y="1480082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6" name="Freeform 285"/>
          <p:cNvSpPr/>
          <p:nvPr/>
        </p:nvSpPr>
        <p:spPr>
          <a:xfrm rot="20700000">
            <a:off x="9717893" y="1095642"/>
            <a:ext cx="2683222" cy="2136538"/>
          </a:xfrm>
          <a:custGeom>
            <a:avLst/>
            <a:gdLst>
              <a:gd name="connsiteX0" fmla="*/ 2031475 w 2683222"/>
              <a:gd name="connsiteY0" fmla="*/ 252215 h 2136538"/>
              <a:gd name="connsiteX1" fmla="*/ 2654086 w 2683222"/>
              <a:gd name="connsiteY1" fmla="*/ 463587 h 2136538"/>
              <a:gd name="connsiteX2" fmla="*/ 2683222 w 2683222"/>
              <a:gd name="connsiteY2" fmla="*/ 477099 h 2136538"/>
              <a:gd name="connsiteX3" fmla="*/ 2344034 w 2683222"/>
              <a:gd name="connsiteY3" fmla="*/ 1742968 h 2136538"/>
              <a:gd name="connsiteX4" fmla="*/ 2221040 w 2683222"/>
              <a:gd name="connsiteY4" fmla="*/ 1783445 h 2136538"/>
              <a:gd name="connsiteX5" fmla="*/ 309176 w 2683222"/>
              <a:gd name="connsiteY5" fmla="*/ 2115339 h 2136538"/>
              <a:gd name="connsiteX6" fmla="*/ 0 w 2683222"/>
              <a:gd name="connsiteY6" fmla="*/ 2136538 h 2136538"/>
              <a:gd name="connsiteX7" fmla="*/ 572484 w 2683222"/>
              <a:gd name="connsiteY7" fmla="*/ 0 h 2136538"/>
              <a:gd name="connsiteX8" fmla="*/ 695368 w 2683222"/>
              <a:gd name="connsiteY8" fmla="*/ 11994 h 2136538"/>
              <a:gd name="connsiteX9" fmla="*/ 2031475 w 2683222"/>
              <a:gd name="connsiteY9" fmla="*/ 252215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83222" h="2136538">
                <a:moveTo>
                  <a:pt x="2031475" y="252215"/>
                </a:moveTo>
                <a:cubicBezTo>
                  <a:pt x="2269185" y="315605"/>
                  <a:pt x="2478556" y="386551"/>
                  <a:pt x="2654086" y="463587"/>
                </a:cubicBezTo>
                <a:lnTo>
                  <a:pt x="2683222" y="477099"/>
                </a:lnTo>
                <a:lnTo>
                  <a:pt x="2344034" y="1742968"/>
                </a:lnTo>
                <a:lnTo>
                  <a:pt x="2221040" y="1783445"/>
                </a:lnTo>
                <a:cubicBezTo>
                  <a:pt x="1716658" y="1936859"/>
                  <a:pt x="1057774" y="2053249"/>
                  <a:pt x="309176" y="2115339"/>
                </a:cubicBezTo>
                <a:lnTo>
                  <a:pt x="0" y="2136538"/>
                </a:lnTo>
                <a:lnTo>
                  <a:pt x="572484" y="0"/>
                </a:lnTo>
                <a:lnTo>
                  <a:pt x="695368" y="11994"/>
                </a:lnTo>
                <a:cubicBezTo>
                  <a:pt x="1198259" y="68716"/>
                  <a:pt x="1651139" y="150792"/>
                  <a:pt x="2031475" y="252215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5" name="Freeform 264"/>
          <p:cNvSpPr/>
          <p:nvPr/>
        </p:nvSpPr>
        <p:spPr>
          <a:xfrm rot="15300000">
            <a:off x="8170527" y="4306114"/>
            <a:ext cx="3739140" cy="1001900"/>
          </a:xfrm>
          <a:custGeom>
            <a:avLst/>
            <a:gdLst>
              <a:gd name="connsiteX0" fmla="*/ 3739140 w 3739140"/>
              <a:gd name="connsiteY0" fmla="*/ 1001900 h 1001900"/>
              <a:gd name="connsiteX1" fmla="*/ 3335132 w 3739140"/>
              <a:gd name="connsiteY1" fmla="*/ 985458 h 1001900"/>
              <a:gd name="connsiteX2" fmla="*/ 549 w 3739140"/>
              <a:gd name="connsiteY2" fmla="*/ 1925 h 1001900"/>
              <a:gd name="connsiteX3" fmla="*/ 0 w 3739140"/>
              <a:gd name="connsiteY3" fmla="*/ 0 h 100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39140" h="1001900">
                <a:moveTo>
                  <a:pt x="3739140" y="1001900"/>
                </a:moveTo>
                <a:lnTo>
                  <a:pt x="3335132" y="985458"/>
                </a:lnTo>
                <a:cubicBezTo>
                  <a:pt x="1556520" y="888403"/>
                  <a:pt x="187105" y="491788"/>
                  <a:pt x="549" y="1925"/>
                </a:cubicBezTo>
                <a:lnTo>
                  <a:pt x="0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4" name="Freeform 293"/>
          <p:cNvSpPr/>
          <p:nvPr/>
        </p:nvSpPr>
        <p:spPr>
          <a:xfrm rot="900000">
            <a:off x="9717896" y="2231796"/>
            <a:ext cx="2683180" cy="2136538"/>
          </a:xfrm>
          <a:custGeom>
            <a:avLst/>
            <a:gdLst>
              <a:gd name="connsiteX0" fmla="*/ 0 w 2683180"/>
              <a:gd name="connsiteY0" fmla="*/ 0 h 2136538"/>
              <a:gd name="connsiteX1" fmla="*/ 309175 w 2683180"/>
              <a:gd name="connsiteY1" fmla="*/ 21199 h 2136538"/>
              <a:gd name="connsiteX2" fmla="*/ 2221040 w 2683180"/>
              <a:gd name="connsiteY2" fmla="*/ 353093 h 2136538"/>
              <a:gd name="connsiteX3" fmla="*/ 2344031 w 2683180"/>
              <a:gd name="connsiteY3" fmla="*/ 393570 h 2136538"/>
              <a:gd name="connsiteX4" fmla="*/ 2683180 w 2683180"/>
              <a:gd name="connsiteY4" fmla="*/ 1659291 h 2136538"/>
              <a:gd name="connsiteX5" fmla="*/ 2544749 w 2683180"/>
              <a:gd name="connsiteY5" fmla="*/ 1718432 h 2136538"/>
              <a:gd name="connsiteX6" fmla="*/ 695367 w 2683180"/>
              <a:gd name="connsiteY6" fmla="*/ 2124544 h 2136538"/>
              <a:gd name="connsiteX7" fmla="*/ 572483 w 2683180"/>
              <a:gd name="connsiteY7" fmla="*/ 2136538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3180" h="2136538">
                <a:moveTo>
                  <a:pt x="0" y="0"/>
                </a:moveTo>
                <a:lnTo>
                  <a:pt x="309175" y="21199"/>
                </a:lnTo>
                <a:cubicBezTo>
                  <a:pt x="1057773" y="83290"/>
                  <a:pt x="1716657" y="199680"/>
                  <a:pt x="2221040" y="353093"/>
                </a:cubicBezTo>
                <a:lnTo>
                  <a:pt x="2344031" y="393570"/>
                </a:lnTo>
                <a:lnTo>
                  <a:pt x="2683180" y="1659291"/>
                </a:lnTo>
                <a:lnTo>
                  <a:pt x="2544749" y="1718432"/>
                </a:lnTo>
                <a:cubicBezTo>
                  <a:pt x="2091518" y="1897330"/>
                  <a:pt x="1449703" y="2039462"/>
                  <a:pt x="695367" y="2124544"/>
                </a:cubicBezTo>
                <a:lnTo>
                  <a:pt x="572483" y="2136538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8" name="Freeform 277"/>
          <p:cNvSpPr/>
          <p:nvPr/>
        </p:nvSpPr>
        <p:spPr>
          <a:xfrm rot="17100000">
            <a:off x="8724727" y="878212"/>
            <a:ext cx="2653654" cy="687323"/>
          </a:xfrm>
          <a:custGeom>
            <a:avLst/>
            <a:gdLst>
              <a:gd name="connsiteX0" fmla="*/ 2565124 w 2653654"/>
              <a:gd name="connsiteY0" fmla="*/ 0 h 687323"/>
              <a:gd name="connsiteX1" fmla="*/ 2653654 w 2653654"/>
              <a:gd name="connsiteY1" fmla="*/ 330399 h 687323"/>
              <a:gd name="connsiteX2" fmla="*/ 2438681 w 2653654"/>
              <a:gd name="connsiteY2" fmla="*/ 388760 h 687323"/>
              <a:gd name="connsiteX3" fmla="*/ 404008 w 2653654"/>
              <a:gd name="connsiteY3" fmla="*/ 670881 h 687323"/>
              <a:gd name="connsiteX4" fmla="*/ 0 w 2653654"/>
              <a:gd name="connsiteY4" fmla="*/ 687323 h 687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3654" h="687323">
                <a:moveTo>
                  <a:pt x="2565124" y="0"/>
                </a:moveTo>
                <a:lnTo>
                  <a:pt x="2653654" y="330399"/>
                </a:lnTo>
                <a:lnTo>
                  <a:pt x="2438681" y="388760"/>
                </a:lnTo>
                <a:cubicBezTo>
                  <a:pt x="1881971" y="528621"/>
                  <a:pt x="1182151" y="628420"/>
                  <a:pt x="404008" y="670881"/>
                </a:cubicBezTo>
                <a:lnTo>
                  <a:pt x="0" y="687323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2" name="Freeform 281"/>
          <p:cNvSpPr/>
          <p:nvPr/>
        </p:nvSpPr>
        <p:spPr>
          <a:xfrm rot="19800000">
            <a:off x="9294695" y="535416"/>
            <a:ext cx="3308085" cy="2095216"/>
          </a:xfrm>
          <a:custGeom>
            <a:avLst/>
            <a:gdLst>
              <a:gd name="connsiteX0" fmla="*/ 3134059 w 3308085"/>
              <a:gd name="connsiteY0" fmla="*/ 556366 h 2095216"/>
              <a:gd name="connsiteX1" fmla="*/ 3275407 w 3308085"/>
              <a:gd name="connsiteY1" fmla="*/ 659351 h 2095216"/>
              <a:gd name="connsiteX2" fmla="*/ 3308085 w 3308085"/>
              <a:gd name="connsiteY2" fmla="*/ 690037 h 2095216"/>
              <a:gd name="connsiteX3" fmla="*/ 2780266 w 3308085"/>
              <a:gd name="connsiteY3" fmla="*/ 1604247 h 2095216"/>
              <a:gd name="connsiteX4" fmla="*/ 2717935 w 3308085"/>
              <a:gd name="connsiteY4" fmla="*/ 1630523 h 2095216"/>
              <a:gd name="connsiteX5" fmla="*/ 108101 w 3308085"/>
              <a:gd name="connsiteY5" fmla="*/ 2090817 h 2095216"/>
              <a:gd name="connsiteX6" fmla="*/ 0 w 3308085"/>
              <a:gd name="connsiteY6" fmla="*/ 2095216 h 2095216"/>
              <a:gd name="connsiteX7" fmla="*/ 1209673 w 3308085"/>
              <a:gd name="connsiteY7" fmla="*/ 0 h 2095216"/>
              <a:gd name="connsiteX8" fmla="*/ 1264564 w 3308085"/>
              <a:gd name="connsiteY8" fmla="*/ 7051 h 2095216"/>
              <a:gd name="connsiteX9" fmla="*/ 3134059 w 3308085"/>
              <a:gd name="connsiteY9" fmla="*/ 556366 h 2095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08085" h="2095216">
                <a:moveTo>
                  <a:pt x="3134059" y="556366"/>
                </a:moveTo>
                <a:cubicBezTo>
                  <a:pt x="3187236" y="589892"/>
                  <a:pt x="3234469" y="624252"/>
                  <a:pt x="3275407" y="659351"/>
                </a:cubicBezTo>
                <a:lnTo>
                  <a:pt x="3308085" y="690037"/>
                </a:lnTo>
                <a:lnTo>
                  <a:pt x="2780266" y="1604247"/>
                </a:lnTo>
                <a:lnTo>
                  <a:pt x="2717935" y="1630523"/>
                </a:lnTo>
                <a:cubicBezTo>
                  <a:pt x="2112800" y="1863306"/>
                  <a:pt x="1185529" y="2032024"/>
                  <a:pt x="108101" y="2090817"/>
                </a:cubicBezTo>
                <a:lnTo>
                  <a:pt x="0" y="2095216"/>
                </a:lnTo>
                <a:lnTo>
                  <a:pt x="1209673" y="0"/>
                </a:lnTo>
                <a:lnTo>
                  <a:pt x="1264564" y="7051"/>
                </a:lnTo>
                <a:cubicBezTo>
                  <a:pt x="2098399" y="127842"/>
                  <a:pt x="2761827" y="321684"/>
                  <a:pt x="3134059" y="556366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3" name="Freeform 262"/>
          <p:cNvSpPr/>
          <p:nvPr/>
        </p:nvSpPr>
        <p:spPr>
          <a:xfrm rot="14400000">
            <a:off x="8346878" y="3754858"/>
            <a:ext cx="3750669" cy="1744872"/>
          </a:xfrm>
          <a:custGeom>
            <a:avLst/>
            <a:gdLst>
              <a:gd name="connsiteX0" fmla="*/ 3750669 w 3750669"/>
              <a:gd name="connsiteY0" fmla="*/ 1744872 h 1744872"/>
              <a:gd name="connsiteX1" fmla="*/ 3356285 w 3750669"/>
              <a:gd name="connsiteY1" fmla="*/ 1728822 h 1744872"/>
              <a:gd name="connsiteX2" fmla="*/ 0 w 3750669"/>
              <a:gd name="connsiteY2" fmla="*/ 630681 h 1744872"/>
              <a:gd name="connsiteX3" fmla="*/ 717878 w 3750669"/>
              <a:gd name="connsiteY3" fmla="*/ 3969 h 1744872"/>
              <a:gd name="connsiteX4" fmla="*/ 728462 w 3750669"/>
              <a:gd name="connsiteY4" fmla="*/ 0 h 1744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0669" h="1744872">
                <a:moveTo>
                  <a:pt x="3750669" y="1744872"/>
                </a:moveTo>
                <a:lnTo>
                  <a:pt x="3356285" y="1728822"/>
                </a:lnTo>
                <a:cubicBezTo>
                  <a:pt x="1440857" y="1624301"/>
                  <a:pt x="0" y="1172361"/>
                  <a:pt x="0" y="630681"/>
                </a:cubicBezTo>
                <a:cubicBezTo>
                  <a:pt x="0" y="398532"/>
                  <a:pt x="264647" y="182867"/>
                  <a:pt x="717878" y="3969"/>
                </a:cubicBezTo>
                <a:lnTo>
                  <a:pt x="728462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6" name="Freeform 295"/>
          <p:cNvSpPr/>
          <p:nvPr/>
        </p:nvSpPr>
        <p:spPr>
          <a:xfrm rot="1351054">
            <a:off x="9520286" y="2533508"/>
            <a:ext cx="2987204" cy="2119988"/>
          </a:xfrm>
          <a:custGeom>
            <a:avLst/>
            <a:gdLst>
              <a:gd name="connsiteX0" fmla="*/ 0 w 2987204"/>
              <a:gd name="connsiteY0" fmla="*/ 0 h 2119988"/>
              <a:gd name="connsiteX1" fmla="*/ 3344 w 2987204"/>
              <a:gd name="connsiteY1" fmla="*/ 136 h 2119988"/>
              <a:gd name="connsiteX2" fmla="*/ 2399772 w 2987204"/>
              <a:gd name="connsiteY2" fmla="*/ 385271 h 2119988"/>
              <a:gd name="connsiteX3" fmla="*/ 2517691 w 2987204"/>
              <a:gd name="connsiteY3" fmla="*/ 426800 h 2119988"/>
              <a:gd name="connsiteX4" fmla="*/ 2987204 w 2987204"/>
              <a:gd name="connsiteY4" fmla="*/ 1559324 h 2119988"/>
              <a:gd name="connsiteX5" fmla="*/ 2888106 w 2987204"/>
              <a:gd name="connsiteY5" fmla="*/ 1614605 h 2119988"/>
              <a:gd name="connsiteX6" fmla="*/ 1159808 w 2987204"/>
              <a:gd name="connsiteY6" fmla="*/ 2083901 h 2119988"/>
              <a:gd name="connsiteX7" fmla="*/ 878889 w 2987204"/>
              <a:gd name="connsiteY7" fmla="*/ 2119988 h 2119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87204" h="2119988">
                <a:moveTo>
                  <a:pt x="0" y="0"/>
                </a:moveTo>
                <a:lnTo>
                  <a:pt x="3344" y="136"/>
                </a:lnTo>
                <a:cubicBezTo>
                  <a:pt x="961058" y="52396"/>
                  <a:pt x="1800130" y="191511"/>
                  <a:pt x="2399772" y="385271"/>
                </a:cubicBezTo>
                <a:lnTo>
                  <a:pt x="2517691" y="426800"/>
                </a:lnTo>
                <a:lnTo>
                  <a:pt x="2987204" y="1559324"/>
                </a:lnTo>
                <a:lnTo>
                  <a:pt x="2888106" y="1614605"/>
                </a:lnTo>
                <a:cubicBezTo>
                  <a:pt x="2500765" y="1813283"/>
                  <a:pt x="1896859" y="1977130"/>
                  <a:pt x="1159808" y="2083901"/>
                </a:cubicBezTo>
                <a:lnTo>
                  <a:pt x="878889" y="2119988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6" name="Freeform 275"/>
          <p:cNvSpPr/>
          <p:nvPr/>
        </p:nvSpPr>
        <p:spPr>
          <a:xfrm rot="17551054">
            <a:off x="8657857" y="679818"/>
            <a:ext cx="2867844" cy="1077035"/>
          </a:xfrm>
          <a:custGeom>
            <a:avLst/>
            <a:gdLst>
              <a:gd name="connsiteX0" fmla="*/ 2597941 w 2867844"/>
              <a:gd name="connsiteY0" fmla="*/ 0 h 1077035"/>
              <a:gd name="connsiteX1" fmla="*/ 2867844 w 2867844"/>
              <a:gd name="connsiteY1" fmla="*/ 651039 h 1077035"/>
              <a:gd name="connsiteX2" fmla="*/ 2798254 w 2867844"/>
              <a:gd name="connsiteY2" fmla="*/ 675547 h 1077035"/>
              <a:gd name="connsiteX3" fmla="*/ 401826 w 2867844"/>
              <a:gd name="connsiteY3" fmla="*/ 1060682 h 1077035"/>
              <a:gd name="connsiteX4" fmla="*/ 0 w 2867844"/>
              <a:gd name="connsiteY4" fmla="*/ 1077035 h 1077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67844" h="1077035">
                <a:moveTo>
                  <a:pt x="2597941" y="0"/>
                </a:moveTo>
                <a:lnTo>
                  <a:pt x="2867844" y="651039"/>
                </a:lnTo>
                <a:lnTo>
                  <a:pt x="2798254" y="675547"/>
                </a:lnTo>
                <a:cubicBezTo>
                  <a:pt x="2198611" y="869307"/>
                  <a:pt x="1359540" y="1008422"/>
                  <a:pt x="401826" y="1060682"/>
                </a:cubicBezTo>
                <a:lnTo>
                  <a:pt x="0" y="107703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4" name="Freeform 283"/>
          <p:cNvSpPr/>
          <p:nvPr/>
        </p:nvSpPr>
        <p:spPr>
          <a:xfrm rot="20251054">
            <a:off x="9521282" y="815306"/>
            <a:ext cx="2985491" cy="2120098"/>
          </a:xfrm>
          <a:custGeom>
            <a:avLst/>
            <a:gdLst>
              <a:gd name="connsiteX0" fmla="*/ 2641284 w 2985491"/>
              <a:gd name="connsiteY0" fmla="*/ 395128 h 2120098"/>
              <a:gd name="connsiteX1" fmla="*/ 2944660 w 2985491"/>
              <a:gd name="connsiteY1" fmla="*/ 535879 h 2120098"/>
              <a:gd name="connsiteX2" fmla="*/ 2985491 w 2985491"/>
              <a:gd name="connsiteY2" fmla="*/ 560773 h 2120098"/>
              <a:gd name="connsiteX3" fmla="*/ 2516707 w 2985491"/>
              <a:gd name="connsiteY3" fmla="*/ 1693500 h 2120098"/>
              <a:gd name="connsiteX4" fmla="*/ 2399306 w 2985491"/>
              <a:gd name="connsiteY4" fmla="*/ 1734846 h 2120098"/>
              <a:gd name="connsiteX5" fmla="*/ 2877 w 2985491"/>
              <a:gd name="connsiteY5" fmla="*/ 2119981 h 2120098"/>
              <a:gd name="connsiteX6" fmla="*/ 0 w 2985491"/>
              <a:gd name="connsiteY6" fmla="*/ 2120098 h 2120098"/>
              <a:gd name="connsiteX7" fmla="*/ 877412 w 2985491"/>
              <a:gd name="connsiteY7" fmla="*/ 0 h 2120098"/>
              <a:gd name="connsiteX8" fmla="*/ 1159341 w 2985491"/>
              <a:gd name="connsiteY8" fmla="*/ 36216 h 2120098"/>
              <a:gd name="connsiteX9" fmla="*/ 2641284 w 2985491"/>
              <a:gd name="connsiteY9" fmla="*/ 395128 h 2120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85491" h="2120098">
                <a:moveTo>
                  <a:pt x="2641284" y="395128"/>
                </a:moveTo>
                <a:cubicBezTo>
                  <a:pt x="2754592" y="439853"/>
                  <a:pt x="2856114" y="486876"/>
                  <a:pt x="2944660" y="535879"/>
                </a:cubicBezTo>
                <a:lnTo>
                  <a:pt x="2985491" y="560773"/>
                </a:lnTo>
                <a:lnTo>
                  <a:pt x="2516707" y="1693500"/>
                </a:lnTo>
                <a:lnTo>
                  <a:pt x="2399306" y="1734846"/>
                </a:lnTo>
                <a:cubicBezTo>
                  <a:pt x="1799663" y="1928606"/>
                  <a:pt x="960592" y="2067721"/>
                  <a:pt x="2877" y="2119981"/>
                </a:cubicBezTo>
                <a:lnTo>
                  <a:pt x="0" y="2120098"/>
                </a:lnTo>
                <a:lnTo>
                  <a:pt x="877412" y="0"/>
                </a:lnTo>
                <a:lnTo>
                  <a:pt x="1159341" y="36216"/>
                </a:lnTo>
                <a:cubicBezTo>
                  <a:pt x="1754938" y="122496"/>
                  <a:pt x="2263592" y="246046"/>
                  <a:pt x="2641284" y="395128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7" name="Freeform 266"/>
          <p:cNvSpPr/>
          <p:nvPr/>
        </p:nvSpPr>
        <p:spPr>
          <a:xfrm rot="14851054">
            <a:off x="8201820" y="4002212"/>
            <a:ext cx="3758140" cy="1467027"/>
          </a:xfrm>
          <a:custGeom>
            <a:avLst/>
            <a:gdLst>
              <a:gd name="connsiteX0" fmla="*/ 3758140 w 3758140"/>
              <a:gd name="connsiteY0" fmla="*/ 1467027 h 1467027"/>
              <a:gd name="connsiteX1" fmla="*/ 3356285 w 3758140"/>
              <a:gd name="connsiteY1" fmla="*/ 1450673 h 1467027"/>
              <a:gd name="connsiteX2" fmla="*/ 0 w 3758140"/>
              <a:gd name="connsiteY2" fmla="*/ 352532 h 1467027"/>
              <a:gd name="connsiteX3" fmla="*/ 188977 w 3758140"/>
              <a:gd name="connsiteY3" fmla="*/ 19207 h 1467027"/>
              <a:gd name="connsiteX4" fmla="*/ 213349 w 3758140"/>
              <a:gd name="connsiteY4" fmla="*/ 0 h 1467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140" h="1467027">
                <a:moveTo>
                  <a:pt x="3758140" y="1467027"/>
                </a:moveTo>
                <a:lnTo>
                  <a:pt x="3356285" y="1450673"/>
                </a:lnTo>
                <a:cubicBezTo>
                  <a:pt x="1440857" y="1346151"/>
                  <a:pt x="0" y="894212"/>
                  <a:pt x="0" y="352532"/>
                </a:cubicBezTo>
                <a:cubicBezTo>
                  <a:pt x="0" y="236458"/>
                  <a:pt x="66162" y="124504"/>
                  <a:pt x="188977" y="19207"/>
                </a:cubicBezTo>
                <a:lnTo>
                  <a:pt x="213349" y="0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1" name="Freeform 260"/>
          <p:cNvSpPr/>
          <p:nvPr/>
        </p:nvSpPr>
        <p:spPr>
          <a:xfrm rot="3151054">
            <a:off x="8567052" y="3561413"/>
            <a:ext cx="3680549" cy="1896845"/>
          </a:xfrm>
          <a:custGeom>
            <a:avLst/>
            <a:gdLst>
              <a:gd name="connsiteX0" fmla="*/ 0 w 3680549"/>
              <a:gd name="connsiteY0" fmla="*/ 0 h 1896845"/>
              <a:gd name="connsiteX1" fmla="*/ 324264 w 3680549"/>
              <a:gd name="connsiteY1" fmla="*/ 13197 h 1896845"/>
              <a:gd name="connsiteX2" fmla="*/ 3680549 w 3680549"/>
              <a:gd name="connsiteY2" fmla="*/ 1111337 h 1896845"/>
              <a:gd name="connsiteX3" fmla="*/ 2720692 w 3680549"/>
              <a:gd name="connsiteY3" fmla="*/ 1824342 h 1896845"/>
              <a:gd name="connsiteX4" fmla="*/ 2473586 w 3680549"/>
              <a:gd name="connsiteY4" fmla="*/ 1896845 h 1896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80549" h="1896845">
                <a:moveTo>
                  <a:pt x="0" y="0"/>
                </a:moveTo>
                <a:lnTo>
                  <a:pt x="324264" y="13197"/>
                </a:lnTo>
                <a:cubicBezTo>
                  <a:pt x="2239693" y="117717"/>
                  <a:pt x="3680549" y="569656"/>
                  <a:pt x="3680549" y="1111337"/>
                </a:cubicBezTo>
                <a:cubicBezTo>
                  <a:pt x="3680549" y="1382177"/>
                  <a:pt x="3320335" y="1630582"/>
                  <a:pt x="2720692" y="1824342"/>
                </a:cubicBezTo>
                <a:lnTo>
                  <a:pt x="2473586" y="189684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0" name="Freeform 279"/>
          <p:cNvSpPr/>
          <p:nvPr/>
        </p:nvSpPr>
        <p:spPr>
          <a:xfrm rot="19351054">
            <a:off x="9050106" y="288787"/>
            <a:ext cx="3538923" cy="2053081"/>
          </a:xfrm>
          <a:custGeom>
            <a:avLst/>
            <a:gdLst>
              <a:gd name="connsiteX0" fmla="*/ 3349946 w 3538923"/>
              <a:gd name="connsiteY0" fmla="*/ 614183 h 2053081"/>
              <a:gd name="connsiteX1" fmla="*/ 3538923 w 3538923"/>
              <a:gd name="connsiteY1" fmla="*/ 947508 h 2053081"/>
              <a:gd name="connsiteX2" fmla="*/ 3529617 w 3538923"/>
              <a:gd name="connsiteY2" fmla="*/ 1003656 h 2053081"/>
              <a:gd name="connsiteX3" fmla="*/ 3270607 w 3538923"/>
              <a:gd name="connsiteY3" fmla="*/ 1341418 h 2053081"/>
              <a:gd name="connsiteX4" fmla="*/ 3146285 w 3538923"/>
              <a:gd name="connsiteY4" fmla="*/ 1421178 h 2053081"/>
              <a:gd name="connsiteX5" fmla="*/ 182638 w 3538923"/>
              <a:gd name="connsiteY5" fmla="*/ 2045648 h 2053081"/>
              <a:gd name="connsiteX6" fmla="*/ 0 w 3538923"/>
              <a:gd name="connsiteY6" fmla="*/ 2053081 h 2053081"/>
              <a:gd name="connsiteX7" fmla="*/ 1574385 w 3538923"/>
              <a:gd name="connsiteY7" fmla="*/ 0 h 2053081"/>
              <a:gd name="connsiteX8" fmla="*/ 1685674 w 3538923"/>
              <a:gd name="connsiteY8" fmla="*/ 18029 h 2053081"/>
              <a:gd name="connsiteX9" fmla="*/ 3349946 w 3538923"/>
              <a:gd name="connsiteY9" fmla="*/ 614183 h 2053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38923" h="2053081">
                <a:moveTo>
                  <a:pt x="3349946" y="614183"/>
                </a:moveTo>
                <a:cubicBezTo>
                  <a:pt x="3472762" y="719481"/>
                  <a:pt x="3538923" y="831434"/>
                  <a:pt x="3538923" y="947508"/>
                </a:cubicBezTo>
                <a:lnTo>
                  <a:pt x="3529617" y="1003656"/>
                </a:lnTo>
                <a:lnTo>
                  <a:pt x="3270607" y="1341418"/>
                </a:lnTo>
                <a:lnTo>
                  <a:pt x="3146285" y="1421178"/>
                </a:lnTo>
                <a:cubicBezTo>
                  <a:pt x="2592043" y="1737723"/>
                  <a:pt x="1499495" y="1973790"/>
                  <a:pt x="182638" y="2045648"/>
                </a:cubicBezTo>
                <a:lnTo>
                  <a:pt x="0" y="2053081"/>
                </a:lnTo>
                <a:lnTo>
                  <a:pt x="1574385" y="0"/>
                </a:lnTo>
                <a:lnTo>
                  <a:pt x="1685674" y="18029"/>
                </a:lnTo>
                <a:cubicBezTo>
                  <a:pt x="2468357" y="159035"/>
                  <a:pt x="3063375" y="368489"/>
                  <a:pt x="3349946" y="614183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2" name="Freeform 291"/>
          <p:cNvSpPr/>
          <p:nvPr/>
        </p:nvSpPr>
        <p:spPr>
          <a:xfrm rot="451054">
            <a:off x="9889520" y="1947923"/>
            <a:ext cx="2407190" cy="2143739"/>
          </a:xfrm>
          <a:custGeom>
            <a:avLst/>
            <a:gdLst>
              <a:gd name="connsiteX0" fmla="*/ 0 w 2407190"/>
              <a:gd name="connsiteY0" fmla="*/ 0 h 2143739"/>
              <a:gd name="connsiteX1" fmla="*/ 182418 w 2407190"/>
              <a:gd name="connsiteY1" fmla="*/ 12508 h 2143739"/>
              <a:gd name="connsiteX2" fmla="*/ 2094283 w 2407190"/>
              <a:gd name="connsiteY2" fmla="*/ 344402 h 2143739"/>
              <a:gd name="connsiteX3" fmla="*/ 2232495 w 2407190"/>
              <a:gd name="connsiteY3" fmla="*/ 389888 h 2143739"/>
              <a:gd name="connsiteX4" fmla="*/ 2407190 w 2407190"/>
              <a:gd name="connsiteY4" fmla="*/ 1713690 h 2143739"/>
              <a:gd name="connsiteX5" fmla="*/ 2239339 w 2407190"/>
              <a:gd name="connsiteY5" fmla="*/ 1775064 h 2143739"/>
              <a:gd name="connsiteX6" fmla="*/ 568610 w 2407190"/>
              <a:gd name="connsiteY6" fmla="*/ 2115853 h 2143739"/>
              <a:gd name="connsiteX7" fmla="*/ 282897 w 2407190"/>
              <a:gd name="connsiteY7" fmla="*/ 2143739 h 2143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07190" h="2143739">
                <a:moveTo>
                  <a:pt x="0" y="0"/>
                </a:moveTo>
                <a:lnTo>
                  <a:pt x="182418" y="12508"/>
                </a:lnTo>
                <a:cubicBezTo>
                  <a:pt x="931015" y="74599"/>
                  <a:pt x="1589900" y="190988"/>
                  <a:pt x="2094283" y="344402"/>
                </a:cubicBezTo>
                <a:lnTo>
                  <a:pt x="2232495" y="389888"/>
                </a:lnTo>
                <a:lnTo>
                  <a:pt x="2407190" y="1713690"/>
                </a:lnTo>
                <a:lnTo>
                  <a:pt x="2239339" y="1775064"/>
                </a:lnTo>
                <a:cubicBezTo>
                  <a:pt x="1802549" y="1923281"/>
                  <a:pt x="1228654" y="2041406"/>
                  <a:pt x="568610" y="2115853"/>
                </a:cubicBezTo>
                <a:lnTo>
                  <a:pt x="282897" y="2143739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57" name="Freeform 256"/>
          <p:cNvSpPr/>
          <p:nvPr/>
        </p:nvSpPr>
        <p:spPr>
          <a:xfrm rot="2251054">
            <a:off x="9048974" y="3126683"/>
            <a:ext cx="3539301" cy="2052861"/>
          </a:xfrm>
          <a:custGeom>
            <a:avLst/>
            <a:gdLst>
              <a:gd name="connsiteX0" fmla="*/ 0 w 3539301"/>
              <a:gd name="connsiteY0" fmla="*/ 0 h 2052861"/>
              <a:gd name="connsiteX1" fmla="*/ 183016 w 3539301"/>
              <a:gd name="connsiteY1" fmla="*/ 7448 h 2052861"/>
              <a:gd name="connsiteX2" fmla="*/ 3539301 w 3539301"/>
              <a:gd name="connsiteY2" fmla="*/ 1105588 h 2052861"/>
              <a:gd name="connsiteX3" fmla="*/ 1686053 w 3539301"/>
              <a:gd name="connsiteY3" fmla="*/ 2035067 h 2052861"/>
              <a:gd name="connsiteX4" fmla="*/ 1576216 w 3539301"/>
              <a:gd name="connsiteY4" fmla="*/ 2052861 h 2052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39301" h="2052861">
                <a:moveTo>
                  <a:pt x="0" y="0"/>
                </a:moveTo>
                <a:lnTo>
                  <a:pt x="183016" y="7448"/>
                </a:lnTo>
                <a:cubicBezTo>
                  <a:pt x="2098443" y="111969"/>
                  <a:pt x="3539301" y="563908"/>
                  <a:pt x="3539301" y="1105588"/>
                </a:cubicBezTo>
                <a:cubicBezTo>
                  <a:pt x="3539302" y="1492502"/>
                  <a:pt x="2804170" y="1833631"/>
                  <a:pt x="1686053" y="2035067"/>
                </a:cubicBezTo>
                <a:lnTo>
                  <a:pt x="1576216" y="2052861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1" name="Freeform 270"/>
          <p:cNvSpPr/>
          <p:nvPr/>
        </p:nvSpPr>
        <p:spPr>
          <a:xfrm rot="18451054">
            <a:off x="8648254" y="172105"/>
            <a:ext cx="3340662" cy="1862796"/>
          </a:xfrm>
          <a:custGeom>
            <a:avLst/>
            <a:gdLst>
              <a:gd name="connsiteX0" fmla="*/ 2426102 w 3340662"/>
              <a:gd name="connsiteY0" fmla="*/ 0 h 1862796"/>
              <a:gd name="connsiteX1" fmla="*/ 3340662 w 3340662"/>
              <a:gd name="connsiteY1" fmla="*/ 1191121 h 1862796"/>
              <a:gd name="connsiteX2" fmla="*/ 3287636 w 3340662"/>
              <a:gd name="connsiteY2" fmla="*/ 1225141 h 1862796"/>
              <a:gd name="connsiteX3" fmla="*/ 323988 w 3340662"/>
              <a:gd name="connsiteY3" fmla="*/ 1849610 h 1862796"/>
              <a:gd name="connsiteX4" fmla="*/ 0 w 3340662"/>
              <a:gd name="connsiteY4" fmla="*/ 1862796 h 1862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40662" h="1862796">
                <a:moveTo>
                  <a:pt x="2426102" y="0"/>
                </a:moveTo>
                <a:lnTo>
                  <a:pt x="3340662" y="1191121"/>
                </a:lnTo>
                <a:lnTo>
                  <a:pt x="3287636" y="1225141"/>
                </a:lnTo>
                <a:cubicBezTo>
                  <a:pt x="2733393" y="1541684"/>
                  <a:pt x="1640845" y="1777752"/>
                  <a:pt x="323988" y="1849610"/>
                </a:cubicBezTo>
                <a:lnTo>
                  <a:pt x="0" y="1862796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8" name="Freeform 287"/>
          <p:cNvSpPr/>
          <p:nvPr/>
        </p:nvSpPr>
        <p:spPr>
          <a:xfrm rot="21151054">
            <a:off x="9890272" y="1377095"/>
            <a:ext cx="2405919" cy="2143772"/>
          </a:xfrm>
          <a:custGeom>
            <a:avLst/>
            <a:gdLst>
              <a:gd name="connsiteX0" fmla="*/ 935466 w 2405919"/>
              <a:gd name="connsiteY0" fmla="*/ 75160 h 2143772"/>
              <a:gd name="connsiteX1" fmla="*/ 2374369 w 2405919"/>
              <a:gd name="connsiteY1" fmla="*/ 417409 h 2143772"/>
              <a:gd name="connsiteX2" fmla="*/ 2405919 w 2405919"/>
              <a:gd name="connsiteY2" fmla="*/ 430276 h 2143772"/>
              <a:gd name="connsiteX3" fmla="*/ 2232077 w 2405919"/>
              <a:gd name="connsiteY3" fmla="*/ 1753870 h 2143772"/>
              <a:gd name="connsiteX4" fmla="*/ 2093702 w 2405919"/>
              <a:gd name="connsiteY4" fmla="*/ 1799410 h 2143772"/>
              <a:gd name="connsiteX5" fmla="*/ 181837 w 2405919"/>
              <a:gd name="connsiteY5" fmla="*/ 2131304 h 2143772"/>
              <a:gd name="connsiteX6" fmla="*/ 0 w 2405919"/>
              <a:gd name="connsiteY6" fmla="*/ 2143772 h 2143772"/>
              <a:gd name="connsiteX7" fmla="*/ 281564 w 2405919"/>
              <a:gd name="connsiteY7" fmla="*/ 0 h 2143772"/>
              <a:gd name="connsiteX8" fmla="*/ 568028 w 2405919"/>
              <a:gd name="connsiteY8" fmla="*/ 27959 h 2143772"/>
              <a:gd name="connsiteX9" fmla="*/ 935466 w 2405919"/>
              <a:gd name="connsiteY9" fmla="*/ 75160 h 2143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05919" h="2143772">
                <a:moveTo>
                  <a:pt x="935466" y="75160"/>
                </a:moveTo>
                <a:cubicBezTo>
                  <a:pt x="1508728" y="158204"/>
                  <a:pt x="2001445" y="275776"/>
                  <a:pt x="2374369" y="417409"/>
                </a:cubicBezTo>
                <a:lnTo>
                  <a:pt x="2405919" y="430276"/>
                </a:lnTo>
                <a:lnTo>
                  <a:pt x="2232077" y="1753870"/>
                </a:lnTo>
                <a:lnTo>
                  <a:pt x="2093702" y="1799410"/>
                </a:lnTo>
                <a:cubicBezTo>
                  <a:pt x="1589318" y="1952824"/>
                  <a:pt x="930435" y="2069214"/>
                  <a:pt x="181837" y="2131304"/>
                </a:cubicBezTo>
                <a:lnTo>
                  <a:pt x="0" y="2143772"/>
                </a:lnTo>
                <a:lnTo>
                  <a:pt x="281564" y="0"/>
                </a:lnTo>
                <a:lnTo>
                  <a:pt x="568028" y="27959"/>
                </a:lnTo>
                <a:cubicBezTo>
                  <a:pt x="693750" y="42139"/>
                  <a:pt x="816347" y="57904"/>
                  <a:pt x="935466" y="75160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23" name="Oval 7"/>
          <p:cNvSpPr>
            <a:spLocks noChangeArrowheads="1"/>
          </p:cNvSpPr>
          <p:nvPr/>
        </p:nvSpPr>
        <p:spPr bwMode="auto">
          <a:xfrm>
            <a:off x="4559800" y="2276850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6" name="Oval 2"/>
          <p:cNvSpPr>
            <a:spLocks noChangeArrowheads="1"/>
          </p:cNvSpPr>
          <p:nvPr/>
        </p:nvSpPr>
        <p:spPr bwMode="auto">
          <a:xfrm>
            <a:off x="6896273" y="-466725"/>
            <a:ext cx="6096000" cy="6096000"/>
          </a:xfrm>
          <a:prstGeom prst="ellipse">
            <a:avLst/>
          </a:prstGeom>
          <a:gradFill rotWithShape="1">
            <a:gsLst>
              <a:gs pos="0">
                <a:srgbClr val="3366FF"/>
              </a:gs>
              <a:gs pos="100000">
                <a:srgbClr val="3366FF">
                  <a:alpha val="200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7" name="Oval 3"/>
          <p:cNvSpPr>
            <a:spLocks noChangeArrowheads="1"/>
          </p:cNvSpPr>
          <p:nvPr/>
        </p:nvSpPr>
        <p:spPr bwMode="auto">
          <a:xfrm rot="-1800000">
            <a:off x="5981873" y="2047875"/>
            <a:ext cx="7620000" cy="914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8" name="Oval 4"/>
          <p:cNvSpPr>
            <a:spLocks noChangeArrowheads="1"/>
          </p:cNvSpPr>
          <p:nvPr/>
        </p:nvSpPr>
        <p:spPr bwMode="auto">
          <a:xfrm rot="5400000">
            <a:off x="5981873" y="2276475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9" name="Oval 5"/>
          <p:cNvSpPr>
            <a:spLocks noChangeArrowheads="1"/>
          </p:cNvSpPr>
          <p:nvPr/>
        </p:nvSpPr>
        <p:spPr bwMode="auto">
          <a:xfrm rot="2700000">
            <a:off x="5981873" y="2047875"/>
            <a:ext cx="7620000" cy="914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30" name="Oval 6"/>
          <p:cNvSpPr>
            <a:spLocks noChangeArrowheads="1"/>
          </p:cNvSpPr>
          <p:nvPr/>
        </p:nvSpPr>
        <p:spPr bwMode="auto">
          <a:xfrm rot="1800000">
            <a:off x="6058073" y="2276475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31" name="Oval 7"/>
          <p:cNvSpPr>
            <a:spLocks noChangeArrowheads="1"/>
          </p:cNvSpPr>
          <p:nvPr/>
        </p:nvSpPr>
        <p:spPr bwMode="auto">
          <a:xfrm>
            <a:off x="5772950" y="2238445"/>
            <a:ext cx="7620000" cy="457200"/>
          </a:xfrm>
          <a:prstGeom prst="ellipse">
            <a:avLst/>
          </a:prstGeom>
          <a:gradFill rotWithShape="1">
            <a:gsLst>
              <a:gs pos="65000">
                <a:srgbClr val="7E7E7E">
                  <a:alpha val="0"/>
                </a:srgbClr>
              </a:gs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2050" name="Picture 2" descr="https://onwardigo.files.wordpress.com/2016/05/millionaire02a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75" y="368441"/>
            <a:ext cx="10357109" cy="582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9" name="Rectangle 83"/>
          <p:cNvSpPr>
            <a:spLocks noChangeArrowheads="1"/>
          </p:cNvSpPr>
          <p:nvPr/>
        </p:nvSpPr>
        <p:spPr bwMode="auto">
          <a:xfrm>
            <a:off x="35162" y="0"/>
            <a:ext cx="10254609" cy="1717672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5400000" scaled="0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58" name="Rectangle 34"/>
          <p:cNvSpPr>
            <a:spLocks noChangeArrowheads="1"/>
          </p:cNvSpPr>
          <p:nvPr/>
        </p:nvSpPr>
        <p:spPr bwMode="auto">
          <a:xfrm>
            <a:off x="0" y="4220658"/>
            <a:ext cx="12192000" cy="1743072"/>
          </a:xfrm>
          <a:prstGeom prst="rect">
            <a:avLst/>
          </a:prstGeom>
          <a:gradFill rotWithShape="1"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60" name="Rectangle 36"/>
          <p:cNvSpPr>
            <a:spLocks noChangeArrowheads="1"/>
          </p:cNvSpPr>
          <p:nvPr/>
        </p:nvSpPr>
        <p:spPr bwMode="auto">
          <a:xfrm>
            <a:off x="9369121" y="-317355"/>
            <a:ext cx="2904997" cy="6858000"/>
          </a:xfrm>
          <a:prstGeom prst="rect">
            <a:avLst/>
          </a:prstGeom>
          <a:gradFill rotWithShape="1">
            <a:gsLst>
              <a:gs pos="4000">
                <a:schemeClr val="tx1">
                  <a:alpha val="1000"/>
                </a:schemeClr>
              </a:gs>
              <a:gs pos="3300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81" name="AutoShape 57"/>
          <p:cNvSpPr>
            <a:spLocks noChangeArrowheads="1"/>
          </p:cNvSpPr>
          <p:nvPr/>
        </p:nvSpPr>
        <p:spPr bwMode="auto">
          <a:xfrm>
            <a:off x="10508802" y="5178148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$100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2" name="AutoShape 58"/>
          <p:cNvSpPr>
            <a:spLocks noChangeArrowheads="1"/>
          </p:cNvSpPr>
          <p:nvPr/>
        </p:nvSpPr>
        <p:spPr bwMode="auto">
          <a:xfrm>
            <a:off x="10474170" y="48736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$200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3" name="AutoShape 59"/>
          <p:cNvSpPr>
            <a:spLocks noChangeArrowheads="1"/>
          </p:cNvSpPr>
          <p:nvPr/>
        </p:nvSpPr>
        <p:spPr bwMode="auto">
          <a:xfrm>
            <a:off x="10474170" y="45688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$300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4" name="AutoShape 60"/>
          <p:cNvSpPr>
            <a:spLocks noChangeArrowheads="1"/>
          </p:cNvSpPr>
          <p:nvPr/>
        </p:nvSpPr>
        <p:spPr bwMode="auto">
          <a:xfrm>
            <a:off x="10474170" y="42640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$500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5" name="AutoShape 61"/>
          <p:cNvSpPr>
            <a:spLocks noChangeArrowheads="1"/>
          </p:cNvSpPr>
          <p:nvPr/>
        </p:nvSpPr>
        <p:spPr bwMode="auto">
          <a:xfrm>
            <a:off x="10474170" y="39592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FF"/>
                </a:solidFill>
              </a:rPr>
              <a:t>$1,000</a:t>
            </a:r>
            <a:endParaRPr lang="en-US" altLang="en-US" sz="1600" b="1" dirty="0">
              <a:solidFill>
                <a:srgbClr val="FFFFFF"/>
              </a:solidFill>
            </a:endParaRPr>
          </a:p>
        </p:txBody>
      </p:sp>
      <p:sp>
        <p:nvSpPr>
          <p:cNvPr id="77886" name="AutoShape 62"/>
          <p:cNvSpPr>
            <a:spLocks noChangeArrowheads="1"/>
          </p:cNvSpPr>
          <p:nvPr/>
        </p:nvSpPr>
        <p:spPr bwMode="auto">
          <a:xfrm>
            <a:off x="10474170" y="36544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$2,000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7" name="AutoShape 63"/>
          <p:cNvSpPr>
            <a:spLocks noChangeArrowheads="1"/>
          </p:cNvSpPr>
          <p:nvPr/>
        </p:nvSpPr>
        <p:spPr bwMode="auto">
          <a:xfrm>
            <a:off x="10474170" y="33496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$4,000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8" name="AutoShape 64"/>
          <p:cNvSpPr>
            <a:spLocks noChangeArrowheads="1"/>
          </p:cNvSpPr>
          <p:nvPr/>
        </p:nvSpPr>
        <p:spPr bwMode="auto">
          <a:xfrm>
            <a:off x="10474170" y="30448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$8,000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9" name="AutoShape 65"/>
          <p:cNvSpPr>
            <a:spLocks noChangeArrowheads="1"/>
          </p:cNvSpPr>
          <p:nvPr/>
        </p:nvSpPr>
        <p:spPr bwMode="auto">
          <a:xfrm>
            <a:off x="10474170" y="27400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$16,000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0" name="AutoShape 66"/>
          <p:cNvSpPr>
            <a:spLocks noChangeArrowheads="1"/>
          </p:cNvSpPr>
          <p:nvPr/>
        </p:nvSpPr>
        <p:spPr bwMode="auto">
          <a:xfrm>
            <a:off x="10474170" y="24352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FF"/>
                </a:solidFill>
              </a:rPr>
              <a:t>$25,000</a:t>
            </a:r>
            <a:endParaRPr lang="en-US" altLang="en-US" sz="1600" b="1" dirty="0">
              <a:solidFill>
                <a:srgbClr val="FFFFFF"/>
              </a:solidFill>
            </a:endParaRPr>
          </a:p>
        </p:txBody>
      </p:sp>
      <p:sp>
        <p:nvSpPr>
          <p:cNvPr id="77891" name="AutoShape 67"/>
          <p:cNvSpPr>
            <a:spLocks noChangeArrowheads="1"/>
          </p:cNvSpPr>
          <p:nvPr/>
        </p:nvSpPr>
        <p:spPr bwMode="auto">
          <a:xfrm>
            <a:off x="10474170" y="21304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$50,000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2" name="AutoShape 68"/>
          <p:cNvSpPr>
            <a:spLocks noChangeArrowheads="1"/>
          </p:cNvSpPr>
          <p:nvPr/>
        </p:nvSpPr>
        <p:spPr bwMode="auto">
          <a:xfrm>
            <a:off x="10474170" y="18256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$100,000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3" name="AutoShape 69"/>
          <p:cNvSpPr>
            <a:spLocks noChangeArrowheads="1"/>
          </p:cNvSpPr>
          <p:nvPr/>
        </p:nvSpPr>
        <p:spPr bwMode="auto">
          <a:xfrm>
            <a:off x="10474170" y="15208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$250,000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4" name="AutoShape 70"/>
          <p:cNvSpPr>
            <a:spLocks noChangeArrowheads="1"/>
          </p:cNvSpPr>
          <p:nvPr/>
        </p:nvSpPr>
        <p:spPr bwMode="auto">
          <a:xfrm>
            <a:off x="10474170" y="12160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$500,000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5" name="AutoShape 71"/>
          <p:cNvSpPr>
            <a:spLocks noChangeArrowheads="1"/>
          </p:cNvSpPr>
          <p:nvPr/>
        </p:nvSpPr>
        <p:spPr bwMode="auto">
          <a:xfrm>
            <a:off x="10474170" y="9112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FF"/>
                </a:solidFill>
              </a:rPr>
              <a:t>$1,000,000</a:t>
            </a:r>
            <a:endParaRPr lang="en-US" altLang="en-US" sz="1600" b="1" dirty="0">
              <a:solidFill>
                <a:srgbClr val="FFFFFF"/>
              </a:solidFill>
            </a:endParaRPr>
          </a:p>
        </p:txBody>
      </p:sp>
      <p:sp>
        <p:nvSpPr>
          <p:cNvPr id="77907" name="Rectangle 83"/>
          <p:cNvSpPr>
            <a:spLocks noChangeArrowheads="1"/>
          </p:cNvSpPr>
          <p:nvPr/>
        </p:nvSpPr>
        <p:spPr bwMode="auto">
          <a:xfrm>
            <a:off x="0" y="5925325"/>
            <a:ext cx="12192000" cy="931862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916" name="ViewCorrect" hidden="1">
            <a:hlinkClick r:id="" action="ppaction://macro?name=ViewCorrectAnswer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b="1" dirty="0">
                <a:solidFill>
                  <a:srgbClr val="FFFFFF"/>
                </a:solidFill>
              </a:rPr>
              <a:t>CORRECT ANSWER</a:t>
            </a:r>
          </a:p>
        </p:txBody>
      </p:sp>
      <p:sp>
        <p:nvSpPr>
          <p:cNvPr id="77918" name="GameEnd" hidden="1">
            <a:hlinkClick r:id="" action="ppaction://macro?name=ViewEnd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b="1" dirty="0">
                <a:solidFill>
                  <a:srgbClr val="FFFFFF"/>
                </a:solidFill>
              </a:rPr>
              <a:t>END</a:t>
            </a:r>
          </a:p>
        </p:txBody>
      </p:sp>
      <p:sp>
        <p:nvSpPr>
          <p:cNvPr id="183" name="TimerText" hidden="1"/>
          <p:cNvSpPr txBox="1"/>
          <p:nvPr/>
        </p:nvSpPr>
        <p:spPr>
          <a:xfrm>
            <a:off x="4451058" y="2383105"/>
            <a:ext cx="147668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ctr" defTabSz="914400" eaLnBrk="1" latinLnBrk="0" hangingPunct="1">
              <a:defRPr sz="16600" b="1">
                <a:ln>
                  <a:solidFill>
                    <a:schemeClr val="tx1"/>
                  </a:solidFill>
                </a:ln>
                <a:gradFill>
                  <a:gsLst>
                    <a:gs pos="31000">
                      <a:schemeClr val="accent1">
                        <a:lumMod val="5000"/>
                        <a:lumOff val="95000"/>
                      </a:schemeClr>
                    </a:gs>
                    <a:gs pos="73000">
                      <a:srgbClr val="FFC000"/>
                    </a:gs>
                    <a:gs pos="100000">
                      <a:srgbClr val="FFFF00"/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defTabSz="914400" eaLnBrk="1" latinLnBrk="0" hangingPunct="1">
              <a:defRPr sz="1800">
                <a:latin typeface="+mn-lt"/>
              </a:defRPr>
            </a:lvl2pPr>
            <a:lvl3pPr defTabSz="914400" eaLnBrk="1" latinLnBrk="0" hangingPunct="1">
              <a:defRPr sz="1800">
                <a:latin typeface="+mn-lt"/>
              </a:defRPr>
            </a:lvl3pPr>
            <a:lvl4pPr defTabSz="914400" eaLnBrk="1" latinLnBrk="0" hangingPunct="1">
              <a:defRPr sz="1800">
                <a:latin typeface="+mn-lt"/>
              </a:defRPr>
            </a:lvl4pPr>
            <a:lvl5pPr defTabSz="914400" eaLnBrk="1" latinLnBrk="0" hangingPunct="1">
              <a:defRPr sz="1800">
                <a:latin typeface="+mn-lt"/>
              </a:defRPr>
            </a:lvl5pPr>
            <a:lvl6pPr>
              <a:defRPr sz="1800">
                <a:latin typeface="+mn-lt"/>
              </a:defRPr>
            </a:lvl6pPr>
            <a:lvl7pPr>
              <a:defRPr sz="1800">
                <a:latin typeface="+mn-lt"/>
              </a:defRPr>
            </a:lvl7pPr>
            <a:lvl8pPr>
              <a:defRPr sz="1800">
                <a:latin typeface="+mn-lt"/>
              </a:defRPr>
            </a:lvl8pPr>
            <a:lvl9pPr>
              <a:defRPr sz="1800">
                <a:latin typeface="+mn-lt"/>
              </a:defRPr>
            </a:lvl9pPr>
          </a:lstStyle>
          <a:p>
            <a:r>
              <a:rPr lang="en-US" sz="8000" spc="-300">
                <a:ln w="12700">
                  <a:solidFill>
                    <a:srgbClr val="000000"/>
                  </a:solidFill>
                </a:ln>
                <a:gradFill>
                  <a:gsLst>
                    <a:gs pos="29000">
                      <a:srgbClr val="BBE0E3">
                        <a:lumMod val="5000"/>
                        <a:lumOff val="95000"/>
                      </a:srgbClr>
                    </a:gs>
                    <a:gs pos="82000">
                      <a:srgbClr val="FFC000"/>
                    </a:gs>
                    <a:gs pos="67000">
                      <a:srgbClr val="FFFF00"/>
                    </a:gs>
                  </a:gsLst>
                  <a:lin ang="5400000" scaled="1"/>
                </a:gradFill>
                <a:latin typeface="Arial Black" panose="020B0A04020102020204" pitchFamily="34" charset="0"/>
              </a:rPr>
              <a:t>00</a:t>
            </a:r>
            <a:endParaRPr lang="en-US" sz="8000" spc="-300" dirty="0">
              <a:ln w="12700">
                <a:solidFill>
                  <a:srgbClr val="000000"/>
                </a:solidFill>
              </a:ln>
              <a:gradFill>
                <a:gsLst>
                  <a:gs pos="29000">
                    <a:srgbClr val="BBE0E3">
                      <a:lumMod val="5000"/>
                      <a:lumOff val="95000"/>
                    </a:srgbClr>
                  </a:gs>
                  <a:gs pos="82000">
                    <a:srgbClr val="FFC000"/>
                  </a:gs>
                  <a:gs pos="67000">
                    <a:srgbClr val="FFFF00"/>
                  </a:gs>
                </a:gsLst>
                <a:lin ang="5400000" scaled="1"/>
              </a:gradFill>
              <a:latin typeface="Arial Black" panose="020B0A04020102020204" pitchFamily="34" charset="0"/>
            </a:endParaRPr>
          </a:p>
        </p:txBody>
      </p:sp>
      <p:sp>
        <p:nvSpPr>
          <p:cNvPr id="130" name="Rectangle 36"/>
          <p:cNvSpPr>
            <a:spLocks noChangeArrowheads="1"/>
          </p:cNvSpPr>
          <p:nvPr/>
        </p:nvSpPr>
        <p:spPr bwMode="auto">
          <a:xfrm>
            <a:off x="-10395" y="10955"/>
            <a:ext cx="2904997" cy="68580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35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5" name="Continue" hidden="1">
            <a:hlinkClick r:id="" action="ppaction://macro?name=NextQuestion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b="1" dirty="0">
                <a:solidFill>
                  <a:srgbClr val="FFFFFF"/>
                </a:solidFill>
              </a:rPr>
              <a:t>CONTINUE</a:t>
            </a:r>
          </a:p>
        </p:txBody>
      </p:sp>
      <p:graphicFrame>
        <p:nvGraphicFramePr>
          <p:cNvPr id="16" name="AskAudienceChart" hidden="1"/>
          <p:cNvGraphicFramePr/>
          <p:nvPr>
            <p:extLst>
              <p:ext uri="{D42A27DB-BD31-4B8C-83A1-F6EECF244321}">
                <p14:modId xmlns:p14="http://schemas.microsoft.com/office/powerpoint/2010/main" val="1385891032"/>
              </p:ext>
            </p:extLst>
          </p:nvPr>
        </p:nvGraphicFramePr>
        <p:xfrm>
          <a:off x="2346325" y="1756601"/>
          <a:ext cx="6096000" cy="24886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sp>
        <p:nvSpPr>
          <p:cNvPr id="77902" name="QuestionText">
            <a:hlinkClick r:id="" action="ppaction://macro?name=ShowAnswers"/>
          </p:cNvPr>
          <p:cNvSpPr>
            <a:spLocks noChangeArrowheads="1"/>
          </p:cNvSpPr>
          <p:nvPr/>
        </p:nvSpPr>
        <p:spPr bwMode="auto">
          <a:xfrm>
            <a:off x="117421" y="238925"/>
            <a:ext cx="10584505" cy="2050845"/>
          </a:xfrm>
          <a:prstGeom prst="hexagon">
            <a:avLst>
              <a:gd name="adj" fmla="val 34128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76200">
            <a:gradFill>
              <a:gsLst>
                <a:gs pos="50000">
                  <a:schemeClr val="accent5">
                    <a:lumMod val="50000"/>
                  </a:schemeClr>
                </a:gs>
                <a:gs pos="100000">
                  <a:schemeClr val="accent2"/>
                </a:gs>
                <a:gs pos="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fr-FR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fr-FR" sz="28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bao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nhiêu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xếp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20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hàng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dọc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7904" name="AutoShape 80"/>
          <p:cNvSpPr>
            <a:spLocks noChangeArrowheads="1"/>
          </p:cNvSpPr>
          <p:nvPr/>
        </p:nvSpPr>
        <p:spPr bwMode="auto">
          <a:xfrm flipH="1" flipV="1">
            <a:off x="34094" y="1173140"/>
            <a:ext cx="284750" cy="161728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905" name="AutoShape 81"/>
          <p:cNvSpPr>
            <a:spLocks noChangeArrowheads="1"/>
          </p:cNvSpPr>
          <p:nvPr/>
        </p:nvSpPr>
        <p:spPr bwMode="auto">
          <a:xfrm>
            <a:off x="10568606" y="1185654"/>
            <a:ext cx="166787" cy="1524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62" name="AnswerD"/>
          <p:cNvSpPr>
            <a:spLocks noChangeArrowheads="1"/>
          </p:cNvSpPr>
          <p:nvPr/>
        </p:nvSpPr>
        <p:spPr bwMode="auto">
          <a:xfrm>
            <a:off x="5271230" y="5118820"/>
            <a:ext cx="4434840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2800" dirty="0">
                <a:solidFill>
                  <a:srgbClr val="FFFFFF"/>
                </a:solidFill>
                <a:latin typeface="Calibri" panose="020F0502020204030204" pitchFamily="34" charset="0"/>
              </a:rPr>
              <a:t>1</a:t>
            </a:r>
          </a:p>
        </p:txBody>
      </p:sp>
      <p:sp>
        <p:nvSpPr>
          <p:cNvPr id="77861" name="AnswerC"/>
          <p:cNvSpPr>
            <a:spLocks noChangeArrowheads="1"/>
          </p:cNvSpPr>
          <p:nvPr/>
        </p:nvSpPr>
        <p:spPr bwMode="auto">
          <a:xfrm>
            <a:off x="722461" y="5118820"/>
            <a:ext cx="4437413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2800" dirty="0">
                <a:solidFill>
                  <a:srgbClr val="FFFFFF"/>
                </a:solidFill>
                <a:latin typeface="Calibri" panose="020F0502020204030204" pitchFamily="34" charset="0"/>
              </a:rPr>
              <a:t>20</a:t>
            </a:r>
          </a:p>
        </p:txBody>
      </p:sp>
      <p:sp>
        <p:nvSpPr>
          <p:cNvPr id="77864" name="AnswerB"/>
          <p:cNvSpPr>
            <a:spLocks noChangeArrowheads="1"/>
          </p:cNvSpPr>
          <p:nvPr/>
        </p:nvSpPr>
        <p:spPr bwMode="auto">
          <a:xfrm>
            <a:off x="5233168" y="4309581"/>
            <a:ext cx="4437414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2800" dirty="0">
                <a:solidFill>
                  <a:srgbClr val="FFFFFF"/>
                </a:solidFill>
                <a:latin typeface="Calibri" panose="020F0502020204030204" pitchFamily="34" charset="0"/>
              </a:rPr>
              <a:t>20!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7863" name="AnswerA"/>
              <p:cNvSpPr>
                <a:spLocks noChangeArrowheads="1"/>
              </p:cNvSpPr>
              <p:nvPr/>
            </p:nvSpPr>
            <p:spPr bwMode="auto">
              <a:xfrm>
                <a:off x="722461" y="4343403"/>
                <a:ext cx="4437413" cy="722313"/>
              </a:xfrm>
              <a:prstGeom prst="hexagon">
                <a:avLst>
                  <a:gd name="adj" fmla="val 34150"/>
                  <a:gd name="vf" fmla="val 115470"/>
                </a:avLst>
              </a:prstGeom>
              <a:gradFill flip="none" rotWithShape="1">
                <a:gsLst>
                  <a:gs pos="35000">
                    <a:srgbClr val="0D0D0D"/>
                  </a:gs>
                  <a:gs pos="100000">
                    <a:srgbClr val="161645"/>
                  </a:gs>
                </a:gsLst>
                <a:lin ang="5400000" scaled="1"/>
                <a:tileRect/>
              </a:gradFill>
              <a:ln w="3810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100000">
                      <a:schemeClr val="accent2"/>
                    </a:gs>
                  </a:gsLst>
                  <a:lin ang="10800000" scaled="0"/>
                </a:gradFill>
              </a:ln>
              <a:effectLst/>
            </p:spPr>
            <p:txBody>
              <a:bodyPr wrap="none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20</m:t>
                          </m:r>
                        </m:e>
                        <m:sup>
                          <m:r>
                            <a:rPr lang="en-US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20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7863" name="AnswerA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22461" y="4343403"/>
                <a:ext cx="4437413" cy="722313"/>
              </a:xfrm>
              <a:prstGeom prst="hexagon">
                <a:avLst>
                  <a:gd name="adj" fmla="val 34150"/>
                  <a:gd name="vf" fmla="val 115470"/>
                </a:avLst>
              </a:prstGeom>
              <a:blipFill>
                <a:blip r:embed="rId13"/>
                <a:stretch>
                  <a:fillRect/>
                </a:stretch>
              </a:blipFill>
              <a:ln w="3810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100000">
                      <a:schemeClr val="accent2"/>
                    </a:gs>
                  </a:gsLst>
                  <a:lin ang="10800000" scaled="0"/>
                </a:gradFill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7877" name="AutoShape 53"/>
          <p:cNvSpPr>
            <a:spLocks noChangeArrowheads="1"/>
          </p:cNvSpPr>
          <p:nvPr/>
        </p:nvSpPr>
        <p:spPr bwMode="auto">
          <a:xfrm>
            <a:off x="5378575" y="4656740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B</a:t>
            </a:r>
          </a:p>
        </p:txBody>
      </p:sp>
      <p:sp>
        <p:nvSpPr>
          <p:cNvPr id="77878" name="AutoShape 54"/>
          <p:cNvSpPr>
            <a:spLocks noChangeArrowheads="1"/>
          </p:cNvSpPr>
          <p:nvPr/>
        </p:nvSpPr>
        <p:spPr bwMode="auto">
          <a:xfrm>
            <a:off x="5378575" y="5432157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D</a:t>
            </a:r>
          </a:p>
        </p:txBody>
      </p:sp>
      <p:sp>
        <p:nvSpPr>
          <p:cNvPr id="77879" name="AutoShape 55"/>
          <p:cNvSpPr>
            <a:spLocks noChangeArrowheads="1"/>
          </p:cNvSpPr>
          <p:nvPr/>
        </p:nvSpPr>
        <p:spPr bwMode="auto">
          <a:xfrm>
            <a:off x="834515" y="4656740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274320" anchor="ctr"/>
          <a:lstStyle/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A</a:t>
            </a:r>
            <a:endParaRPr lang="en-US" sz="1200" b="1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77880" name="AutoShape 56"/>
          <p:cNvSpPr>
            <a:spLocks noChangeArrowheads="1"/>
          </p:cNvSpPr>
          <p:nvPr/>
        </p:nvSpPr>
        <p:spPr bwMode="auto">
          <a:xfrm>
            <a:off x="834515" y="5432157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C</a:t>
            </a:r>
          </a:p>
        </p:txBody>
      </p:sp>
      <p:sp>
        <p:nvSpPr>
          <p:cNvPr id="5" name="StartTimerButton" hidden="1">
            <a:hlinkClick r:id="" action="ppaction://macro?name=StartPhoneTimer">
              <a:snd r:embed="rId14" name="66 Phone-A-Friend-pt2.wav"/>
            </a:hlinkClick>
          </p:cNvPr>
          <p:cNvSpPr/>
          <p:nvPr/>
        </p:nvSpPr>
        <p:spPr>
          <a:xfrm>
            <a:off x="4751825" y="2556852"/>
            <a:ext cx="914400" cy="914400"/>
          </a:xfrm>
          <a:prstGeom prst="ellipse">
            <a:avLst/>
          </a:prstGeom>
          <a:solidFill>
            <a:schemeClr val="accent6"/>
          </a:solidFill>
          <a:ln w="38100">
            <a:solidFill>
              <a:srgbClr val="FFFF00"/>
            </a:solidFill>
          </a:ln>
          <a:effectLst>
            <a:outerShdw blurRad="762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>
              <a:lnSpc>
                <a:spcPts val="1400"/>
              </a:lnSpc>
            </a:pPr>
            <a:r>
              <a:rPr lang="en-US" sz="1600" b="1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START</a:t>
            </a:r>
          </a:p>
          <a:p>
            <a:pPr algn="ctr">
              <a:lnSpc>
                <a:spcPts val="1400"/>
              </a:lnSpc>
            </a:pPr>
            <a:r>
              <a:rPr lang="en-US" sz="1600" b="1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TIMER</a:t>
            </a:r>
          </a:p>
        </p:txBody>
      </p:sp>
      <p:sp>
        <p:nvSpPr>
          <p:cNvPr id="123" name="CloseAskPoll" hidden="1">
            <a:hlinkClick r:id="" action="ppaction://macro?name=EndLifeline"/>
          </p:cNvPr>
          <p:cNvSpPr/>
          <p:nvPr/>
        </p:nvSpPr>
        <p:spPr>
          <a:xfrm>
            <a:off x="7747415" y="1687446"/>
            <a:ext cx="822960" cy="243759"/>
          </a:xfrm>
          <a:prstGeom prst="rect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Arial Black" panose="020B0A04020102020204" pitchFamily="34" charset="0"/>
              </a:rPr>
              <a:t>CLOSE</a:t>
            </a:r>
          </a:p>
        </p:txBody>
      </p:sp>
      <p:sp>
        <p:nvSpPr>
          <p:cNvPr id="124" name="StopPhoneTimer" hidden="1">
            <a:hlinkClick r:id="" action="ppaction://macro?name=EndLifeline"/>
          </p:cNvPr>
          <p:cNvSpPr/>
          <p:nvPr/>
        </p:nvSpPr>
        <p:spPr>
          <a:xfrm>
            <a:off x="4848172" y="3429000"/>
            <a:ext cx="731520" cy="243759"/>
          </a:xfrm>
          <a:prstGeom prst="hexagon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Arial Black" panose="020B0A04020102020204" pitchFamily="34" charset="0"/>
              </a:rPr>
              <a:t>END</a:t>
            </a:r>
          </a:p>
        </p:txBody>
      </p:sp>
      <p:grpSp>
        <p:nvGrpSpPr>
          <p:cNvPr id="128" name="FiftyFifty" hidden="1"/>
          <p:cNvGrpSpPr/>
          <p:nvPr/>
        </p:nvGrpSpPr>
        <p:grpSpPr>
          <a:xfrm>
            <a:off x="3903533" y="5958887"/>
            <a:ext cx="832002" cy="415673"/>
            <a:chOff x="-1855955" y="3274526"/>
            <a:chExt cx="1575210" cy="786985"/>
          </a:xfrm>
        </p:grpSpPr>
        <p:sp>
          <p:nvSpPr>
            <p:cNvPr id="129" name="Lifeline" hidden="1">
              <a:hlinkClick r:id="" action="ppaction://macro?name=FiftyFifty"/>
            </p:cNvPr>
            <p:cNvSpPr/>
            <p:nvPr/>
          </p:nvSpPr>
          <p:spPr>
            <a:xfrm>
              <a:off x="-1855955" y="3274526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132" name="Picture 131" hidden="1">
              <a:hlinkClick r:id="" action="ppaction://macro?name=FiftyFifty"/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04" t="24368" r="16082" b="32681"/>
            <a:stretch/>
          </p:blipFill>
          <p:spPr>
            <a:xfrm>
              <a:off x="-1670217" y="3446042"/>
              <a:ext cx="1203735" cy="460860"/>
            </a:xfrm>
            <a:prstGeom prst="rect">
              <a:avLst/>
            </a:prstGeom>
          </p:spPr>
        </p:pic>
      </p:grpSp>
      <p:grpSp>
        <p:nvGrpSpPr>
          <p:cNvPr id="133" name="AskAudience" hidden="1"/>
          <p:cNvGrpSpPr/>
          <p:nvPr/>
        </p:nvGrpSpPr>
        <p:grpSpPr>
          <a:xfrm>
            <a:off x="4805497" y="5958887"/>
            <a:ext cx="832002" cy="415673"/>
            <a:chOff x="-1855955" y="260905"/>
            <a:chExt cx="1575210" cy="786985"/>
          </a:xfrm>
        </p:grpSpPr>
        <p:sp>
          <p:nvSpPr>
            <p:cNvPr id="134" name="Lifeline" hidden="1">
              <a:hlinkClick r:id="" action="ppaction://macro?name=AskAudience"/>
            </p:cNvPr>
            <p:cNvSpPr/>
            <p:nvPr/>
          </p:nvSpPr>
          <p:spPr>
            <a:xfrm>
              <a:off x="-1855955" y="260905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135" name="Picture 134" hidden="1">
              <a:hlinkClick r:id="" action="ppaction://macro?name=AskAudience"/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92" t="15136" r="19425" b="32640"/>
            <a:stretch/>
          </p:blipFill>
          <p:spPr>
            <a:xfrm>
              <a:off x="-1567615" y="347158"/>
              <a:ext cx="998530" cy="614479"/>
            </a:xfrm>
            <a:prstGeom prst="rect">
              <a:avLst/>
            </a:prstGeom>
          </p:spPr>
        </p:pic>
      </p:grpSp>
      <p:grpSp>
        <p:nvGrpSpPr>
          <p:cNvPr id="147" name="PlusOne" hidden="1"/>
          <p:cNvGrpSpPr/>
          <p:nvPr/>
        </p:nvGrpSpPr>
        <p:grpSpPr>
          <a:xfrm>
            <a:off x="5704435" y="5958887"/>
            <a:ext cx="832002" cy="415673"/>
            <a:chOff x="-1855955" y="4257568"/>
            <a:chExt cx="1575210" cy="786985"/>
          </a:xfrm>
        </p:grpSpPr>
        <p:sp>
          <p:nvSpPr>
            <p:cNvPr id="148" name="Lifeline" hidden="1">
              <a:hlinkClick r:id="" action="ppaction://macro?name=PlusOne"/>
            </p:cNvPr>
            <p:cNvSpPr/>
            <p:nvPr/>
          </p:nvSpPr>
          <p:spPr>
            <a:xfrm>
              <a:off x="-1855955" y="4257568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149" name="Picture 148" hidden="1">
              <a:hlinkClick r:id="" action="ppaction://macro?name=PlusOne"/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33" t="28170" r="25335" b="40810"/>
            <a:stretch/>
          </p:blipFill>
          <p:spPr>
            <a:xfrm>
              <a:off x="-1471602" y="4401428"/>
              <a:ext cx="806505" cy="499265"/>
            </a:xfrm>
            <a:prstGeom prst="rect">
              <a:avLst/>
            </a:prstGeom>
          </p:spPr>
        </p:pic>
      </p:grpSp>
      <p:grpSp>
        <p:nvGrpSpPr>
          <p:cNvPr id="150" name="LL1X" hidden="1"/>
          <p:cNvGrpSpPr/>
          <p:nvPr/>
        </p:nvGrpSpPr>
        <p:grpSpPr>
          <a:xfrm>
            <a:off x="3862334" y="5805934"/>
            <a:ext cx="914400" cy="721578"/>
            <a:chOff x="3862334" y="5805934"/>
            <a:chExt cx="914400" cy="721578"/>
          </a:xfrm>
        </p:grpSpPr>
        <p:sp>
          <p:nvSpPr>
            <p:cNvPr id="151" name="shape" hidden="1"/>
            <p:cNvSpPr/>
            <p:nvPr/>
          </p:nvSpPr>
          <p:spPr>
            <a:xfrm>
              <a:off x="3862334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b="1" dirty="0">
                <a:solidFill>
                  <a:srgbClr val="FFFFFF"/>
                </a:solidFill>
              </a:endParaRPr>
            </a:p>
          </p:txBody>
        </p:sp>
        <p:sp>
          <p:nvSpPr>
            <p:cNvPr id="152" name="Fifty" hidden="1"/>
            <p:cNvSpPr/>
            <p:nvPr/>
          </p:nvSpPr>
          <p:spPr>
            <a:xfrm rot="18900000">
              <a:off x="3967135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53" name="LL2X" hidden="1"/>
          <p:cNvGrpSpPr/>
          <p:nvPr/>
        </p:nvGrpSpPr>
        <p:grpSpPr>
          <a:xfrm>
            <a:off x="4764298" y="5805934"/>
            <a:ext cx="914400" cy="721578"/>
            <a:chOff x="4764298" y="5805934"/>
            <a:chExt cx="914400" cy="721578"/>
          </a:xfrm>
        </p:grpSpPr>
        <p:sp>
          <p:nvSpPr>
            <p:cNvPr id="154" name="shape" hidden="1"/>
            <p:cNvSpPr/>
            <p:nvPr/>
          </p:nvSpPr>
          <p:spPr>
            <a:xfrm>
              <a:off x="4764298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b="1" dirty="0">
                <a:solidFill>
                  <a:srgbClr val="FFFFFF"/>
                </a:solidFill>
              </a:endParaRPr>
            </a:p>
          </p:txBody>
        </p:sp>
        <p:sp>
          <p:nvSpPr>
            <p:cNvPr id="155" name="Audience" hidden="1"/>
            <p:cNvSpPr/>
            <p:nvPr/>
          </p:nvSpPr>
          <p:spPr>
            <a:xfrm rot="18900000">
              <a:off x="4871242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56" name="LL3X" hidden="1"/>
          <p:cNvGrpSpPr/>
          <p:nvPr/>
        </p:nvGrpSpPr>
        <p:grpSpPr>
          <a:xfrm>
            <a:off x="5663236" y="5805934"/>
            <a:ext cx="914400" cy="721578"/>
            <a:chOff x="5663236" y="5805934"/>
            <a:chExt cx="914400" cy="721578"/>
          </a:xfrm>
        </p:grpSpPr>
        <p:sp>
          <p:nvSpPr>
            <p:cNvPr id="157" name="shape" hidden="1"/>
            <p:cNvSpPr/>
            <p:nvPr/>
          </p:nvSpPr>
          <p:spPr>
            <a:xfrm>
              <a:off x="5663236" y="591540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3200" dirty="0">
                <a:solidFill>
                  <a:srgbClr val="FFFFFF"/>
                </a:solidFill>
              </a:endParaRPr>
            </a:p>
          </p:txBody>
        </p:sp>
        <p:sp>
          <p:nvSpPr>
            <p:cNvPr id="158" name="Phone" hidden="1"/>
            <p:cNvSpPr/>
            <p:nvPr/>
          </p:nvSpPr>
          <p:spPr>
            <a:xfrm rot="18900000">
              <a:off x="5762648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160" name="PlusOneText" hidden="1"/>
          <p:cNvSpPr txBox="1"/>
          <p:nvPr/>
        </p:nvSpPr>
        <p:spPr>
          <a:xfrm>
            <a:off x="4683789" y="4795876"/>
            <a:ext cx="1049419" cy="594185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2800" dirty="0">
                <a:sym typeface="Wingdings 2" panose="05020102010507070707" pitchFamily="18" charset="2"/>
              </a:rPr>
              <a:t></a:t>
            </a:r>
            <a:r>
              <a:rPr lang="en-US" dirty="0"/>
              <a:t>1</a:t>
            </a:r>
          </a:p>
        </p:txBody>
      </p:sp>
      <p:sp>
        <p:nvSpPr>
          <p:cNvPr id="161" name="DoubleDipText" hidden="1"/>
          <p:cNvSpPr txBox="1"/>
          <p:nvPr/>
        </p:nvSpPr>
        <p:spPr>
          <a:xfrm>
            <a:off x="4683789" y="4795876"/>
            <a:ext cx="1049419" cy="594185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2800" dirty="0">
                <a:sym typeface="Wingdings 2" panose="05020102010507070707" pitchFamily="18" charset="2"/>
              </a:rPr>
              <a:t></a:t>
            </a:r>
            <a:r>
              <a:rPr lang="en-US" dirty="0"/>
              <a:t>2</a:t>
            </a:r>
          </a:p>
        </p:txBody>
      </p:sp>
      <p:grpSp>
        <p:nvGrpSpPr>
          <p:cNvPr id="138" name="ContinueWon" hidden="1"/>
          <p:cNvGrpSpPr/>
          <p:nvPr/>
        </p:nvGrpSpPr>
        <p:grpSpPr>
          <a:xfrm>
            <a:off x="3263583" y="3588431"/>
            <a:ext cx="3907757" cy="615965"/>
            <a:chOff x="920627" y="206375"/>
            <a:chExt cx="8983609" cy="1416050"/>
          </a:xfrm>
        </p:grpSpPr>
        <p:sp>
          <p:nvSpPr>
            <p:cNvPr id="139" name="WonValue" hidden="1">
              <a:hlinkClick r:id="" action="ppaction://macro?name=NextQuestion"/>
            </p:cNvPr>
            <p:cNvSpPr>
              <a:spLocks noChangeArrowheads="1"/>
            </p:cNvSpPr>
            <p:nvPr/>
          </p:nvSpPr>
          <p:spPr bwMode="auto">
            <a:xfrm>
              <a:off x="920627" y="206375"/>
              <a:ext cx="8983609" cy="1416050"/>
            </a:xfrm>
            <a:prstGeom prst="hexagon">
              <a:avLst>
                <a:gd name="adj" fmla="val 34128"/>
                <a:gd name="vf" fmla="val 115470"/>
              </a:avLst>
            </a:prstGeom>
            <a:gradFill flip="none" rotWithShape="1">
              <a:gsLst>
                <a:gs pos="35000">
                  <a:srgbClr val="0D0D0D"/>
                </a:gs>
                <a:gs pos="100000">
                  <a:srgbClr val="161645"/>
                </a:gs>
              </a:gsLst>
              <a:lin ang="5400000" scaled="1"/>
              <a:tileRect/>
            </a:gradFill>
            <a:ln w="50800" cap="sq">
              <a:gradFill>
                <a:gsLst>
                  <a:gs pos="50000">
                    <a:schemeClr val="accent5">
                      <a:lumMod val="50000"/>
                    </a:schemeClr>
                  </a:gs>
                  <a:gs pos="100000">
                    <a:schemeClr val="accent2"/>
                  </a:gs>
                  <a:gs pos="0">
                    <a:schemeClr val="accent2"/>
                  </a:gs>
                </a:gsLst>
                <a:lin ang="10800000" scaled="0"/>
              </a:gradFill>
              <a:miter lim="800000"/>
            </a:ln>
            <a:effectLst/>
          </p:spPr>
          <p:txBody>
            <a:bodyPr wrap="none" tIns="0" anchor="ctr"/>
            <a:lstStyle/>
            <a:p>
              <a:pPr algn="ctr"/>
              <a:r>
                <a:rPr lang="en-US" sz="4400" b="1">
                  <a:solidFill>
                    <a:srgbClr val="FFFFFF"/>
                  </a:solidFill>
                  <a:latin typeface="Calibri" panose="020F0502020204030204" pitchFamily="34" charset="0"/>
                </a:rPr>
                <a:t>$200</a:t>
              </a:r>
              <a:endParaRPr lang="en-US" sz="4400" b="1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0" name="AutoShape 80" hidden="1"/>
            <p:cNvSpPr>
              <a:spLocks noChangeAspect="1" noChangeArrowheads="1"/>
            </p:cNvSpPr>
            <p:nvPr/>
          </p:nvSpPr>
          <p:spPr bwMode="auto">
            <a:xfrm>
              <a:off x="1096655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100">
                <a:solidFill>
                  <a:srgbClr val="000000"/>
                </a:solidFill>
              </a:endParaRPr>
            </a:p>
          </p:txBody>
        </p:sp>
        <p:sp>
          <p:nvSpPr>
            <p:cNvPr id="141" name="AutoShape 81" hidden="1"/>
            <p:cNvSpPr>
              <a:spLocks noChangeAspect="1" noChangeArrowheads="1"/>
            </p:cNvSpPr>
            <p:nvPr/>
          </p:nvSpPr>
          <p:spPr bwMode="auto">
            <a:xfrm>
              <a:off x="9462786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100">
                <a:solidFill>
                  <a:srgbClr val="000000"/>
                </a:solidFill>
              </a:endParaRPr>
            </a:p>
          </p:txBody>
        </p:sp>
      </p:grpSp>
      <p:grpSp>
        <p:nvGrpSpPr>
          <p:cNvPr id="118" name="FinalAnswer" hidden="1"/>
          <p:cNvGrpSpPr/>
          <p:nvPr/>
        </p:nvGrpSpPr>
        <p:grpSpPr>
          <a:xfrm>
            <a:off x="2448982" y="3199770"/>
            <a:ext cx="5567268" cy="1060523"/>
            <a:chOff x="2448982" y="3199770"/>
            <a:chExt cx="5567268" cy="1060523"/>
          </a:xfrm>
        </p:grpSpPr>
        <p:sp>
          <p:nvSpPr>
            <p:cNvPr id="119" name="Hexagon 118" hidden="1"/>
            <p:cNvSpPr/>
            <p:nvPr/>
          </p:nvSpPr>
          <p:spPr>
            <a:xfrm>
              <a:off x="2448982" y="3199770"/>
              <a:ext cx="5567268" cy="1060523"/>
            </a:xfrm>
            <a:prstGeom prst="hexagon">
              <a:avLst/>
            </a:prstGeom>
            <a:gradFill flip="none" rotWithShape="1">
              <a:gsLst>
                <a:gs pos="35000">
                  <a:srgbClr val="002060"/>
                </a:gs>
                <a:gs pos="100000">
                  <a:schemeClr val="accent2"/>
                </a:gs>
              </a:gsLst>
              <a:lin ang="5400000" scaled="1"/>
              <a:tileRect/>
            </a:gradFill>
            <a:ln w="50800">
              <a:solidFill>
                <a:schemeClr val="tx1"/>
              </a:solidFill>
            </a:ln>
            <a:effectLst/>
          </p:spPr>
          <p:txBody>
            <a:bodyPr wrap="none"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0" name="Freeform 119" hidden="1"/>
            <p:cNvSpPr/>
            <p:nvPr/>
          </p:nvSpPr>
          <p:spPr>
            <a:xfrm>
              <a:off x="2513697" y="3199770"/>
              <a:ext cx="5437838" cy="400832"/>
            </a:xfrm>
            <a:custGeom>
              <a:avLst/>
              <a:gdLst>
                <a:gd name="connsiteX0" fmla="*/ 200416 w 5437838"/>
                <a:gd name="connsiteY0" fmla="*/ 0 h 400832"/>
                <a:gd name="connsiteX1" fmla="*/ 5237422 w 5437838"/>
                <a:gd name="connsiteY1" fmla="*/ 0 h 400832"/>
                <a:gd name="connsiteX2" fmla="*/ 5437838 w 5437838"/>
                <a:gd name="connsiteY2" fmla="*/ 400832 h 400832"/>
                <a:gd name="connsiteX3" fmla="*/ 0 w 5437838"/>
                <a:gd name="connsiteY3" fmla="*/ 400832 h 400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7838" h="400832">
                  <a:moveTo>
                    <a:pt x="200416" y="0"/>
                  </a:moveTo>
                  <a:lnTo>
                    <a:pt x="5237422" y="0"/>
                  </a:lnTo>
                  <a:lnTo>
                    <a:pt x="5437838" y="400832"/>
                  </a:lnTo>
                  <a:lnTo>
                    <a:pt x="0" y="400832"/>
                  </a:lnTo>
                  <a:close/>
                </a:path>
              </a:pathLst>
            </a:custGeom>
            <a:solidFill>
              <a:schemeClr val="tx1"/>
            </a:solidFill>
            <a:ln w="76200">
              <a:noFill/>
            </a:ln>
            <a:effectLst/>
          </p:spPr>
          <p:txBody>
            <a:bodyPr wrap="none" anchor="ctr"/>
            <a:lstStyle/>
            <a:p>
              <a:pPr algn="ctr"/>
              <a:r>
                <a:rPr lang="en-US" sz="24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</a:rPr>
                <a:t>IS THAT YOUR FINAL ANSWER?</a:t>
              </a:r>
            </a:p>
          </p:txBody>
        </p:sp>
        <p:sp>
          <p:nvSpPr>
            <p:cNvPr id="121" name="FinalNo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5384605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r>
                <a:rPr lang="en-US" altLang="en-US" sz="2800" b="1" dirty="0">
                  <a:solidFill>
                    <a:srgbClr val="FFFFFF"/>
                  </a:solidFill>
                </a:rPr>
                <a:t>NO</a:t>
              </a:r>
            </a:p>
          </p:txBody>
        </p:sp>
        <p:sp>
          <p:nvSpPr>
            <p:cNvPr id="122" name="FinalYes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2793170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r>
                <a:rPr lang="en-US" altLang="en-US" sz="2800" b="1" dirty="0">
                  <a:solidFill>
                    <a:srgbClr val="FFFFFF"/>
                  </a:solidFill>
                </a:rPr>
                <a:t>YES</a:t>
              </a:r>
            </a:p>
          </p:txBody>
        </p:sp>
      </p:grpSp>
      <p:sp>
        <p:nvSpPr>
          <p:cNvPr id="131" name="Start">
            <a:hlinkClick r:id="" action="ppaction://macro?name=StartFastestFinger"/>
            <a:extLst>
              <a:ext uri="{FF2B5EF4-FFF2-40B4-BE49-F238E27FC236}">
                <a16:creationId xmlns:a16="http://schemas.microsoft.com/office/drawing/2014/main" id="{3A3F7E8E-943E-490B-8169-69FB17E7FF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7407" y="6579136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b="1" dirty="0" err="1">
                <a:solidFill>
                  <a:srgbClr val="FFFFFF"/>
                </a:solidFill>
              </a:rPr>
              <a:t>Bắt</a:t>
            </a:r>
            <a:r>
              <a:rPr lang="en-US" altLang="en-US" b="1" dirty="0">
                <a:solidFill>
                  <a:srgbClr val="FFFFFF"/>
                </a:solidFill>
              </a:rPr>
              <a:t> </a:t>
            </a:r>
            <a:r>
              <a:rPr lang="en-US" altLang="en-US" b="1" dirty="0" err="1">
                <a:solidFill>
                  <a:srgbClr val="FFFFFF"/>
                </a:solidFill>
              </a:rPr>
              <a:t>đầu</a:t>
            </a:r>
            <a:r>
              <a:rPr lang="en-US" altLang="en-US" b="1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159" name="Countdown Timer 60 seconds ( v 263 ) circle clock with sound effects 4k">
            <a:hlinkClick r:id="" action="ppaction://media"/>
            <a:extLst>
              <a:ext uri="{FF2B5EF4-FFF2-40B4-BE49-F238E27FC236}">
                <a16:creationId xmlns:a16="http://schemas.microsoft.com/office/drawing/2014/main" id="{F8747D55-8924-4EED-975F-A33AA844AED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4576"/>
                </p14:media>
              </p:ext>
            </p:extLst>
          </p:nvPr>
        </p:nvPicPr>
        <p:blipFill rotWithShape="1">
          <a:blip r:embed="rId18"/>
          <a:srcRect l="21738" r="21801"/>
          <a:stretch/>
        </p:blipFill>
        <p:spPr>
          <a:xfrm>
            <a:off x="10506309" y="5549988"/>
            <a:ext cx="1385454" cy="1293362"/>
          </a:xfrm>
          <a:prstGeom prst="flowChartConnector">
            <a:avLst/>
          </a:prstGeom>
        </p:spPr>
      </p:pic>
      <p:pic>
        <p:nvPicPr>
          <p:cNvPr id="162" name="Kbc (1)">
            <a:hlinkClick r:id="" action="ppaction://media"/>
            <a:extLst>
              <a:ext uri="{FF2B5EF4-FFF2-40B4-BE49-F238E27FC236}">
                <a16:creationId xmlns:a16="http://schemas.microsoft.com/office/drawing/2014/main" id="{17A62169-2105-4848-8BB4-D7F7BF9BF5D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729227" y="7167868"/>
            <a:ext cx="372410" cy="372410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</p:spTree>
    <p:extLst>
      <p:ext uri="{BB962C8B-B14F-4D97-AF65-F5344CB8AC3E}">
        <p14:creationId xmlns:p14="http://schemas.microsoft.com/office/powerpoint/2010/main" val="4027453852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7788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778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778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7788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59"/>
                </p:tgtEl>
              </p:cMediaNode>
            </p:video>
            <p:audio>
              <p:cMediaNode vol="57576" numSld="999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2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78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9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animClr clrSpc="rgb" dir="cw">
                                      <p:cBhvr>
                                        <p:cTn id="24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09 Who's Was Correc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78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78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78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2"/>
                  </p:tgtEl>
                </p:cond>
              </p:nextCondLst>
            </p:seq>
          </p:childTnLst>
        </p:cTn>
      </p:par>
    </p:tnLst>
    <p:bldLst>
      <p:bldP spid="77881" grpId="0" animBg="1"/>
      <p:bldP spid="77862" grpId="0" animBg="1"/>
      <p:bldP spid="77861" grpId="0" animBg="1"/>
      <p:bldP spid="77864" grpId="0" animBg="1"/>
      <p:bldP spid="7786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QSelect"/>
          <p:cNvSpPr/>
          <p:nvPr/>
        </p:nvSpPr>
        <p:spPr>
          <a:xfrm>
            <a:off x="8311478" y="697158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 Select</a:t>
            </a:r>
          </a:p>
        </p:txBody>
      </p:sp>
      <p:sp>
        <p:nvSpPr>
          <p:cNvPr id="115" name="QuestionBGM" hidden="1">
            <a:hlinkClick r:id="" action="ppaction://noaction">
              <a:snd r:embed="rId9" name="11 $100-$1000 Questions.wav"/>
            </a:hlinkClick>
          </p:cNvPr>
          <p:cNvSpPr/>
          <p:nvPr/>
        </p:nvSpPr>
        <p:spPr>
          <a:xfrm>
            <a:off x="8311479" y="107714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Question BGM</a:t>
            </a:r>
          </a:p>
        </p:txBody>
      </p:sp>
      <p:sp>
        <p:nvSpPr>
          <p:cNvPr id="116" name="QWrong">
            <a:hlinkClick r:id="" action="ppaction://noaction">
              <a:snd r:embed="rId10" name="16 $2,000 Lose.wav"/>
            </a:hlinkClick>
          </p:cNvPr>
          <p:cNvSpPr/>
          <p:nvPr/>
        </p:nvSpPr>
        <p:spPr>
          <a:xfrm>
            <a:off x="8313317" y="1898161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 Wrong</a:t>
            </a:r>
          </a:p>
        </p:txBody>
      </p:sp>
      <p:sp>
        <p:nvSpPr>
          <p:cNvPr id="117" name="QCorrect">
            <a:hlinkClick r:id="" action="ppaction://noaction">
              <a:snd r:embed="rId7" name="09 Who's Was Correct_.wav"/>
            </a:hlinkClick>
          </p:cNvPr>
          <p:cNvSpPr/>
          <p:nvPr/>
        </p:nvSpPr>
        <p:spPr>
          <a:xfrm>
            <a:off x="8322550" y="1308253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 Right</a:t>
            </a:r>
          </a:p>
        </p:txBody>
      </p:sp>
      <p:sp>
        <p:nvSpPr>
          <p:cNvPr id="290" name="Freeform 289"/>
          <p:cNvSpPr/>
          <p:nvPr/>
        </p:nvSpPr>
        <p:spPr>
          <a:xfrm>
            <a:off x="10040098" y="1657449"/>
            <a:ext cx="2162297" cy="2149084"/>
          </a:xfrm>
          <a:custGeom>
            <a:avLst/>
            <a:gdLst>
              <a:gd name="connsiteX0" fmla="*/ 0 w 2162297"/>
              <a:gd name="connsiteY0" fmla="*/ 0 h 2149084"/>
              <a:gd name="connsiteX1" fmla="*/ 58675 w 2162297"/>
              <a:gd name="connsiteY1" fmla="*/ 4023 h 2149084"/>
              <a:gd name="connsiteX2" fmla="*/ 1970540 w 2162297"/>
              <a:gd name="connsiteY2" fmla="*/ 335917 h 2149084"/>
              <a:gd name="connsiteX3" fmla="*/ 2162297 w 2162297"/>
              <a:gd name="connsiteY3" fmla="*/ 399025 h 2149084"/>
              <a:gd name="connsiteX4" fmla="*/ 2162297 w 2162297"/>
              <a:gd name="connsiteY4" fmla="*/ 1750060 h 2149084"/>
              <a:gd name="connsiteX5" fmla="*/ 1970540 w 2162297"/>
              <a:gd name="connsiteY5" fmla="*/ 1813168 h 2149084"/>
              <a:gd name="connsiteX6" fmla="*/ 58675 w 2162297"/>
              <a:gd name="connsiteY6" fmla="*/ 2145061 h 2149084"/>
              <a:gd name="connsiteX7" fmla="*/ 0 w 2162297"/>
              <a:gd name="connsiteY7" fmla="*/ 2149084 h 2149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62297" h="2149084">
                <a:moveTo>
                  <a:pt x="0" y="0"/>
                </a:moveTo>
                <a:lnTo>
                  <a:pt x="58675" y="4023"/>
                </a:lnTo>
                <a:cubicBezTo>
                  <a:pt x="807273" y="66114"/>
                  <a:pt x="1466156" y="182504"/>
                  <a:pt x="1970540" y="335917"/>
                </a:cubicBezTo>
                <a:lnTo>
                  <a:pt x="2162297" y="399025"/>
                </a:lnTo>
                <a:lnTo>
                  <a:pt x="2162297" y="1750060"/>
                </a:lnTo>
                <a:lnTo>
                  <a:pt x="1970540" y="1813168"/>
                </a:lnTo>
                <a:cubicBezTo>
                  <a:pt x="1466156" y="1966581"/>
                  <a:pt x="807273" y="2082971"/>
                  <a:pt x="58675" y="2145061"/>
                </a:cubicBezTo>
                <a:lnTo>
                  <a:pt x="0" y="2149084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9" name="Freeform 268"/>
          <p:cNvSpPr/>
          <p:nvPr/>
        </p:nvSpPr>
        <p:spPr>
          <a:xfrm rot="18900000">
            <a:off x="8812501" y="145649"/>
            <a:ext cx="3566757" cy="1994772"/>
          </a:xfrm>
          <a:custGeom>
            <a:avLst/>
            <a:gdLst>
              <a:gd name="connsiteX0" fmla="*/ 2664641 w 3566757"/>
              <a:gd name="connsiteY0" fmla="*/ 172809 h 1994772"/>
              <a:gd name="connsiteX1" fmla="*/ 3566757 w 3566757"/>
              <a:gd name="connsiteY1" fmla="*/ 1074925 h 1994772"/>
              <a:gd name="connsiteX2" fmla="*/ 3562217 w 3566757"/>
              <a:gd name="connsiteY2" fmla="*/ 1083999 h 1994772"/>
              <a:gd name="connsiteX3" fmla="*/ 271585 w 3566757"/>
              <a:gd name="connsiteY3" fmla="*/ 1983719 h 1994772"/>
              <a:gd name="connsiteX4" fmla="*/ 0 w 3566757"/>
              <a:gd name="connsiteY4" fmla="*/ 1994772 h 1994772"/>
              <a:gd name="connsiteX5" fmla="*/ 1994772 w 3566757"/>
              <a:gd name="connsiteY5" fmla="*/ 0 h 1994772"/>
              <a:gd name="connsiteX6" fmla="*/ 2098215 w 3566757"/>
              <a:gd name="connsiteY6" fmla="*/ 20628 h 1994772"/>
              <a:gd name="connsiteX7" fmla="*/ 2569599 w 3566757"/>
              <a:gd name="connsiteY7" fmla="*/ 14191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6757" h="1994772">
                <a:moveTo>
                  <a:pt x="2664641" y="172809"/>
                </a:moveTo>
                <a:lnTo>
                  <a:pt x="3566757" y="1074925"/>
                </a:lnTo>
                <a:lnTo>
                  <a:pt x="3562217" y="1083999"/>
                </a:lnTo>
                <a:cubicBezTo>
                  <a:pt x="3260241" y="1534816"/>
                  <a:pt x="1947584" y="1892264"/>
                  <a:pt x="271585" y="1983719"/>
                </a:cubicBezTo>
                <a:lnTo>
                  <a:pt x="0" y="1994772"/>
                </a:lnTo>
                <a:lnTo>
                  <a:pt x="1994772" y="0"/>
                </a:lnTo>
                <a:lnTo>
                  <a:pt x="2098215" y="20628"/>
                </a:lnTo>
                <a:cubicBezTo>
                  <a:pt x="2266890" y="57749"/>
                  <a:pt x="2424521" y="98310"/>
                  <a:pt x="2569599" y="141910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59" name="Freeform 258"/>
          <p:cNvSpPr/>
          <p:nvPr/>
        </p:nvSpPr>
        <p:spPr>
          <a:xfrm rot="13500000">
            <a:off x="8803549" y="3345165"/>
            <a:ext cx="3627871" cy="1994772"/>
          </a:xfrm>
          <a:custGeom>
            <a:avLst/>
            <a:gdLst>
              <a:gd name="connsiteX0" fmla="*/ 3627871 w 3627871"/>
              <a:gd name="connsiteY0" fmla="*/ 1994772 h 1994772"/>
              <a:gd name="connsiteX1" fmla="*/ 3356285 w 3627871"/>
              <a:gd name="connsiteY1" fmla="*/ 1983719 h 1994772"/>
              <a:gd name="connsiteX2" fmla="*/ 0 w 3627871"/>
              <a:gd name="connsiteY2" fmla="*/ 885579 h 1994772"/>
              <a:gd name="connsiteX3" fmla="*/ 1529655 w 3627871"/>
              <a:gd name="connsiteY3" fmla="*/ 20628 h 1994772"/>
              <a:gd name="connsiteX4" fmla="*/ 1633099 w 3627871"/>
              <a:gd name="connsiteY4" fmla="*/ 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27871" h="1994772">
                <a:moveTo>
                  <a:pt x="3627871" y="1994772"/>
                </a:moveTo>
                <a:lnTo>
                  <a:pt x="3356285" y="1983719"/>
                </a:lnTo>
                <a:cubicBezTo>
                  <a:pt x="1440858" y="1879198"/>
                  <a:pt x="0" y="1427259"/>
                  <a:pt x="0" y="885579"/>
                </a:cubicBezTo>
                <a:cubicBezTo>
                  <a:pt x="0" y="537356"/>
                  <a:pt x="595457" y="226220"/>
                  <a:pt x="1529655" y="20628"/>
                </a:cubicBezTo>
                <a:lnTo>
                  <a:pt x="1633099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8" name="Freeform 297"/>
          <p:cNvSpPr/>
          <p:nvPr/>
        </p:nvSpPr>
        <p:spPr>
          <a:xfrm rot="1800000">
            <a:off x="9294674" y="2833424"/>
            <a:ext cx="3308377" cy="2095215"/>
          </a:xfrm>
          <a:custGeom>
            <a:avLst/>
            <a:gdLst>
              <a:gd name="connsiteX0" fmla="*/ 0 w 3308377"/>
              <a:gd name="connsiteY0" fmla="*/ 0 h 2095215"/>
              <a:gd name="connsiteX1" fmla="*/ 108099 w 3308377"/>
              <a:gd name="connsiteY1" fmla="*/ 4399 h 2095215"/>
              <a:gd name="connsiteX2" fmla="*/ 2717934 w 3308377"/>
              <a:gd name="connsiteY2" fmla="*/ 464693 h 2095215"/>
              <a:gd name="connsiteX3" fmla="*/ 2780269 w 3308377"/>
              <a:gd name="connsiteY3" fmla="*/ 490970 h 2095215"/>
              <a:gd name="connsiteX4" fmla="*/ 3308377 w 3308377"/>
              <a:gd name="connsiteY4" fmla="*/ 1405680 h 2095215"/>
              <a:gd name="connsiteX5" fmla="*/ 3304925 w 3308377"/>
              <a:gd name="connsiteY5" fmla="*/ 1409403 h 2095215"/>
              <a:gd name="connsiteX6" fmla="*/ 1264563 w 3308377"/>
              <a:gd name="connsiteY6" fmla="*/ 2088164 h 2095215"/>
              <a:gd name="connsiteX7" fmla="*/ 1209673 w 3308377"/>
              <a:gd name="connsiteY7" fmla="*/ 2095215 h 2095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08377" h="2095215">
                <a:moveTo>
                  <a:pt x="0" y="0"/>
                </a:moveTo>
                <a:lnTo>
                  <a:pt x="108099" y="4399"/>
                </a:lnTo>
                <a:cubicBezTo>
                  <a:pt x="1185527" y="63192"/>
                  <a:pt x="2112799" y="231910"/>
                  <a:pt x="2717934" y="464693"/>
                </a:cubicBezTo>
                <a:lnTo>
                  <a:pt x="2780269" y="490970"/>
                </a:lnTo>
                <a:lnTo>
                  <a:pt x="3308377" y="1405680"/>
                </a:lnTo>
                <a:lnTo>
                  <a:pt x="3304925" y="1409403"/>
                </a:lnTo>
                <a:cubicBezTo>
                  <a:pt x="2993330" y="1701972"/>
                  <a:pt x="2247297" y="1945803"/>
                  <a:pt x="1264563" y="2088164"/>
                </a:cubicBezTo>
                <a:lnTo>
                  <a:pt x="1209673" y="2095215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3" name="Freeform 272"/>
          <p:cNvSpPr/>
          <p:nvPr/>
        </p:nvSpPr>
        <p:spPr>
          <a:xfrm rot="18000000">
            <a:off x="8620228" y="437702"/>
            <a:ext cx="3115904" cy="1480082"/>
          </a:xfrm>
          <a:custGeom>
            <a:avLst/>
            <a:gdLst>
              <a:gd name="connsiteX0" fmla="*/ 2563579 w 3115904"/>
              <a:gd name="connsiteY0" fmla="*/ 0 h 1480082"/>
              <a:gd name="connsiteX1" fmla="*/ 3115904 w 3115904"/>
              <a:gd name="connsiteY1" fmla="*/ 956656 h 1480082"/>
              <a:gd name="connsiteX2" fmla="*/ 3004219 w 3115904"/>
              <a:gd name="connsiteY2" fmla="*/ 1003738 h 1480082"/>
              <a:gd name="connsiteX3" fmla="*/ 394384 w 3115904"/>
              <a:gd name="connsiteY3" fmla="*/ 1464032 h 1480082"/>
              <a:gd name="connsiteX4" fmla="*/ 0 w 3115904"/>
              <a:gd name="connsiteY4" fmla="*/ 1480082 h 1480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5904" h="1480082">
                <a:moveTo>
                  <a:pt x="2563579" y="0"/>
                </a:moveTo>
                <a:lnTo>
                  <a:pt x="3115904" y="956656"/>
                </a:lnTo>
                <a:lnTo>
                  <a:pt x="3004219" y="1003738"/>
                </a:lnTo>
                <a:cubicBezTo>
                  <a:pt x="2399083" y="1236520"/>
                  <a:pt x="1471812" y="1405239"/>
                  <a:pt x="394384" y="1464032"/>
                </a:cubicBezTo>
                <a:lnTo>
                  <a:pt x="0" y="1480082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6" name="Freeform 285"/>
          <p:cNvSpPr/>
          <p:nvPr/>
        </p:nvSpPr>
        <p:spPr>
          <a:xfrm rot="20700000">
            <a:off x="9717893" y="1095642"/>
            <a:ext cx="2683222" cy="2136538"/>
          </a:xfrm>
          <a:custGeom>
            <a:avLst/>
            <a:gdLst>
              <a:gd name="connsiteX0" fmla="*/ 2031475 w 2683222"/>
              <a:gd name="connsiteY0" fmla="*/ 252215 h 2136538"/>
              <a:gd name="connsiteX1" fmla="*/ 2654086 w 2683222"/>
              <a:gd name="connsiteY1" fmla="*/ 463587 h 2136538"/>
              <a:gd name="connsiteX2" fmla="*/ 2683222 w 2683222"/>
              <a:gd name="connsiteY2" fmla="*/ 477099 h 2136538"/>
              <a:gd name="connsiteX3" fmla="*/ 2344034 w 2683222"/>
              <a:gd name="connsiteY3" fmla="*/ 1742968 h 2136538"/>
              <a:gd name="connsiteX4" fmla="*/ 2221040 w 2683222"/>
              <a:gd name="connsiteY4" fmla="*/ 1783445 h 2136538"/>
              <a:gd name="connsiteX5" fmla="*/ 309176 w 2683222"/>
              <a:gd name="connsiteY5" fmla="*/ 2115339 h 2136538"/>
              <a:gd name="connsiteX6" fmla="*/ 0 w 2683222"/>
              <a:gd name="connsiteY6" fmla="*/ 2136538 h 2136538"/>
              <a:gd name="connsiteX7" fmla="*/ 572484 w 2683222"/>
              <a:gd name="connsiteY7" fmla="*/ 0 h 2136538"/>
              <a:gd name="connsiteX8" fmla="*/ 695368 w 2683222"/>
              <a:gd name="connsiteY8" fmla="*/ 11994 h 2136538"/>
              <a:gd name="connsiteX9" fmla="*/ 2031475 w 2683222"/>
              <a:gd name="connsiteY9" fmla="*/ 252215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83222" h="2136538">
                <a:moveTo>
                  <a:pt x="2031475" y="252215"/>
                </a:moveTo>
                <a:cubicBezTo>
                  <a:pt x="2269185" y="315605"/>
                  <a:pt x="2478556" y="386551"/>
                  <a:pt x="2654086" y="463587"/>
                </a:cubicBezTo>
                <a:lnTo>
                  <a:pt x="2683222" y="477099"/>
                </a:lnTo>
                <a:lnTo>
                  <a:pt x="2344034" y="1742968"/>
                </a:lnTo>
                <a:lnTo>
                  <a:pt x="2221040" y="1783445"/>
                </a:lnTo>
                <a:cubicBezTo>
                  <a:pt x="1716658" y="1936859"/>
                  <a:pt x="1057774" y="2053249"/>
                  <a:pt x="309176" y="2115339"/>
                </a:cubicBezTo>
                <a:lnTo>
                  <a:pt x="0" y="2136538"/>
                </a:lnTo>
                <a:lnTo>
                  <a:pt x="572484" y="0"/>
                </a:lnTo>
                <a:lnTo>
                  <a:pt x="695368" y="11994"/>
                </a:lnTo>
                <a:cubicBezTo>
                  <a:pt x="1198259" y="68716"/>
                  <a:pt x="1651139" y="150792"/>
                  <a:pt x="2031475" y="252215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5" name="Freeform 264"/>
          <p:cNvSpPr/>
          <p:nvPr/>
        </p:nvSpPr>
        <p:spPr>
          <a:xfrm rot="15300000">
            <a:off x="8170527" y="4306114"/>
            <a:ext cx="3739140" cy="1001900"/>
          </a:xfrm>
          <a:custGeom>
            <a:avLst/>
            <a:gdLst>
              <a:gd name="connsiteX0" fmla="*/ 3739140 w 3739140"/>
              <a:gd name="connsiteY0" fmla="*/ 1001900 h 1001900"/>
              <a:gd name="connsiteX1" fmla="*/ 3335132 w 3739140"/>
              <a:gd name="connsiteY1" fmla="*/ 985458 h 1001900"/>
              <a:gd name="connsiteX2" fmla="*/ 549 w 3739140"/>
              <a:gd name="connsiteY2" fmla="*/ 1925 h 1001900"/>
              <a:gd name="connsiteX3" fmla="*/ 0 w 3739140"/>
              <a:gd name="connsiteY3" fmla="*/ 0 h 100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39140" h="1001900">
                <a:moveTo>
                  <a:pt x="3739140" y="1001900"/>
                </a:moveTo>
                <a:lnTo>
                  <a:pt x="3335132" y="985458"/>
                </a:lnTo>
                <a:cubicBezTo>
                  <a:pt x="1556520" y="888403"/>
                  <a:pt x="187105" y="491788"/>
                  <a:pt x="549" y="1925"/>
                </a:cubicBezTo>
                <a:lnTo>
                  <a:pt x="0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4" name="Freeform 293"/>
          <p:cNvSpPr/>
          <p:nvPr/>
        </p:nvSpPr>
        <p:spPr>
          <a:xfrm rot="900000">
            <a:off x="9717896" y="2231796"/>
            <a:ext cx="2683180" cy="2136538"/>
          </a:xfrm>
          <a:custGeom>
            <a:avLst/>
            <a:gdLst>
              <a:gd name="connsiteX0" fmla="*/ 0 w 2683180"/>
              <a:gd name="connsiteY0" fmla="*/ 0 h 2136538"/>
              <a:gd name="connsiteX1" fmla="*/ 309175 w 2683180"/>
              <a:gd name="connsiteY1" fmla="*/ 21199 h 2136538"/>
              <a:gd name="connsiteX2" fmla="*/ 2221040 w 2683180"/>
              <a:gd name="connsiteY2" fmla="*/ 353093 h 2136538"/>
              <a:gd name="connsiteX3" fmla="*/ 2344031 w 2683180"/>
              <a:gd name="connsiteY3" fmla="*/ 393570 h 2136538"/>
              <a:gd name="connsiteX4" fmla="*/ 2683180 w 2683180"/>
              <a:gd name="connsiteY4" fmla="*/ 1659291 h 2136538"/>
              <a:gd name="connsiteX5" fmla="*/ 2544749 w 2683180"/>
              <a:gd name="connsiteY5" fmla="*/ 1718432 h 2136538"/>
              <a:gd name="connsiteX6" fmla="*/ 695367 w 2683180"/>
              <a:gd name="connsiteY6" fmla="*/ 2124544 h 2136538"/>
              <a:gd name="connsiteX7" fmla="*/ 572483 w 2683180"/>
              <a:gd name="connsiteY7" fmla="*/ 2136538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3180" h="2136538">
                <a:moveTo>
                  <a:pt x="0" y="0"/>
                </a:moveTo>
                <a:lnTo>
                  <a:pt x="309175" y="21199"/>
                </a:lnTo>
                <a:cubicBezTo>
                  <a:pt x="1057773" y="83290"/>
                  <a:pt x="1716657" y="199680"/>
                  <a:pt x="2221040" y="353093"/>
                </a:cubicBezTo>
                <a:lnTo>
                  <a:pt x="2344031" y="393570"/>
                </a:lnTo>
                <a:lnTo>
                  <a:pt x="2683180" y="1659291"/>
                </a:lnTo>
                <a:lnTo>
                  <a:pt x="2544749" y="1718432"/>
                </a:lnTo>
                <a:cubicBezTo>
                  <a:pt x="2091518" y="1897330"/>
                  <a:pt x="1449703" y="2039462"/>
                  <a:pt x="695367" y="2124544"/>
                </a:cubicBezTo>
                <a:lnTo>
                  <a:pt x="572483" y="2136538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8" name="Freeform 277"/>
          <p:cNvSpPr/>
          <p:nvPr/>
        </p:nvSpPr>
        <p:spPr>
          <a:xfrm rot="17100000">
            <a:off x="8724727" y="878212"/>
            <a:ext cx="2653654" cy="687323"/>
          </a:xfrm>
          <a:custGeom>
            <a:avLst/>
            <a:gdLst>
              <a:gd name="connsiteX0" fmla="*/ 2565124 w 2653654"/>
              <a:gd name="connsiteY0" fmla="*/ 0 h 687323"/>
              <a:gd name="connsiteX1" fmla="*/ 2653654 w 2653654"/>
              <a:gd name="connsiteY1" fmla="*/ 330399 h 687323"/>
              <a:gd name="connsiteX2" fmla="*/ 2438681 w 2653654"/>
              <a:gd name="connsiteY2" fmla="*/ 388760 h 687323"/>
              <a:gd name="connsiteX3" fmla="*/ 404008 w 2653654"/>
              <a:gd name="connsiteY3" fmla="*/ 670881 h 687323"/>
              <a:gd name="connsiteX4" fmla="*/ 0 w 2653654"/>
              <a:gd name="connsiteY4" fmla="*/ 687323 h 687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3654" h="687323">
                <a:moveTo>
                  <a:pt x="2565124" y="0"/>
                </a:moveTo>
                <a:lnTo>
                  <a:pt x="2653654" y="330399"/>
                </a:lnTo>
                <a:lnTo>
                  <a:pt x="2438681" y="388760"/>
                </a:lnTo>
                <a:cubicBezTo>
                  <a:pt x="1881971" y="528621"/>
                  <a:pt x="1182151" y="628420"/>
                  <a:pt x="404008" y="670881"/>
                </a:cubicBezTo>
                <a:lnTo>
                  <a:pt x="0" y="687323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2" name="Freeform 281"/>
          <p:cNvSpPr/>
          <p:nvPr/>
        </p:nvSpPr>
        <p:spPr>
          <a:xfrm rot="19800000">
            <a:off x="9294695" y="535416"/>
            <a:ext cx="3308085" cy="2095216"/>
          </a:xfrm>
          <a:custGeom>
            <a:avLst/>
            <a:gdLst>
              <a:gd name="connsiteX0" fmla="*/ 3134059 w 3308085"/>
              <a:gd name="connsiteY0" fmla="*/ 556366 h 2095216"/>
              <a:gd name="connsiteX1" fmla="*/ 3275407 w 3308085"/>
              <a:gd name="connsiteY1" fmla="*/ 659351 h 2095216"/>
              <a:gd name="connsiteX2" fmla="*/ 3308085 w 3308085"/>
              <a:gd name="connsiteY2" fmla="*/ 690037 h 2095216"/>
              <a:gd name="connsiteX3" fmla="*/ 2780266 w 3308085"/>
              <a:gd name="connsiteY3" fmla="*/ 1604247 h 2095216"/>
              <a:gd name="connsiteX4" fmla="*/ 2717935 w 3308085"/>
              <a:gd name="connsiteY4" fmla="*/ 1630523 h 2095216"/>
              <a:gd name="connsiteX5" fmla="*/ 108101 w 3308085"/>
              <a:gd name="connsiteY5" fmla="*/ 2090817 h 2095216"/>
              <a:gd name="connsiteX6" fmla="*/ 0 w 3308085"/>
              <a:gd name="connsiteY6" fmla="*/ 2095216 h 2095216"/>
              <a:gd name="connsiteX7" fmla="*/ 1209673 w 3308085"/>
              <a:gd name="connsiteY7" fmla="*/ 0 h 2095216"/>
              <a:gd name="connsiteX8" fmla="*/ 1264564 w 3308085"/>
              <a:gd name="connsiteY8" fmla="*/ 7051 h 2095216"/>
              <a:gd name="connsiteX9" fmla="*/ 3134059 w 3308085"/>
              <a:gd name="connsiteY9" fmla="*/ 556366 h 2095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08085" h="2095216">
                <a:moveTo>
                  <a:pt x="3134059" y="556366"/>
                </a:moveTo>
                <a:cubicBezTo>
                  <a:pt x="3187236" y="589892"/>
                  <a:pt x="3234469" y="624252"/>
                  <a:pt x="3275407" y="659351"/>
                </a:cubicBezTo>
                <a:lnTo>
                  <a:pt x="3308085" y="690037"/>
                </a:lnTo>
                <a:lnTo>
                  <a:pt x="2780266" y="1604247"/>
                </a:lnTo>
                <a:lnTo>
                  <a:pt x="2717935" y="1630523"/>
                </a:lnTo>
                <a:cubicBezTo>
                  <a:pt x="2112800" y="1863306"/>
                  <a:pt x="1185529" y="2032024"/>
                  <a:pt x="108101" y="2090817"/>
                </a:cubicBezTo>
                <a:lnTo>
                  <a:pt x="0" y="2095216"/>
                </a:lnTo>
                <a:lnTo>
                  <a:pt x="1209673" y="0"/>
                </a:lnTo>
                <a:lnTo>
                  <a:pt x="1264564" y="7051"/>
                </a:lnTo>
                <a:cubicBezTo>
                  <a:pt x="2098399" y="127842"/>
                  <a:pt x="2761827" y="321684"/>
                  <a:pt x="3134059" y="556366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3" name="Freeform 262"/>
          <p:cNvSpPr/>
          <p:nvPr/>
        </p:nvSpPr>
        <p:spPr>
          <a:xfrm rot="14400000">
            <a:off x="8346878" y="3754858"/>
            <a:ext cx="3750669" cy="1744872"/>
          </a:xfrm>
          <a:custGeom>
            <a:avLst/>
            <a:gdLst>
              <a:gd name="connsiteX0" fmla="*/ 3750669 w 3750669"/>
              <a:gd name="connsiteY0" fmla="*/ 1744872 h 1744872"/>
              <a:gd name="connsiteX1" fmla="*/ 3356285 w 3750669"/>
              <a:gd name="connsiteY1" fmla="*/ 1728822 h 1744872"/>
              <a:gd name="connsiteX2" fmla="*/ 0 w 3750669"/>
              <a:gd name="connsiteY2" fmla="*/ 630681 h 1744872"/>
              <a:gd name="connsiteX3" fmla="*/ 717878 w 3750669"/>
              <a:gd name="connsiteY3" fmla="*/ 3969 h 1744872"/>
              <a:gd name="connsiteX4" fmla="*/ 728462 w 3750669"/>
              <a:gd name="connsiteY4" fmla="*/ 0 h 1744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0669" h="1744872">
                <a:moveTo>
                  <a:pt x="3750669" y="1744872"/>
                </a:moveTo>
                <a:lnTo>
                  <a:pt x="3356285" y="1728822"/>
                </a:lnTo>
                <a:cubicBezTo>
                  <a:pt x="1440857" y="1624301"/>
                  <a:pt x="0" y="1172361"/>
                  <a:pt x="0" y="630681"/>
                </a:cubicBezTo>
                <a:cubicBezTo>
                  <a:pt x="0" y="398532"/>
                  <a:pt x="264647" y="182867"/>
                  <a:pt x="717878" y="3969"/>
                </a:cubicBezTo>
                <a:lnTo>
                  <a:pt x="728462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6" name="Freeform 295"/>
          <p:cNvSpPr/>
          <p:nvPr/>
        </p:nvSpPr>
        <p:spPr>
          <a:xfrm rot="1351054">
            <a:off x="9520286" y="2533508"/>
            <a:ext cx="2987204" cy="2119988"/>
          </a:xfrm>
          <a:custGeom>
            <a:avLst/>
            <a:gdLst>
              <a:gd name="connsiteX0" fmla="*/ 0 w 2987204"/>
              <a:gd name="connsiteY0" fmla="*/ 0 h 2119988"/>
              <a:gd name="connsiteX1" fmla="*/ 3344 w 2987204"/>
              <a:gd name="connsiteY1" fmla="*/ 136 h 2119988"/>
              <a:gd name="connsiteX2" fmla="*/ 2399772 w 2987204"/>
              <a:gd name="connsiteY2" fmla="*/ 385271 h 2119988"/>
              <a:gd name="connsiteX3" fmla="*/ 2517691 w 2987204"/>
              <a:gd name="connsiteY3" fmla="*/ 426800 h 2119988"/>
              <a:gd name="connsiteX4" fmla="*/ 2987204 w 2987204"/>
              <a:gd name="connsiteY4" fmla="*/ 1559324 h 2119988"/>
              <a:gd name="connsiteX5" fmla="*/ 2888106 w 2987204"/>
              <a:gd name="connsiteY5" fmla="*/ 1614605 h 2119988"/>
              <a:gd name="connsiteX6" fmla="*/ 1159808 w 2987204"/>
              <a:gd name="connsiteY6" fmla="*/ 2083901 h 2119988"/>
              <a:gd name="connsiteX7" fmla="*/ 878889 w 2987204"/>
              <a:gd name="connsiteY7" fmla="*/ 2119988 h 2119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87204" h="2119988">
                <a:moveTo>
                  <a:pt x="0" y="0"/>
                </a:moveTo>
                <a:lnTo>
                  <a:pt x="3344" y="136"/>
                </a:lnTo>
                <a:cubicBezTo>
                  <a:pt x="961058" y="52396"/>
                  <a:pt x="1800130" y="191511"/>
                  <a:pt x="2399772" y="385271"/>
                </a:cubicBezTo>
                <a:lnTo>
                  <a:pt x="2517691" y="426800"/>
                </a:lnTo>
                <a:lnTo>
                  <a:pt x="2987204" y="1559324"/>
                </a:lnTo>
                <a:lnTo>
                  <a:pt x="2888106" y="1614605"/>
                </a:lnTo>
                <a:cubicBezTo>
                  <a:pt x="2500765" y="1813283"/>
                  <a:pt x="1896859" y="1977130"/>
                  <a:pt x="1159808" y="2083901"/>
                </a:cubicBezTo>
                <a:lnTo>
                  <a:pt x="878889" y="2119988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6" name="Freeform 275"/>
          <p:cNvSpPr/>
          <p:nvPr/>
        </p:nvSpPr>
        <p:spPr>
          <a:xfrm rot="17551054">
            <a:off x="8657857" y="679818"/>
            <a:ext cx="2867844" cy="1077035"/>
          </a:xfrm>
          <a:custGeom>
            <a:avLst/>
            <a:gdLst>
              <a:gd name="connsiteX0" fmla="*/ 2597941 w 2867844"/>
              <a:gd name="connsiteY0" fmla="*/ 0 h 1077035"/>
              <a:gd name="connsiteX1" fmla="*/ 2867844 w 2867844"/>
              <a:gd name="connsiteY1" fmla="*/ 651039 h 1077035"/>
              <a:gd name="connsiteX2" fmla="*/ 2798254 w 2867844"/>
              <a:gd name="connsiteY2" fmla="*/ 675547 h 1077035"/>
              <a:gd name="connsiteX3" fmla="*/ 401826 w 2867844"/>
              <a:gd name="connsiteY3" fmla="*/ 1060682 h 1077035"/>
              <a:gd name="connsiteX4" fmla="*/ 0 w 2867844"/>
              <a:gd name="connsiteY4" fmla="*/ 1077035 h 1077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67844" h="1077035">
                <a:moveTo>
                  <a:pt x="2597941" y="0"/>
                </a:moveTo>
                <a:lnTo>
                  <a:pt x="2867844" y="651039"/>
                </a:lnTo>
                <a:lnTo>
                  <a:pt x="2798254" y="675547"/>
                </a:lnTo>
                <a:cubicBezTo>
                  <a:pt x="2198611" y="869307"/>
                  <a:pt x="1359540" y="1008422"/>
                  <a:pt x="401826" y="1060682"/>
                </a:cubicBezTo>
                <a:lnTo>
                  <a:pt x="0" y="107703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4" name="Freeform 283"/>
          <p:cNvSpPr/>
          <p:nvPr/>
        </p:nvSpPr>
        <p:spPr>
          <a:xfrm rot="20251054">
            <a:off x="9521282" y="815306"/>
            <a:ext cx="2985491" cy="2120098"/>
          </a:xfrm>
          <a:custGeom>
            <a:avLst/>
            <a:gdLst>
              <a:gd name="connsiteX0" fmla="*/ 2641284 w 2985491"/>
              <a:gd name="connsiteY0" fmla="*/ 395128 h 2120098"/>
              <a:gd name="connsiteX1" fmla="*/ 2944660 w 2985491"/>
              <a:gd name="connsiteY1" fmla="*/ 535879 h 2120098"/>
              <a:gd name="connsiteX2" fmla="*/ 2985491 w 2985491"/>
              <a:gd name="connsiteY2" fmla="*/ 560773 h 2120098"/>
              <a:gd name="connsiteX3" fmla="*/ 2516707 w 2985491"/>
              <a:gd name="connsiteY3" fmla="*/ 1693500 h 2120098"/>
              <a:gd name="connsiteX4" fmla="*/ 2399306 w 2985491"/>
              <a:gd name="connsiteY4" fmla="*/ 1734846 h 2120098"/>
              <a:gd name="connsiteX5" fmla="*/ 2877 w 2985491"/>
              <a:gd name="connsiteY5" fmla="*/ 2119981 h 2120098"/>
              <a:gd name="connsiteX6" fmla="*/ 0 w 2985491"/>
              <a:gd name="connsiteY6" fmla="*/ 2120098 h 2120098"/>
              <a:gd name="connsiteX7" fmla="*/ 877412 w 2985491"/>
              <a:gd name="connsiteY7" fmla="*/ 0 h 2120098"/>
              <a:gd name="connsiteX8" fmla="*/ 1159341 w 2985491"/>
              <a:gd name="connsiteY8" fmla="*/ 36216 h 2120098"/>
              <a:gd name="connsiteX9" fmla="*/ 2641284 w 2985491"/>
              <a:gd name="connsiteY9" fmla="*/ 395128 h 2120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85491" h="2120098">
                <a:moveTo>
                  <a:pt x="2641284" y="395128"/>
                </a:moveTo>
                <a:cubicBezTo>
                  <a:pt x="2754592" y="439853"/>
                  <a:pt x="2856114" y="486876"/>
                  <a:pt x="2944660" y="535879"/>
                </a:cubicBezTo>
                <a:lnTo>
                  <a:pt x="2985491" y="560773"/>
                </a:lnTo>
                <a:lnTo>
                  <a:pt x="2516707" y="1693500"/>
                </a:lnTo>
                <a:lnTo>
                  <a:pt x="2399306" y="1734846"/>
                </a:lnTo>
                <a:cubicBezTo>
                  <a:pt x="1799663" y="1928606"/>
                  <a:pt x="960592" y="2067721"/>
                  <a:pt x="2877" y="2119981"/>
                </a:cubicBezTo>
                <a:lnTo>
                  <a:pt x="0" y="2120098"/>
                </a:lnTo>
                <a:lnTo>
                  <a:pt x="877412" y="0"/>
                </a:lnTo>
                <a:lnTo>
                  <a:pt x="1159341" y="36216"/>
                </a:lnTo>
                <a:cubicBezTo>
                  <a:pt x="1754938" y="122496"/>
                  <a:pt x="2263592" y="246046"/>
                  <a:pt x="2641284" y="395128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7" name="Freeform 266"/>
          <p:cNvSpPr/>
          <p:nvPr/>
        </p:nvSpPr>
        <p:spPr>
          <a:xfrm rot="14851054">
            <a:off x="8201820" y="4002212"/>
            <a:ext cx="3758140" cy="1467027"/>
          </a:xfrm>
          <a:custGeom>
            <a:avLst/>
            <a:gdLst>
              <a:gd name="connsiteX0" fmla="*/ 3758140 w 3758140"/>
              <a:gd name="connsiteY0" fmla="*/ 1467027 h 1467027"/>
              <a:gd name="connsiteX1" fmla="*/ 3356285 w 3758140"/>
              <a:gd name="connsiteY1" fmla="*/ 1450673 h 1467027"/>
              <a:gd name="connsiteX2" fmla="*/ 0 w 3758140"/>
              <a:gd name="connsiteY2" fmla="*/ 352532 h 1467027"/>
              <a:gd name="connsiteX3" fmla="*/ 188977 w 3758140"/>
              <a:gd name="connsiteY3" fmla="*/ 19207 h 1467027"/>
              <a:gd name="connsiteX4" fmla="*/ 213349 w 3758140"/>
              <a:gd name="connsiteY4" fmla="*/ 0 h 1467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140" h="1467027">
                <a:moveTo>
                  <a:pt x="3758140" y="1467027"/>
                </a:moveTo>
                <a:lnTo>
                  <a:pt x="3356285" y="1450673"/>
                </a:lnTo>
                <a:cubicBezTo>
                  <a:pt x="1440857" y="1346151"/>
                  <a:pt x="0" y="894212"/>
                  <a:pt x="0" y="352532"/>
                </a:cubicBezTo>
                <a:cubicBezTo>
                  <a:pt x="0" y="236458"/>
                  <a:pt x="66162" y="124504"/>
                  <a:pt x="188977" y="19207"/>
                </a:cubicBezTo>
                <a:lnTo>
                  <a:pt x="213349" y="0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1" name="Freeform 260"/>
          <p:cNvSpPr/>
          <p:nvPr/>
        </p:nvSpPr>
        <p:spPr>
          <a:xfrm rot="3151054">
            <a:off x="8567052" y="3561413"/>
            <a:ext cx="3680549" cy="1896845"/>
          </a:xfrm>
          <a:custGeom>
            <a:avLst/>
            <a:gdLst>
              <a:gd name="connsiteX0" fmla="*/ 0 w 3680549"/>
              <a:gd name="connsiteY0" fmla="*/ 0 h 1896845"/>
              <a:gd name="connsiteX1" fmla="*/ 324264 w 3680549"/>
              <a:gd name="connsiteY1" fmla="*/ 13197 h 1896845"/>
              <a:gd name="connsiteX2" fmla="*/ 3680549 w 3680549"/>
              <a:gd name="connsiteY2" fmla="*/ 1111337 h 1896845"/>
              <a:gd name="connsiteX3" fmla="*/ 2720692 w 3680549"/>
              <a:gd name="connsiteY3" fmla="*/ 1824342 h 1896845"/>
              <a:gd name="connsiteX4" fmla="*/ 2473586 w 3680549"/>
              <a:gd name="connsiteY4" fmla="*/ 1896845 h 1896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80549" h="1896845">
                <a:moveTo>
                  <a:pt x="0" y="0"/>
                </a:moveTo>
                <a:lnTo>
                  <a:pt x="324264" y="13197"/>
                </a:lnTo>
                <a:cubicBezTo>
                  <a:pt x="2239693" y="117717"/>
                  <a:pt x="3680549" y="569656"/>
                  <a:pt x="3680549" y="1111337"/>
                </a:cubicBezTo>
                <a:cubicBezTo>
                  <a:pt x="3680549" y="1382177"/>
                  <a:pt x="3320335" y="1630582"/>
                  <a:pt x="2720692" y="1824342"/>
                </a:cubicBezTo>
                <a:lnTo>
                  <a:pt x="2473586" y="189684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0" name="Freeform 279"/>
          <p:cNvSpPr/>
          <p:nvPr/>
        </p:nvSpPr>
        <p:spPr>
          <a:xfrm rot="19351054">
            <a:off x="9050106" y="288787"/>
            <a:ext cx="3538923" cy="2053081"/>
          </a:xfrm>
          <a:custGeom>
            <a:avLst/>
            <a:gdLst>
              <a:gd name="connsiteX0" fmla="*/ 3349946 w 3538923"/>
              <a:gd name="connsiteY0" fmla="*/ 614183 h 2053081"/>
              <a:gd name="connsiteX1" fmla="*/ 3538923 w 3538923"/>
              <a:gd name="connsiteY1" fmla="*/ 947508 h 2053081"/>
              <a:gd name="connsiteX2" fmla="*/ 3529617 w 3538923"/>
              <a:gd name="connsiteY2" fmla="*/ 1003656 h 2053081"/>
              <a:gd name="connsiteX3" fmla="*/ 3270607 w 3538923"/>
              <a:gd name="connsiteY3" fmla="*/ 1341418 h 2053081"/>
              <a:gd name="connsiteX4" fmla="*/ 3146285 w 3538923"/>
              <a:gd name="connsiteY4" fmla="*/ 1421178 h 2053081"/>
              <a:gd name="connsiteX5" fmla="*/ 182638 w 3538923"/>
              <a:gd name="connsiteY5" fmla="*/ 2045648 h 2053081"/>
              <a:gd name="connsiteX6" fmla="*/ 0 w 3538923"/>
              <a:gd name="connsiteY6" fmla="*/ 2053081 h 2053081"/>
              <a:gd name="connsiteX7" fmla="*/ 1574385 w 3538923"/>
              <a:gd name="connsiteY7" fmla="*/ 0 h 2053081"/>
              <a:gd name="connsiteX8" fmla="*/ 1685674 w 3538923"/>
              <a:gd name="connsiteY8" fmla="*/ 18029 h 2053081"/>
              <a:gd name="connsiteX9" fmla="*/ 3349946 w 3538923"/>
              <a:gd name="connsiteY9" fmla="*/ 614183 h 2053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38923" h="2053081">
                <a:moveTo>
                  <a:pt x="3349946" y="614183"/>
                </a:moveTo>
                <a:cubicBezTo>
                  <a:pt x="3472762" y="719481"/>
                  <a:pt x="3538923" y="831434"/>
                  <a:pt x="3538923" y="947508"/>
                </a:cubicBezTo>
                <a:lnTo>
                  <a:pt x="3529617" y="1003656"/>
                </a:lnTo>
                <a:lnTo>
                  <a:pt x="3270607" y="1341418"/>
                </a:lnTo>
                <a:lnTo>
                  <a:pt x="3146285" y="1421178"/>
                </a:lnTo>
                <a:cubicBezTo>
                  <a:pt x="2592043" y="1737723"/>
                  <a:pt x="1499495" y="1973790"/>
                  <a:pt x="182638" y="2045648"/>
                </a:cubicBezTo>
                <a:lnTo>
                  <a:pt x="0" y="2053081"/>
                </a:lnTo>
                <a:lnTo>
                  <a:pt x="1574385" y="0"/>
                </a:lnTo>
                <a:lnTo>
                  <a:pt x="1685674" y="18029"/>
                </a:lnTo>
                <a:cubicBezTo>
                  <a:pt x="2468357" y="159035"/>
                  <a:pt x="3063375" y="368489"/>
                  <a:pt x="3349946" y="614183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2" name="Freeform 291"/>
          <p:cNvSpPr/>
          <p:nvPr/>
        </p:nvSpPr>
        <p:spPr>
          <a:xfrm rot="451054">
            <a:off x="9889520" y="1947923"/>
            <a:ext cx="2407190" cy="2143739"/>
          </a:xfrm>
          <a:custGeom>
            <a:avLst/>
            <a:gdLst>
              <a:gd name="connsiteX0" fmla="*/ 0 w 2407190"/>
              <a:gd name="connsiteY0" fmla="*/ 0 h 2143739"/>
              <a:gd name="connsiteX1" fmla="*/ 182418 w 2407190"/>
              <a:gd name="connsiteY1" fmla="*/ 12508 h 2143739"/>
              <a:gd name="connsiteX2" fmla="*/ 2094283 w 2407190"/>
              <a:gd name="connsiteY2" fmla="*/ 344402 h 2143739"/>
              <a:gd name="connsiteX3" fmla="*/ 2232495 w 2407190"/>
              <a:gd name="connsiteY3" fmla="*/ 389888 h 2143739"/>
              <a:gd name="connsiteX4" fmla="*/ 2407190 w 2407190"/>
              <a:gd name="connsiteY4" fmla="*/ 1713690 h 2143739"/>
              <a:gd name="connsiteX5" fmla="*/ 2239339 w 2407190"/>
              <a:gd name="connsiteY5" fmla="*/ 1775064 h 2143739"/>
              <a:gd name="connsiteX6" fmla="*/ 568610 w 2407190"/>
              <a:gd name="connsiteY6" fmla="*/ 2115853 h 2143739"/>
              <a:gd name="connsiteX7" fmla="*/ 282897 w 2407190"/>
              <a:gd name="connsiteY7" fmla="*/ 2143739 h 2143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07190" h="2143739">
                <a:moveTo>
                  <a:pt x="0" y="0"/>
                </a:moveTo>
                <a:lnTo>
                  <a:pt x="182418" y="12508"/>
                </a:lnTo>
                <a:cubicBezTo>
                  <a:pt x="931015" y="74599"/>
                  <a:pt x="1589900" y="190988"/>
                  <a:pt x="2094283" y="344402"/>
                </a:cubicBezTo>
                <a:lnTo>
                  <a:pt x="2232495" y="389888"/>
                </a:lnTo>
                <a:lnTo>
                  <a:pt x="2407190" y="1713690"/>
                </a:lnTo>
                <a:lnTo>
                  <a:pt x="2239339" y="1775064"/>
                </a:lnTo>
                <a:cubicBezTo>
                  <a:pt x="1802549" y="1923281"/>
                  <a:pt x="1228654" y="2041406"/>
                  <a:pt x="568610" y="2115853"/>
                </a:cubicBezTo>
                <a:lnTo>
                  <a:pt x="282897" y="2143739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57" name="Freeform 256"/>
          <p:cNvSpPr/>
          <p:nvPr/>
        </p:nvSpPr>
        <p:spPr>
          <a:xfrm rot="2251054">
            <a:off x="9048974" y="3126683"/>
            <a:ext cx="3539301" cy="2052861"/>
          </a:xfrm>
          <a:custGeom>
            <a:avLst/>
            <a:gdLst>
              <a:gd name="connsiteX0" fmla="*/ 0 w 3539301"/>
              <a:gd name="connsiteY0" fmla="*/ 0 h 2052861"/>
              <a:gd name="connsiteX1" fmla="*/ 183016 w 3539301"/>
              <a:gd name="connsiteY1" fmla="*/ 7448 h 2052861"/>
              <a:gd name="connsiteX2" fmla="*/ 3539301 w 3539301"/>
              <a:gd name="connsiteY2" fmla="*/ 1105588 h 2052861"/>
              <a:gd name="connsiteX3" fmla="*/ 1686053 w 3539301"/>
              <a:gd name="connsiteY3" fmla="*/ 2035067 h 2052861"/>
              <a:gd name="connsiteX4" fmla="*/ 1576216 w 3539301"/>
              <a:gd name="connsiteY4" fmla="*/ 2052861 h 2052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39301" h="2052861">
                <a:moveTo>
                  <a:pt x="0" y="0"/>
                </a:moveTo>
                <a:lnTo>
                  <a:pt x="183016" y="7448"/>
                </a:lnTo>
                <a:cubicBezTo>
                  <a:pt x="2098443" y="111969"/>
                  <a:pt x="3539301" y="563908"/>
                  <a:pt x="3539301" y="1105588"/>
                </a:cubicBezTo>
                <a:cubicBezTo>
                  <a:pt x="3539302" y="1492502"/>
                  <a:pt x="2804170" y="1833631"/>
                  <a:pt x="1686053" y="2035067"/>
                </a:cubicBezTo>
                <a:lnTo>
                  <a:pt x="1576216" y="2052861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1" name="Freeform 270"/>
          <p:cNvSpPr/>
          <p:nvPr/>
        </p:nvSpPr>
        <p:spPr>
          <a:xfrm rot="18451054">
            <a:off x="8648254" y="172105"/>
            <a:ext cx="3340662" cy="1862796"/>
          </a:xfrm>
          <a:custGeom>
            <a:avLst/>
            <a:gdLst>
              <a:gd name="connsiteX0" fmla="*/ 2426102 w 3340662"/>
              <a:gd name="connsiteY0" fmla="*/ 0 h 1862796"/>
              <a:gd name="connsiteX1" fmla="*/ 3340662 w 3340662"/>
              <a:gd name="connsiteY1" fmla="*/ 1191121 h 1862796"/>
              <a:gd name="connsiteX2" fmla="*/ 3287636 w 3340662"/>
              <a:gd name="connsiteY2" fmla="*/ 1225141 h 1862796"/>
              <a:gd name="connsiteX3" fmla="*/ 323988 w 3340662"/>
              <a:gd name="connsiteY3" fmla="*/ 1849610 h 1862796"/>
              <a:gd name="connsiteX4" fmla="*/ 0 w 3340662"/>
              <a:gd name="connsiteY4" fmla="*/ 1862796 h 1862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40662" h="1862796">
                <a:moveTo>
                  <a:pt x="2426102" y="0"/>
                </a:moveTo>
                <a:lnTo>
                  <a:pt x="3340662" y="1191121"/>
                </a:lnTo>
                <a:lnTo>
                  <a:pt x="3287636" y="1225141"/>
                </a:lnTo>
                <a:cubicBezTo>
                  <a:pt x="2733393" y="1541684"/>
                  <a:pt x="1640845" y="1777752"/>
                  <a:pt x="323988" y="1849610"/>
                </a:cubicBezTo>
                <a:lnTo>
                  <a:pt x="0" y="1862796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8" name="Freeform 287"/>
          <p:cNvSpPr/>
          <p:nvPr/>
        </p:nvSpPr>
        <p:spPr>
          <a:xfrm rot="21151054">
            <a:off x="9890272" y="1377095"/>
            <a:ext cx="2405919" cy="2143772"/>
          </a:xfrm>
          <a:custGeom>
            <a:avLst/>
            <a:gdLst>
              <a:gd name="connsiteX0" fmla="*/ 935466 w 2405919"/>
              <a:gd name="connsiteY0" fmla="*/ 75160 h 2143772"/>
              <a:gd name="connsiteX1" fmla="*/ 2374369 w 2405919"/>
              <a:gd name="connsiteY1" fmla="*/ 417409 h 2143772"/>
              <a:gd name="connsiteX2" fmla="*/ 2405919 w 2405919"/>
              <a:gd name="connsiteY2" fmla="*/ 430276 h 2143772"/>
              <a:gd name="connsiteX3" fmla="*/ 2232077 w 2405919"/>
              <a:gd name="connsiteY3" fmla="*/ 1753870 h 2143772"/>
              <a:gd name="connsiteX4" fmla="*/ 2093702 w 2405919"/>
              <a:gd name="connsiteY4" fmla="*/ 1799410 h 2143772"/>
              <a:gd name="connsiteX5" fmla="*/ 181837 w 2405919"/>
              <a:gd name="connsiteY5" fmla="*/ 2131304 h 2143772"/>
              <a:gd name="connsiteX6" fmla="*/ 0 w 2405919"/>
              <a:gd name="connsiteY6" fmla="*/ 2143772 h 2143772"/>
              <a:gd name="connsiteX7" fmla="*/ 281564 w 2405919"/>
              <a:gd name="connsiteY7" fmla="*/ 0 h 2143772"/>
              <a:gd name="connsiteX8" fmla="*/ 568028 w 2405919"/>
              <a:gd name="connsiteY8" fmla="*/ 27959 h 2143772"/>
              <a:gd name="connsiteX9" fmla="*/ 935466 w 2405919"/>
              <a:gd name="connsiteY9" fmla="*/ 75160 h 2143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05919" h="2143772">
                <a:moveTo>
                  <a:pt x="935466" y="75160"/>
                </a:moveTo>
                <a:cubicBezTo>
                  <a:pt x="1508728" y="158204"/>
                  <a:pt x="2001445" y="275776"/>
                  <a:pt x="2374369" y="417409"/>
                </a:cubicBezTo>
                <a:lnTo>
                  <a:pt x="2405919" y="430276"/>
                </a:lnTo>
                <a:lnTo>
                  <a:pt x="2232077" y="1753870"/>
                </a:lnTo>
                <a:lnTo>
                  <a:pt x="2093702" y="1799410"/>
                </a:lnTo>
                <a:cubicBezTo>
                  <a:pt x="1589318" y="1952824"/>
                  <a:pt x="930435" y="2069214"/>
                  <a:pt x="181837" y="2131304"/>
                </a:cubicBezTo>
                <a:lnTo>
                  <a:pt x="0" y="2143772"/>
                </a:lnTo>
                <a:lnTo>
                  <a:pt x="281564" y="0"/>
                </a:lnTo>
                <a:lnTo>
                  <a:pt x="568028" y="27959"/>
                </a:lnTo>
                <a:cubicBezTo>
                  <a:pt x="693750" y="42139"/>
                  <a:pt x="816347" y="57904"/>
                  <a:pt x="935466" y="75160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23" name="Oval 7"/>
          <p:cNvSpPr>
            <a:spLocks noChangeArrowheads="1"/>
          </p:cNvSpPr>
          <p:nvPr/>
        </p:nvSpPr>
        <p:spPr bwMode="auto">
          <a:xfrm>
            <a:off x="4559800" y="2276850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6" name="Oval 2"/>
          <p:cNvSpPr>
            <a:spLocks noChangeArrowheads="1"/>
          </p:cNvSpPr>
          <p:nvPr/>
        </p:nvSpPr>
        <p:spPr bwMode="auto">
          <a:xfrm>
            <a:off x="6896273" y="-466725"/>
            <a:ext cx="6096000" cy="6096000"/>
          </a:xfrm>
          <a:prstGeom prst="ellipse">
            <a:avLst/>
          </a:prstGeom>
          <a:gradFill rotWithShape="1">
            <a:gsLst>
              <a:gs pos="0">
                <a:srgbClr val="3366FF"/>
              </a:gs>
              <a:gs pos="100000">
                <a:srgbClr val="3366FF">
                  <a:alpha val="200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7" name="Oval 3"/>
          <p:cNvSpPr>
            <a:spLocks noChangeArrowheads="1"/>
          </p:cNvSpPr>
          <p:nvPr/>
        </p:nvSpPr>
        <p:spPr bwMode="auto">
          <a:xfrm rot="-1800000">
            <a:off x="5981873" y="2047875"/>
            <a:ext cx="7620000" cy="914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8" name="Oval 4"/>
          <p:cNvSpPr>
            <a:spLocks noChangeArrowheads="1"/>
          </p:cNvSpPr>
          <p:nvPr/>
        </p:nvSpPr>
        <p:spPr bwMode="auto">
          <a:xfrm rot="5400000">
            <a:off x="5981873" y="2276475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9" name="Oval 5"/>
          <p:cNvSpPr>
            <a:spLocks noChangeArrowheads="1"/>
          </p:cNvSpPr>
          <p:nvPr/>
        </p:nvSpPr>
        <p:spPr bwMode="auto">
          <a:xfrm rot="2700000">
            <a:off x="5981873" y="2047875"/>
            <a:ext cx="7620000" cy="914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30" name="Oval 6"/>
          <p:cNvSpPr>
            <a:spLocks noChangeArrowheads="1"/>
          </p:cNvSpPr>
          <p:nvPr/>
        </p:nvSpPr>
        <p:spPr bwMode="auto">
          <a:xfrm rot="1800000">
            <a:off x="6058073" y="2276475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31" name="Oval 7"/>
          <p:cNvSpPr>
            <a:spLocks noChangeArrowheads="1"/>
          </p:cNvSpPr>
          <p:nvPr/>
        </p:nvSpPr>
        <p:spPr bwMode="auto">
          <a:xfrm>
            <a:off x="5772950" y="2238445"/>
            <a:ext cx="7620000" cy="457200"/>
          </a:xfrm>
          <a:prstGeom prst="ellipse">
            <a:avLst/>
          </a:prstGeom>
          <a:gradFill rotWithShape="1">
            <a:gsLst>
              <a:gs pos="65000">
                <a:srgbClr val="7E7E7E">
                  <a:alpha val="0"/>
                </a:srgbClr>
              </a:gs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2050" name="Picture 2" descr="https://onwardigo.files.wordpress.com/2016/05/millionaire02a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75" y="368441"/>
            <a:ext cx="10357109" cy="582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9" name="Rectangle 83"/>
          <p:cNvSpPr>
            <a:spLocks noChangeArrowheads="1"/>
          </p:cNvSpPr>
          <p:nvPr/>
        </p:nvSpPr>
        <p:spPr bwMode="auto">
          <a:xfrm>
            <a:off x="35162" y="0"/>
            <a:ext cx="10254609" cy="1717672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5400000" scaled="0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58" name="Rectangle 34"/>
          <p:cNvSpPr>
            <a:spLocks noChangeArrowheads="1"/>
          </p:cNvSpPr>
          <p:nvPr/>
        </p:nvSpPr>
        <p:spPr bwMode="auto">
          <a:xfrm>
            <a:off x="0" y="4220658"/>
            <a:ext cx="12192000" cy="1743072"/>
          </a:xfrm>
          <a:prstGeom prst="rect">
            <a:avLst/>
          </a:prstGeom>
          <a:gradFill rotWithShape="1"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60" name="Rectangle 36"/>
          <p:cNvSpPr>
            <a:spLocks noChangeArrowheads="1"/>
          </p:cNvSpPr>
          <p:nvPr/>
        </p:nvSpPr>
        <p:spPr bwMode="auto">
          <a:xfrm>
            <a:off x="9369121" y="-317355"/>
            <a:ext cx="2904997" cy="6858000"/>
          </a:xfrm>
          <a:prstGeom prst="rect">
            <a:avLst/>
          </a:prstGeom>
          <a:gradFill rotWithShape="1">
            <a:gsLst>
              <a:gs pos="4000">
                <a:schemeClr val="tx1">
                  <a:alpha val="1000"/>
                </a:schemeClr>
              </a:gs>
              <a:gs pos="3300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81" name="AutoShape 57"/>
          <p:cNvSpPr>
            <a:spLocks noChangeArrowheads="1"/>
          </p:cNvSpPr>
          <p:nvPr/>
        </p:nvSpPr>
        <p:spPr bwMode="auto">
          <a:xfrm>
            <a:off x="10474170" y="5178148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$100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2" name="AutoShape 58"/>
          <p:cNvSpPr>
            <a:spLocks noChangeArrowheads="1"/>
          </p:cNvSpPr>
          <p:nvPr/>
        </p:nvSpPr>
        <p:spPr bwMode="auto">
          <a:xfrm>
            <a:off x="10474170" y="48736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$200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3" name="AutoShape 59"/>
          <p:cNvSpPr>
            <a:spLocks noChangeArrowheads="1"/>
          </p:cNvSpPr>
          <p:nvPr/>
        </p:nvSpPr>
        <p:spPr bwMode="auto">
          <a:xfrm>
            <a:off x="10474170" y="45688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$300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4" name="AutoShape 60"/>
          <p:cNvSpPr>
            <a:spLocks noChangeArrowheads="1"/>
          </p:cNvSpPr>
          <p:nvPr/>
        </p:nvSpPr>
        <p:spPr bwMode="auto">
          <a:xfrm>
            <a:off x="10474170" y="42640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$500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5" name="AutoShape 61"/>
          <p:cNvSpPr>
            <a:spLocks noChangeArrowheads="1"/>
          </p:cNvSpPr>
          <p:nvPr/>
        </p:nvSpPr>
        <p:spPr bwMode="auto">
          <a:xfrm>
            <a:off x="10474170" y="39592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FF"/>
                </a:solidFill>
              </a:rPr>
              <a:t>$1,000</a:t>
            </a:r>
            <a:endParaRPr lang="en-US" altLang="en-US" sz="1600" b="1" dirty="0">
              <a:solidFill>
                <a:srgbClr val="FFFFFF"/>
              </a:solidFill>
            </a:endParaRPr>
          </a:p>
        </p:txBody>
      </p:sp>
      <p:sp>
        <p:nvSpPr>
          <p:cNvPr id="77886" name="AutoShape 62"/>
          <p:cNvSpPr>
            <a:spLocks noChangeArrowheads="1"/>
          </p:cNvSpPr>
          <p:nvPr/>
        </p:nvSpPr>
        <p:spPr bwMode="auto">
          <a:xfrm>
            <a:off x="10474170" y="36544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$2,000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7" name="AutoShape 63"/>
          <p:cNvSpPr>
            <a:spLocks noChangeArrowheads="1"/>
          </p:cNvSpPr>
          <p:nvPr/>
        </p:nvSpPr>
        <p:spPr bwMode="auto">
          <a:xfrm>
            <a:off x="10474170" y="33496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$4,000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8" name="AutoShape 64"/>
          <p:cNvSpPr>
            <a:spLocks noChangeArrowheads="1"/>
          </p:cNvSpPr>
          <p:nvPr/>
        </p:nvSpPr>
        <p:spPr bwMode="auto">
          <a:xfrm>
            <a:off x="10474170" y="30448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$8,000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9" name="AutoShape 65"/>
          <p:cNvSpPr>
            <a:spLocks noChangeArrowheads="1"/>
          </p:cNvSpPr>
          <p:nvPr/>
        </p:nvSpPr>
        <p:spPr bwMode="auto">
          <a:xfrm>
            <a:off x="10474170" y="27400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$16,000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0" name="AutoShape 66"/>
          <p:cNvSpPr>
            <a:spLocks noChangeArrowheads="1"/>
          </p:cNvSpPr>
          <p:nvPr/>
        </p:nvSpPr>
        <p:spPr bwMode="auto">
          <a:xfrm>
            <a:off x="10474170" y="24352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FF"/>
                </a:solidFill>
              </a:rPr>
              <a:t>$25,000</a:t>
            </a:r>
            <a:endParaRPr lang="en-US" altLang="en-US" sz="1600" b="1" dirty="0">
              <a:solidFill>
                <a:srgbClr val="FFFFFF"/>
              </a:solidFill>
            </a:endParaRPr>
          </a:p>
        </p:txBody>
      </p:sp>
      <p:sp>
        <p:nvSpPr>
          <p:cNvPr id="77891" name="AutoShape 67"/>
          <p:cNvSpPr>
            <a:spLocks noChangeArrowheads="1"/>
          </p:cNvSpPr>
          <p:nvPr/>
        </p:nvSpPr>
        <p:spPr bwMode="auto">
          <a:xfrm>
            <a:off x="10474170" y="21304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$50,000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2" name="AutoShape 68"/>
          <p:cNvSpPr>
            <a:spLocks noChangeArrowheads="1"/>
          </p:cNvSpPr>
          <p:nvPr/>
        </p:nvSpPr>
        <p:spPr bwMode="auto">
          <a:xfrm>
            <a:off x="10474170" y="18256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$100,000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3" name="AutoShape 69"/>
          <p:cNvSpPr>
            <a:spLocks noChangeArrowheads="1"/>
          </p:cNvSpPr>
          <p:nvPr/>
        </p:nvSpPr>
        <p:spPr bwMode="auto">
          <a:xfrm>
            <a:off x="10474170" y="15208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$250,000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4" name="AutoShape 70"/>
          <p:cNvSpPr>
            <a:spLocks noChangeArrowheads="1"/>
          </p:cNvSpPr>
          <p:nvPr/>
        </p:nvSpPr>
        <p:spPr bwMode="auto">
          <a:xfrm>
            <a:off x="10474170" y="12160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$500,000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5" name="AutoShape 71"/>
          <p:cNvSpPr>
            <a:spLocks noChangeArrowheads="1"/>
          </p:cNvSpPr>
          <p:nvPr/>
        </p:nvSpPr>
        <p:spPr bwMode="auto">
          <a:xfrm>
            <a:off x="10474170" y="9112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FF"/>
                </a:solidFill>
              </a:rPr>
              <a:t>$1,000,000</a:t>
            </a:r>
            <a:endParaRPr lang="en-US" altLang="en-US" sz="1600" b="1" dirty="0">
              <a:solidFill>
                <a:srgbClr val="FFFFFF"/>
              </a:solidFill>
            </a:endParaRPr>
          </a:p>
        </p:txBody>
      </p:sp>
      <p:sp>
        <p:nvSpPr>
          <p:cNvPr id="77907" name="Rectangle 83"/>
          <p:cNvSpPr>
            <a:spLocks noChangeArrowheads="1"/>
          </p:cNvSpPr>
          <p:nvPr/>
        </p:nvSpPr>
        <p:spPr bwMode="auto">
          <a:xfrm>
            <a:off x="0" y="5925325"/>
            <a:ext cx="12192000" cy="931862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916" name="ViewCorrect" hidden="1">
            <a:hlinkClick r:id="" action="ppaction://macro?name=ViewCorrectAnswer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b="1" dirty="0">
                <a:solidFill>
                  <a:srgbClr val="FFFFFF"/>
                </a:solidFill>
              </a:rPr>
              <a:t>CORRECT ANSWER</a:t>
            </a:r>
          </a:p>
        </p:txBody>
      </p:sp>
      <p:sp>
        <p:nvSpPr>
          <p:cNvPr id="77918" name="GameEnd" hidden="1">
            <a:hlinkClick r:id="" action="ppaction://macro?name=ViewEnd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b="1" dirty="0">
                <a:solidFill>
                  <a:srgbClr val="FFFFFF"/>
                </a:solidFill>
              </a:rPr>
              <a:t>END</a:t>
            </a:r>
          </a:p>
        </p:txBody>
      </p:sp>
      <p:sp>
        <p:nvSpPr>
          <p:cNvPr id="183" name="TimerText" hidden="1"/>
          <p:cNvSpPr txBox="1"/>
          <p:nvPr/>
        </p:nvSpPr>
        <p:spPr>
          <a:xfrm>
            <a:off x="4451058" y="2383105"/>
            <a:ext cx="147668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ctr" defTabSz="914400" eaLnBrk="1" latinLnBrk="0" hangingPunct="1">
              <a:defRPr sz="16600" b="1">
                <a:ln>
                  <a:solidFill>
                    <a:schemeClr val="tx1"/>
                  </a:solidFill>
                </a:ln>
                <a:gradFill>
                  <a:gsLst>
                    <a:gs pos="31000">
                      <a:schemeClr val="accent1">
                        <a:lumMod val="5000"/>
                        <a:lumOff val="95000"/>
                      </a:schemeClr>
                    </a:gs>
                    <a:gs pos="73000">
                      <a:srgbClr val="FFC000"/>
                    </a:gs>
                    <a:gs pos="100000">
                      <a:srgbClr val="FFFF00"/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defTabSz="914400" eaLnBrk="1" latinLnBrk="0" hangingPunct="1">
              <a:defRPr sz="1800">
                <a:latin typeface="+mn-lt"/>
              </a:defRPr>
            </a:lvl2pPr>
            <a:lvl3pPr defTabSz="914400" eaLnBrk="1" latinLnBrk="0" hangingPunct="1">
              <a:defRPr sz="1800">
                <a:latin typeface="+mn-lt"/>
              </a:defRPr>
            </a:lvl3pPr>
            <a:lvl4pPr defTabSz="914400" eaLnBrk="1" latinLnBrk="0" hangingPunct="1">
              <a:defRPr sz="1800">
                <a:latin typeface="+mn-lt"/>
              </a:defRPr>
            </a:lvl4pPr>
            <a:lvl5pPr defTabSz="914400" eaLnBrk="1" latinLnBrk="0" hangingPunct="1">
              <a:defRPr sz="1800">
                <a:latin typeface="+mn-lt"/>
              </a:defRPr>
            </a:lvl5pPr>
            <a:lvl6pPr>
              <a:defRPr sz="1800">
                <a:latin typeface="+mn-lt"/>
              </a:defRPr>
            </a:lvl6pPr>
            <a:lvl7pPr>
              <a:defRPr sz="1800">
                <a:latin typeface="+mn-lt"/>
              </a:defRPr>
            </a:lvl7pPr>
            <a:lvl8pPr>
              <a:defRPr sz="1800">
                <a:latin typeface="+mn-lt"/>
              </a:defRPr>
            </a:lvl8pPr>
            <a:lvl9pPr>
              <a:defRPr sz="1800">
                <a:latin typeface="+mn-lt"/>
              </a:defRPr>
            </a:lvl9pPr>
          </a:lstStyle>
          <a:p>
            <a:r>
              <a:rPr lang="en-US" sz="8000" spc="-300">
                <a:ln w="12700">
                  <a:solidFill>
                    <a:srgbClr val="000000"/>
                  </a:solidFill>
                </a:ln>
                <a:gradFill>
                  <a:gsLst>
                    <a:gs pos="29000">
                      <a:srgbClr val="BBE0E3">
                        <a:lumMod val="5000"/>
                        <a:lumOff val="95000"/>
                      </a:srgbClr>
                    </a:gs>
                    <a:gs pos="82000">
                      <a:srgbClr val="FFC000"/>
                    </a:gs>
                    <a:gs pos="67000">
                      <a:srgbClr val="FFFF00"/>
                    </a:gs>
                  </a:gsLst>
                  <a:lin ang="5400000" scaled="1"/>
                </a:gradFill>
                <a:latin typeface="Arial Black" panose="020B0A04020102020204" pitchFamily="34" charset="0"/>
              </a:rPr>
              <a:t>00</a:t>
            </a:r>
            <a:endParaRPr lang="en-US" sz="8000" spc="-300" dirty="0">
              <a:ln w="12700">
                <a:solidFill>
                  <a:srgbClr val="000000"/>
                </a:solidFill>
              </a:ln>
              <a:gradFill>
                <a:gsLst>
                  <a:gs pos="29000">
                    <a:srgbClr val="BBE0E3">
                      <a:lumMod val="5000"/>
                      <a:lumOff val="95000"/>
                    </a:srgbClr>
                  </a:gs>
                  <a:gs pos="82000">
                    <a:srgbClr val="FFC000"/>
                  </a:gs>
                  <a:gs pos="67000">
                    <a:srgbClr val="FFFF00"/>
                  </a:gs>
                </a:gsLst>
                <a:lin ang="5400000" scaled="1"/>
              </a:gradFill>
              <a:latin typeface="Arial Black" panose="020B0A04020102020204" pitchFamily="34" charset="0"/>
            </a:endParaRPr>
          </a:p>
        </p:txBody>
      </p:sp>
      <p:sp>
        <p:nvSpPr>
          <p:cNvPr id="130" name="Rectangle 36"/>
          <p:cNvSpPr>
            <a:spLocks noChangeArrowheads="1"/>
          </p:cNvSpPr>
          <p:nvPr/>
        </p:nvSpPr>
        <p:spPr bwMode="auto">
          <a:xfrm>
            <a:off x="-10395" y="10955"/>
            <a:ext cx="2904997" cy="68580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35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5" name="Continue" hidden="1">
            <a:hlinkClick r:id="" action="ppaction://macro?name=NextQuestion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b="1" dirty="0">
                <a:solidFill>
                  <a:srgbClr val="FFFFFF"/>
                </a:solidFill>
              </a:rPr>
              <a:t>CONTINUE</a:t>
            </a:r>
          </a:p>
        </p:txBody>
      </p:sp>
      <p:graphicFrame>
        <p:nvGraphicFramePr>
          <p:cNvPr id="16" name="AskAudienceChart" hidden="1"/>
          <p:cNvGraphicFramePr/>
          <p:nvPr>
            <p:extLst>
              <p:ext uri="{D42A27DB-BD31-4B8C-83A1-F6EECF244321}">
                <p14:modId xmlns:p14="http://schemas.microsoft.com/office/powerpoint/2010/main" val="1115784480"/>
              </p:ext>
            </p:extLst>
          </p:nvPr>
        </p:nvGraphicFramePr>
        <p:xfrm>
          <a:off x="2346325" y="1756601"/>
          <a:ext cx="6096000" cy="24886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sp>
        <p:nvSpPr>
          <p:cNvPr id="77902" name="QuestionText">
            <a:hlinkClick r:id="" action="ppaction://macro?name=ShowAnswers"/>
          </p:cNvPr>
          <p:cNvSpPr>
            <a:spLocks noChangeArrowheads="1"/>
          </p:cNvSpPr>
          <p:nvPr/>
        </p:nvSpPr>
        <p:spPr bwMode="auto">
          <a:xfrm>
            <a:off x="722461" y="206375"/>
            <a:ext cx="8983609" cy="2363254"/>
          </a:xfrm>
          <a:prstGeom prst="hexagon">
            <a:avLst>
              <a:gd name="adj" fmla="val 34128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76200">
            <a:gradFill>
              <a:gsLst>
                <a:gs pos="50000">
                  <a:schemeClr val="accent5">
                    <a:lumMod val="50000"/>
                  </a:schemeClr>
                </a:gs>
                <a:gs pos="100000">
                  <a:schemeClr val="accent2"/>
                </a:gs>
                <a:gs pos="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vi-VN" sz="28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 2: Số các số có ba chữ số khác nhau, trong đó các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vi-VN" sz="28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chữ số đều lớn hơn 0 và nhỏ hơn hoặc bằng 5 là:</a:t>
            </a:r>
            <a:endParaRPr lang="en-US" sz="2000" dirty="0">
              <a:solidFill>
                <a:srgbClr val="FFFF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7904" name="AutoShape 80"/>
          <p:cNvSpPr>
            <a:spLocks noChangeArrowheads="1"/>
          </p:cNvSpPr>
          <p:nvPr/>
        </p:nvSpPr>
        <p:spPr bwMode="auto">
          <a:xfrm>
            <a:off x="834515" y="838200"/>
            <a:ext cx="166787" cy="1524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905" name="AutoShape 81"/>
          <p:cNvSpPr>
            <a:spLocks noChangeArrowheads="1"/>
          </p:cNvSpPr>
          <p:nvPr/>
        </p:nvSpPr>
        <p:spPr bwMode="auto">
          <a:xfrm>
            <a:off x="9424068" y="838200"/>
            <a:ext cx="166787" cy="1524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62" name="AnswerD"/>
          <p:cNvSpPr>
            <a:spLocks noChangeArrowheads="1"/>
          </p:cNvSpPr>
          <p:nvPr/>
        </p:nvSpPr>
        <p:spPr bwMode="auto">
          <a:xfrm>
            <a:off x="5271230" y="5118820"/>
            <a:ext cx="4434840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77861" name="AnswerC"/>
          <p:cNvSpPr>
            <a:spLocks noChangeArrowheads="1"/>
          </p:cNvSpPr>
          <p:nvPr/>
        </p:nvSpPr>
        <p:spPr bwMode="auto">
          <a:xfrm>
            <a:off x="722461" y="5118820"/>
            <a:ext cx="4437413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720</a:t>
            </a:r>
          </a:p>
        </p:txBody>
      </p:sp>
      <p:sp>
        <p:nvSpPr>
          <p:cNvPr id="77864" name="AnswerB"/>
          <p:cNvSpPr>
            <a:spLocks noChangeArrowheads="1"/>
          </p:cNvSpPr>
          <p:nvPr/>
        </p:nvSpPr>
        <p:spPr bwMode="auto">
          <a:xfrm>
            <a:off x="704711" y="4374883"/>
            <a:ext cx="4437414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</a:t>
            </a:r>
          </a:p>
        </p:txBody>
      </p:sp>
      <p:sp>
        <p:nvSpPr>
          <p:cNvPr id="77863" name="AnswerA"/>
          <p:cNvSpPr>
            <a:spLocks noChangeArrowheads="1"/>
          </p:cNvSpPr>
          <p:nvPr/>
        </p:nvSpPr>
        <p:spPr bwMode="auto">
          <a:xfrm>
            <a:off x="5253481" y="4343569"/>
            <a:ext cx="4437413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120</a:t>
            </a:r>
          </a:p>
        </p:txBody>
      </p:sp>
      <p:sp>
        <p:nvSpPr>
          <p:cNvPr id="77877" name="AutoShape 53"/>
          <p:cNvSpPr>
            <a:spLocks noChangeArrowheads="1"/>
          </p:cNvSpPr>
          <p:nvPr/>
        </p:nvSpPr>
        <p:spPr bwMode="auto">
          <a:xfrm>
            <a:off x="5378575" y="4656740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B</a:t>
            </a:r>
          </a:p>
        </p:txBody>
      </p:sp>
      <p:sp>
        <p:nvSpPr>
          <p:cNvPr id="77878" name="AutoShape 54"/>
          <p:cNvSpPr>
            <a:spLocks noChangeArrowheads="1"/>
          </p:cNvSpPr>
          <p:nvPr/>
        </p:nvSpPr>
        <p:spPr bwMode="auto">
          <a:xfrm>
            <a:off x="5378575" y="5432157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D</a:t>
            </a:r>
          </a:p>
        </p:txBody>
      </p:sp>
      <p:sp>
        <p:nvSpPr>
          <p:cNvPr id="77879" name="AutoShape 55"/>
          <p:cNvSpPr>
            <a:spLocks noChangeArrowheads="1"/>
          </p:cNvSpPr>
          <p:nvPr/>
        </p:nvSpPr>
        <p:spPr bwMode="auto">
          <a:xfrm>
            <a:off x="834515" y="4656740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274320" anchor="ctr"/>
          <a:lstStyle/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A</a:t>
            </a:r>
            <a:endParaRPr lang="en-US" sz="1200" b="1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77880" name="AutoShape 56"/>
          <p:cNvSpPr>
            <a:spLocks noChangeArrowheads="1"/>
          </p:cNvSpPr>
          <p:nvPr/>
        </p:nvSpPr>
        <p:spPr bwMode="auto">
          <a:xfrm>
            <a:off x="834515" y="5432157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C</a:t>
            </a:r>
          </a:p>
        </p:txBody>
      </p:sp>
      <p:sp>
        <p:nvSpPr>
          <p:cNvPr id="5" name="StartTimerButton" hidden="1">
            <a:hlinkClick r:id="" action="ppaction://macro?name=StartPhoneTimer">
              <a:snd r:embed="rId13" name="66 Phone-A-Friend-pt2.wav"/>
            </a:hlinkClick>
          </p:cNvPr>
          <p:cNvSpPr/>
          <p:nvPr/>
        </p:nvSpPr>
        <p:spPr>
          <a:xfrm>
            <a:off x="4751825" y="2556852"/>
            <a:ext cx="914400" cy="914400"/>
          </a:xfrm>
          <a:prstGeom prst="ellipse">
            <a:avLst/>
          </a:prstGeom>
          <a:solidFill>
            <a:schemeClr val="accent6"/>
          </a:solidFill>
          <a:ln w="38100">
            <a:solidFill>
              <a:srgbClr val="FFFF00"/>
            </a:solidFill>
          </a:ln>
          <a:effectLst>
            <a:outerShdw blurRad="762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>
              <a:lnSpc>
                <a:spcPts val="1400"/>
              </a:lnSpc>
            </a:pPr>
            <a:r>
              <a:rPr lang="en-US" sz="1600" b="1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START</a:t>
            </a:r>
          </a:p>
          <a:p>
            <a:pPr algn="ctr">
              <a:lnSpc>
                <a:spcPts val="1400"/>
              </a:lnSpc>
            </a:pPr>
            <a:r>
              <a:rPr lang="en-US" sz="1600" b="1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TIMER</a:t>
            </a:r>
          </a:p>
        </p:txBody>
      </p:sp>
      <p:sp>
        <p:nvSpPr>
          <p:cNvPr id="123" name="CloseAskPoll" hidden="1">
            <a:hlinkClick r:id="" action="ppaction://macro?name=EndLifeline"/>
          </p:cNvPr>
          <p:cNvSpPr/>
          <p:nvPr/>
        </p:nvSpPr>
        <p:spPr>
          <a:xfrm>
            <a:off x="7747415" y="1687446"/>
            <a:ext cx="822960" cy="243759"/>
          </a:xfrm>
          <a:prstGeom prst="rect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Arial Black" panose="020B0A04020102020204" pitchFamily="34" charset="0"/>
              </a:rPr>
              <a:t>CLOSE</a:t>
            </a:r>
          </a:p>
        </p:txBody>
      </p:sp>
      <p:sp>
        <p:nvSpPr>
          <p:cNvPr id="124" name="StopPhoneTimer" hidden="1">
            <a:hlinkClick r:id="" action="ppaction://macro?name=EndLifeline"/>
          </p:cNvPr>
          <p:cNvSpPr/>
          <p:nvPr/>
        </p:nvSpPr>
        <p:spPr>
          <a:xfrm>
            <a:off x="4848172" y="3429000"/>
            <a:ext cx="731520" cy="243759"/>
          </a:xfrm>
          <a:prstGeom prst="hexagon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Arial Black" panose="020B0A04020102020204" pitchFamily="34" charset="0"/>
              </a:rPr>
              <a:t>END</a:t>
            </a:r>
          </a:p>
        </p:txBody>
      </p:sp>
      <p:grpSp>
        <p:nvGrpSpPr>
          <p:cNvPr id="128" name="FiftyFifty" hidden="1"/>
          <p:cNvGrpSpPr/>
          <p:nvPr/>
        </p:nvGrpSpPr>
        <p:grpSpPr>
          <a:xfrm>
            <a:off x="3903533" y="5958887"/>
            <a:ext cx="832002" cy="415673"/>
            <a:chOff x="-1855955" y="3274526"/>
            <a:chExt cx="1575210" cy="786985"/>
          </a:xfrm>
        </p:grpSpPr>
        <p:sp>
          <p:nvSpPr>
            <p:cNvPr id="129" name="Lifeline" hidden="1">
              <a:hlinkClick r:id="" action="ppaction://macro?name=FiftyFifty"/>
            </p:cNvPr>
            <p:cNvSpPr/>
            <p:nvPr/>
          </p:nvSpPr>
          <p:spPr>
            <a:xfrm>
              <a:off x="-1855955" y="3274526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132" name="Picture 131" hidden="1">
              <a:hlinkClick r:id="" action="ppaction://macro?name=FiftyFifty"/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04" t="24368" r="16082" b="32681"/>
            <a:stretch/>
          </p:blipFill>
          <p:spPr>
            <a:xfrm>
              <a:off x="-1670217" y="3446042"/>
              <a:ext cx="1203735" cy="460860"/>
            </a:xfrm>
            <a:prstGeom prst="rect">
              <a:avLst/>
            </a:prstGeom>
          </p:spPr>
        </p:pic>
      </p:grpSp>
      <p:grpSp>
        <p:nvGrpSpPr>
          <p:cNvPr id="133" name="AskAudience" hidden="1"/>
          <p:cNvGrpSpPr/>
          <p:nvPr/>
        </p:nvGrpSpPr>
        <p:grpSpPr>
          <a:xfrm>
            <a:off x="4805497" y="5958887"/>
            <a:ext cx="832002" cy="415673"/>
            <a:chOff x="-1855955" y="260905"/>
            <a:chExt cx="1575210" cy="786985"/>
          </a:xfrm>
        </p:grpSpPr>
        <p:sp>
          <p:nvSpPr>
            <p:cNvPr id="134" name="Lifeline" hidden="1">
              <a:hlinkClick r:id="" action="ppaction://macro?name=AskAudience"/>
            </p:cNvPr>
            <p:cNvSpPr/>
            <p:nvPr/>
          </p:nvSpPr>
          <p:spPr>
            <a:xfrm>
              <a:off x="-1855955" y="260905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135" name="Picture 134" hidden="1">
              <a:hlinkClick r:id="" action="ppaction://macro?name=AskAudience"/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92" t="15136" r="19425" b="32640"/>
            <a:stretch/>
          </p:blipFill>
          <p:spPr>
            <a:xfrm>
              <a:off x="-1567615" y="347158"/>
              <a:ext cx="998530" cy="614479"/>
            </a:xfrm>
            <a:prstGeom prst="rect">
              <a:avLst/>
            </a:prstGeom>
          </p:spPr>
        </p:pic>
      </p:grpSp>
      <p:grpSp>
        <p:nvGrpSpPr>
          <p:cNvPr id="147" name="PlusOne" hidden="1"/>
          <p:cNvGrpSpPr/>
          <p:nvPr/>
        </p:nvGrpSpPr>
        <p:grpSpPr>
          <a:xfrm>
            <a:off x="5704435" y="5958887"/>
            <a:ext cx="832002" cy="415673"/>
            <a:chOff x="-1855955" y="4257568"/>
            <a:chExt cx="1575210" cy="786985"/>
          </a:xfrm>
        </p:grpSpPr>
        <p:sp>
          <p:nvSpPr>
            <p:cNvPr id="148" name="Lifeline" hidden="1">
              <a:hlinkClick r:id="" action="ppaction://macro?name=PlusOne"/>
            </p:cNvPr>
            <p:cNvSpPr/>
            <p:nvPr/>
          </p:nvSpPr>
          <p:spPr>
            <a:xfrm>
              <a:off x="-1855955" y="4257568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149" name="Picture 148" hidden="1">
              <a:hlinkClick r:id="" action="ppaction://macro?name=PlusOne"/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33" t="28170" r="25335" b="40810"/>
            <a:stretch/>
          </p:blipFill>
          <p:spPr>
            <a:xfrm>
              <a:off x="-1471602" y="4401428"/>
              <a:ext cx="806505" cy="499265"/>
            </a:xfrm>
            <a:prstGeom prst="rect">
              <a:avLst/>
            </a:prstGeom>
          </p:spPr>
        </p:pic>
      </p:grpSp>
      <p:grpSp>
        <p:nvGrpSpPr>
          <p:cNvPr id="150" name="LL1X" hidden="1"/>
          <p:cNvGrpSpPr/>
          <p:nvPr/>
        </p:nvGrpSpPr>
        <p:grpSpPr>
          <a:xfrm>
            <a:off x="3862334" y="5805934"/>
            <a:ext cx="914400" cy="721578"/>
            <a:chOff x="3862334" y="5805934"/>
            <a:chExt cx="914400" cy="721578"/>
          </a:xfrm>
        </p:grpSpPr>
        <p:sp>
          <p:nvSpPr>
            <p:cNvPr id="151" name="shape" hidden="1"/>
            <p:cNvSpPr/>
            <p:nvPr/>
          </p:nvSpPr>
          <p:spPr>
            <a:xfrm>
              <a:off x="3862334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b="1" dirty="0">
                <a:solidFill>
                  <a:srgbClr val="FFFFFF"/>
                </a:solidFill>
              </a:endParaRPr>
            </a:p>
          </p:txBody>
        </p:sp>
        <p:sp>
          <p:nvSpPr>
            <p:cNvPr id="152" name="Fifty" hidden="1"/>
            <p:cNvSpPr/>
            <p:nvPr/>
          </p:nvSpPr>
          <p:spPr>
            <a:xfrm rot="18900000">
              <a:off x="3967135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53" name="LL2X" hidden="1"/>
          <p:cNvGrpSpPr/>
          <p:nvPr/>
        </p:nvGrpSpPr>
        <p:grpSpPr>
          <a:xfrm>
            <a:off x="4764298" y="5805934"/>
            <a:ext cx="914400" cy="721578"/>
            <a:chOff x="4764298" y="5805934"/>
            <a:chExt cx="914400" cy="721578"/>
          </a:xfrm>
        </p:grpSpPr>
        <p:sp>
          <p:nvSpPr>
            <p:cNvPr id="154" name="shape" hidden="1"/>
            <p:cNvSpPr/>
            <p:nvPr/>
          </p:nvSpPr>
          <p:spPr>
            <a:xfrm>
              <a:off x="4764298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b="1" dirty="0">
                <a:solidFill>
                  <a:srgbClr val="FFFFFF"/>
                </a:solidFill>
              </a:endParaRPr>
            </a:p>
          </p:txBody>
        </p:sp>
        <p:sp>
          <p:nvSpPr>
            <p:cNvPr id="155" name="Audience" hidden="1"/>
            <p:cNvSpPr/>
            <p:nvPr/>
          </p:nvSpPr>
          <p:spPr>
            <a:xfrm rot="18900000">
              <a:off x="4871242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56" name="LL3X" hidden="1"/>
          <p:cNvGrpSpPr/>
          <p:nvPr/>
        </p:nvGrpSpPr>
        <p:grpSpPr>
          <a:xfrm>
            <a:off x="5663236" y="5805934"/>
            <a:ext cx="914400" cy="721578"/>
            <a:chOff x="5663236" y="5805934"/>
            <a:chExt cx="914400" cy="721578"/>
          </a:xfrm>
        </p:grpSpPr>
        <p:sp>
          <p:nvSpPr>
            <p:cNvPr id="157" name="shape" hidden="1"/>
            <p:cNvSpPr/>
            <p:nvPr/>
          </p:nvSpPr>
          <p:spPr>
            <a:xfrm>
              <a:off x="5663236" y="591540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3200" dirty="0">
                <a:solidFill>
                  <a:srgbClr val="FFFFFF"/>
                </a:solidFill>
              </a:endParaRPr>
            </a:p>
          </p:txBody>
        </p:sp>
        <p:sp>
          <p:nvSpPr>
            <p:cNvPr id="158" name="Phone" hidden="1"/>
            <p:cNvSpPr/>
            <p:nvPr/>
          </p:nvSpPr>
          <p:spPr>
            <a:xfrm rot="18900000">
              <a:off x="5762648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160" name="PlusOneText" hidden="1"/>
          <p:cNvSpPr txBox="1"/>
          <p:nvPr/>
        </p:nvSpPr>
        <p:spPr>
          <a:xfrm>
            <a:off x="4683789" y="4795876"/>
            <a:ext cx="1049419" cy="594185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2800" dirty="0">
                <a:sym typeface="Wingdings 2" panose="05020102010507070707" pitchFamily="18" charset="2"/>
              </a:rPr>
              <a:t></a:t>
            </a:r>
            <a:r>
              <a:rPr lang="en-US" dirty="0"/>
              <a:t>1</a:t>
            </a:r>
          </a:p>
        </p:txBody>
      </p:sp>
      <p:sp>
        <p:nvSpPr>
          <p:cNvPr id="161" name="DoubleDipText" hidden="1"/>
          <p:cNvSpPr txBox="1"/>
          <p:nvPr/>
        </p:nvSpPr>
        <p:spPr>
          <a:xfrm>
            <a:off x="4683789" y="4795876"/>
            <a:ext cx="1049419" cy="594185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2800" dirty="0">
                <a:sym typeface="Wingdings 2" panose="05020102010507070707" pitchFamily="18" charset="2"/>
              </a:rPr>
              <a:t></a:t>
            </a:r>
            <a:r>
              <a:rPr lang="en-US" dirty="0"/>
              <a:t>2</a:t>
            </a:r>
          </a:p>
        </p:txBody>
      </p:sp>
      <p:grpSp>
        <p:nvGrpSpPr>
          <p:cNvPr id="138" name="ContinueWon" hidden="1"/>
          <p:cNvGrpSpPr/>
          <p:nvPr/>
        </p:nvGrpSpPr>
        <p:grpSpPr>
          <a:xfrm>
            <a:off x="3263583" y="3588431"/>
            <a:ext cx="3907757" cy="615965"/>
            <a:chOff x="920627" y="206375"/>
            <a:chExt cx="8983609" cy="1416050"/>
          </a:xfrm>
        </p:grpSpPr>
        <p:sp>
          <p:nvSpPr>
            <p:cNvPr id="139" name="WonValue" hidden="1">
              <a:hlinkClick r:id="" action="ppaction://macro?name=NextQuestion"/>
            </p:cNvPr>
            <p:cNvSpPr>
              <a:spLocks noChangeArrowheads="1"/>
            </p:cNvSpPr>
            <p:nvPr/>
          </p:nvSpPr>
          <p:spPr bwMode="auto">
            <a:xfrm>
              <a:off x="920627" y="206375"/>
              <a:ext cx="8983609" cy="1416050"/>
            </a:xfrm>
            <a:prstGeom prst="hexagon">
              <a:avLst>
                <a:gd name="adj" fmla="val 34128"/>
                <a:gd name="vf" fmla="val 115470"/>
              </a:avLst>
            </a:prstGeom>
            <a:gradFill flip="none" rotWithShape="1">
              <a:gsLst>
                <a:gs pos="35000">
                  <a:srgbClr val="0D0D0D"/>
                </a:gs>
                <a:gs pos="100000">
                  <a:srgbClr val="161645"/>
                </a:gs>
              </a:gsLst>
              <a:lin ang="5400000" scaled="1"/>
              <a:tileRect/>
            </a:gradFill>
            <a:ln w="50800" cap="sq">
              <a:gradFill>
                <a:gsLst>
                  <a:gs pos="50000">
                    <a:schemeClr val="accent5">
                      <a:lumMod val="50000"/>
                    </a:schemeClr>
                  </a:gs>
                  <a:gs pos="100000">
                    <a:schemeClr val="accent2"/>
                  </a:gs>
                  <a:gs pos="0">
                    <a:schemeClr val="accent2"/>
                  </a:gs>
                </a:gsLst>
                <a:lin ang="10800000" scaled="0"/>
              </a:gradFill>
              <a:miter lim="800000"/>
            </a:ln>
            <a:effectLst/>
          </p:spPr>
          <p:txBody>
            <a:bodyPr wrap="none" tIns="0" anchor="ctr"/>
            <a:lstStyle/>
            <a:p>
              <a:pPr algn="ctr"/>
              <a:r>
                <a:rPr lang="en-US" sz="4400" b="1">
                  <a:solidFill>
                    <a:srgbClr val="FFFFFF"/>
                  </a:solidFill>
                  <a:latin typeface="Calibri" panose="020F0502020204030204" pitchFamily="34" charset="0"/>
                </a:rPr>
                <a:t>$200</a:t>
              </a:r>
              <a:endParaRPr lang="en-US" sz="4400" b="1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0" name="AutoShape 80" hidden="1"/>
            <p:cNvSpPr>
              <a:spLocks noChangeAspect="1" noChangeArrowheads="1"/>
            </p:cNvSpPr>
            <p:nvPr/>
          </p:nvSpPr>
          <p:spPr bwMode="auto">
            <a:xfrm>
              <a:off x="1096655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100">
                <a:solidFill>
                  <a:srgbClr val="000000"/>
                </a:solidFill>
              </a:endParaRPr>
            </a:p>
          </p:txBody>
        </p:sp>
        <p:sp>
          <p:nvSpPr>
            <p:cNvPr id="141" name="AutoShape 81" hidden="1"/>
            <p:cNvSpPr>
              <a:spLocks noChangeAspect="1" noChangeArrowheads="1"/>
            </p:cNvSpPr>
            <p:nvPr/>
          </p:nvSpPr>
          <p:spPr bwMode="auto">
            <a:xfrm>
              <a:off x="9462786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100">
                <a:solidFill>
                  <a:srgbClr val="000000"/>
                </a:solidFill>
              </a:endParaRPr>
            </a:p>
          </p:txBody>
        </p:sp>
      </p:grpSp>
      <p:grpSp>
        <p:nvGrpSpPr>
          <p:cNvPr id="118" name="FinalAnswer" hidden="1"/>
          <p:cNvGrpSpPr/>
          <p:nvPr/>
        </p:nvGrpSpPr>
        <p:grpSpPr>
          <a:xfrm>
            <a:off x="2448982" y="3199770"/>
            <a:ext cx="5567268" cy="1060523"/>
            <a:chOff x="2448982" y="3199770"/>
            <a:chExt cx="5567268" cy="1060523"/>
          </a:xfrm>
        </p:grpSpPr>
        <p:sp>
          <p:nvSpPr>
            <p:cNvPr id="119" name="Hexagon 118" hidden="1"/>
            <p:cNvSpPr/>
            <p:nvPr/>
          </p:nvSpPr>
          <p:spPr>
            <a:xfrm>
              <a:off x="2448982" y="3199770"/>
              <a:ext cx="5567268" cy="1060523"/>
            </a:xfrm>
            <a:prstGeom prst="hexagon">
              <a:avLst/>
            </a:prstGeom>
            <a:gradFill flip="none" rotWithShape="1">
              <a:gsLst>
                <a:gs pos="35000">
                  <a:srgbClr val="002060"/>
                </a:gs>
                <a:gs pos="100000">
                  <a:schemeClr val="accent2"/>
                </a:gs>
              </a:gsLst>
              <a:lin ang="5400000" scaled="1"/>
              <a:tileRect/>
            </a:gradFill>
            <a:ln w="50800">
              <a:solidFill>
                <a:schemeClr val="tx1"/>
              </a:solidFill>
            </a:ln>
            <a:effectLst/>
          </p:spPr>
          <p:txBody>
            <a:bodyPr wrap="none"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0" name="Freeform 119" hidden="1"/>
            <p:cNvSpPr/>
            <p:nvPr/>
          </p:nvSpPr>
          <p:spPr>
            <a:xfrm>
              <a:off x="2513697" y="3199770"/>
              <a:ext cx="5437838" cy="400832"/>
            </a:xfrm>
            <a:custGeom>
              <a:avLst/>
              <a:gdLst>
                <a:gd name="connsiteX0" fmla="*/ 200416 w 5437838"/>
                <a:gd name="connsiteY0" fmla="*/ 0 h 400832"/>
                <a:gd name="connsiteX1" fmla="*/ 5237422 w 5437838"/>
                <a:gd name="connsiteY1" fmla="*/ 0 h 400832"/>
                <a:gd name="connsiteX2" fmla="*/ 5437838 w 5437838"/>
                <a:gd name="connsiteY2" fmla="*/ 400832 h 400832"/>
                <a:gd name="connsiteX3" fmla="*/ 0 w 5437838"/>
                <a:gd name="connsiteY3" fmla="*/ 400832 h 400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7838" h="400832">
                  <a:moveTo>
                    <a:pt x="200416" y="0"/>
                  </a:moveTo>
                  <a:lnTo>
                    <a:pt x="5237422" y="0"/>
                  </a:lnTo>
                  <a:lnTo>
                    <a:pt x="5437838" y="400832"/>
                  </a:lnTo>
                  <a:lnTo>
                    <a:pt x="0" y="400832"/>
                  </a:lnTo>
                  <a:close/>
                </a:path>
              </a:pathLst>
            </a:custGeom>
            <a:solidFill>
              <a:schemeClr val="tx1"/>
            </a:solidFill>
            <a:ln w="76200">
              <a:noFill/>
            </a:ln>
            <a:effectLst/>
          </p:spPr>
          <p:txBody>
            <a:bodyPr wrap="none" anchor="ctr"/>
            <a:lstStyle/>
            <a:p>
              <a:pPr algn="ctr"/>
              <a:r>
                <a:rPr lang="en-US" sz="24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</a:rPr>
                <a:t>IS THAT YOUR FINAL ANSWER?</a:t>
              </a:r>
            </a:p>
          </p:txBody>
        </p:sp>
        <p:sp>
          <p:nvSpPr>
            <p:cNvPr id="121" name="FinalNo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5384605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r>
                <a:rPr lang="en-US" altLang="en-US" sz="2800" b="1" dirty="0">
                  <a:solidFill>
                    <a:srgbClr val="FFFFFF"/>
                  </a:solidFill>
                </a:rPr>
                <a:t>NO</a:t>
              </a:r>
            </a:p>
          </p:txBody>
        </p:sp>
        <p:sp>
          <p:nvSpPr>
            <p:cNvPr id="122" name="FinalYes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2793170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r>
                <a:rPr lang="en-US" altLang="en-US" sz="2800" b="1" dirty="0">
                  <a:solidFill>
                    <a:srgbClr val="FFFFFF"/>
                  </a:solidFill>
                </a:rPr>
                <a:t>YES</a:t>
              </a:r>
            </a:p>
          </p:txBody>
        </p:sp>
      </p:grpSp>
      <p:sp>
        <p:nvSpPr>
          <p:cNvPr id="131" name="Start">
            <a:hlinkClick r:id="" action="ppaction://macro?name=StartFastestFinger"/>
            <a:extLst>
              <a:ext uri="{FF2B5EF4-FFF2-40B4-BE49-F238E27FC236}">
                <a16:creationId xmlns:a16="http://schemas.microsoft.com/office/drawing/2014/main" id="{3A3F7E8E-943E-490B-8169-69FB17E7FF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7407" y="6579136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b="1" dirty="0" err="1">
                <a:solidFill>
                  <a:srgbClr val="FFFFFF"/>
                </a:solidFill>
              </a:rPr>
              <a:t>Bắt</a:t>
            </a:r>
            <a:r>
              <a:rPr lang="en-US" altLang="en-US" b="1" dirty="0">
                <a:solidFill>
                  <a:srgbClr val="FFFFFF"/>
                </a:solidFill>
              </a:rPr>
              <a:t> </a:t>
            </a:r>
            <a:r>
              <a:rPr lang="en-US" altLang="en-US" b="1" dirty="0" err="1">
                <a:solidFill>
                  <a:srgbClr val="FFFFFF"/>
                </a:solidFill>
              </a:rPr>
              <a:t>đầu</a:t>
            </a:r>
            <a:r>
              <a:rPr lang="en-US" altLang="en-US" b="1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159" name="Countdown Timer 60 seconds ( v 263 ) circle clock with sound effects 4k">
            <a:hlinkClick r:id="" action="ppaction://media"/>
            <a:extLst>
              <a:ext uri="{FF2B5EF4-FFF2-40B4-BE49-F238E27FC236}">
                <a16:creationId xmlns:a16="http://schemas.microsoft.com/office/drawing/2014/main" id="{F8747D55-8924-4EED-975F-A33AA844AED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4261"/>
                </p14:media>
              </p:ext>
            </p:extLst>
          </p:nvPr>
        </p:nvPicPr>
        <p:blipFill rotWithShape="1">
          <a:blip r:embed="rId17"/>
          <a:srcRect l="21738" r="21801"/>
          <a:stretch/>
        </p:blipFill>
        <p:spPr>
          <a:xfrm>
            <a:off x="10506309" y="5549988"/>
            <a:ext cx="1385454" cy="1293362"/>
          </a:xfrm>
          <a:prstGeom prst="flowChartConnector">
            <a:avLst/>
          </a:prstGeom>
        </p:spPr>
      </p:pic>
      <p:pic>
        <p:nvPicPr>
          <p:cNvPr id="162" name="Kbc (1)">
            <a:hlinkClick r:id="" action="ppaction://media"/>
            <a:extLst>
              <a:ext uri="{FF2B5EF4-FFF2-40B4-BE49-F238E27FC236}">
                <a16:creationId xmlns:a16="http://schemas.microsoft.com/office/drawing/2014/main" id="{17A62169-2105-4848-8BB4-D7F7BF9BF5D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729227" y="7167868"/>
            <a:ext cx="372410" cy="372410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</p:spTree>
    <p:extLst>
      <p:ext uri="{BB962C8B-B14F-4D97-AF65-F5344CB8AC3E}">
        <p14:creationId xmlns:p14="http://schemas.microsoft.com/office/powerpoint/2010/main" val="867460664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7788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7788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7788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7788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59"/>
                </p:tgtEl>
              </p:cMediaNode>
            </p:video>
            <p:audio>
              <p:cMediaNode vol="57576" numSld="999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2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78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9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animClr clrSpc="rgb" dir="cw">
                                      <p:cBhvr>
                                        <p:cTn id="24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09 Who's Was Correc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78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78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78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2"/>
                  </p:tgtEl>
                </p:cond>
              </p:nextCondLst>
            </p:seq>
          </p:childTnLst>
        </p:cTn>
      </p:par>
    </p:tnLst>
    <p:bldLst>
      <p:bldP spid="77882" grpId="0" animBg="1"/>
      <p:bldP spid="77862" grpId="0" animBg="1"/>
      <p:bldP spid="77861" grpId="0" animBg="1"/>
      <p:bldP spid="77864" grpId="0" animBg="1"/>
      <p:bldP spid="7786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QSelect"/>
          <p:cNvSpPr/>
          <p:nvPr/>
        </p:nvSpPr>
        <p:spPr>
          <a:xfrm>
            <a:off x="8311478" y="697158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 Select</a:t>
            </a:r>
          </a:p>
        </p:txBody>
      </p:sp>
      <p:sp>
        <p:nvSpPr>
          <p:cNvPr id="115" name="QuestionBGM" hidden="1">
            <a:hlinkClick r:id="" action="ppaction://noaction">
              <a:snd r:embed="rId9" name="11 $100-$1000 Questions.wav"/>
            </a:hlinkClick>
          </p:cNvPr>
          <p:cNvSpPr/>
          <p:nvPr/>
        </p:nvSpPr>
        <p:spPr>
          <a:xfrm>
            <a:off x="8311479" y="107714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Question BGM</a:t>
            </a:r>
          </a:p>
        </p:txBody>
      </p:sp>
      <p:sp>
        <p:nvSpPr>
          <p:cNvPr id="116" name="QWrong">
            <a:hlinkClick r:id="" action="ppaction://noaction">
              <a:snd r:embed="rId10" name="16 $2,000 Lose.wav"/>
            </a:hlinkClick>
          </p:cNvPr>
          <p:cNvSpPr/>
          <p:nvPr/>
        </p:nvSpPr>
        <p:spPr>
          <a:xfrm>
            <a:off x="8313317" y="1898161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 Wrong</a:t>
            </a:r>
          </a:p>
        </p:txBody>
      </p:sp>
      <p:sp>
        <p:nvSpPr>
          <p:cNvPr id="117" name="QCorrect">
            <a:hlinkClick r:id="" action="ppaction://noaction">
              <a:snd r:embed="rId7" name="09 Who's Was Correct_.wav"/>
            </a:hlinkClick>
          </p:cNvPr>
          <p:cNvSpPr/>
          <p:nvPr/>
        </p:nvSpPr>
        <p:spPr>
          <a:xfrm>
            <a:off x="8322550" y="1308253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 Right</a:t>
            </a:r>
          </a:p>
        </p:txBody>
      </p:sp>
      <p:sp>
        <p:nvSpPr>
          <p:cNvPr id="290" name="Freeform 289"/>
          <p:cNvSpPr/>
          <p:nvPr/>
        </p:nvSpPr>
        <p:spPr>
          <a:xfrm>
            <a:off x="10040098" y="1657449"/>
            <a:ext cx="2162297" cy="2149084"/>
          </a:xfrm>
          <a:custGeom>
            <a:avLst/>
            <a:gdLst>
              <a:gd name="connsiteX0" fmla="*/ 0 w 2162297"/>
              <a:gd name="connsiteY0" fmla="*/ 0 h 2149084"/>
              <a:gd name="connsiteX1" fmla="*/ 58675 w 2162297"/>
              <a:gd name="connsiteY1" fmla="*/ 4023 h 2149084"/>
              <a:gd name="connsiteX2" fmla="*/ 1970540 w 2162297"/>
              <a:gd name="connsiteY2" fmla="*/ 335917 h 2149084"/>
              <a:gd name="connsiteX3" fmla="*/ 2162297 w 2162297"/>
              <a:gd name="connsiteY3" fmla="*/ 399025 h 2149084"/>
              <a:gd name="connsiteX4" fmla="*/ 2162297 w 2162297"/>
              <a:gd name="connsiteY4" fmla="*/ 1750060 h 2149084"/>
              <a:gd name="connsiteX5" fmla="*/ 1970540 w 2162297"/>
              <a:gd name="connsiteY5" fmla="*/ 1813168 h 2149084"/>
              <a:gd name="connsiteX6" fmla="*/ 58675 w 2162297"/>
              <a:gd name="connsiteY6" fmla="*/ 2145061 h 2149084"/>
              <a:gd name="connsiteX7" fmla="*/ 0 w 2162297"/>
              <a:gd name="connsiteY7" fmla="*/ 2149084 h 2149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62297" h="2149084">
                <a:moveTo>
                  <a:pt x="0" y="0"/>
                </a:moveTo>
                <a:lnTo>
                  <a:pt x="58675" y="4023"/>
                </a:lnTo>
                <a:cubicBezTo>
                  <a:pt x="807273" y="66114"/>
                  <a:pt x="1466156" y="182504"/>
                  <a:pt x="1970540" y="335917"/>
                </a:cubicBezTo>
                <a:lnTo>
                  <a:pt x="2162297" y="399025"/>
                </a:lnTo>
                <a:lnTo>
                  <a:pt x="2162297" y="1750060"/>
                </a:lnTo>
                <a:lnTo>
                  <a:pt x="1970540" y="1813168"/>
                </a:lnTo>
                <a:cubicBezTo>
                  <a:pt x="1466156" y="1966581"/>
                  <a:pt x="807273" y="2082971"/>
                  <a:pt x="58675" y="2145061"/>
                </a:cubicBezTo>
                <a:lnTo>
                  <a:pt x="0" y="2149084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9" name="Freeform 268"/>
          <p:cNvSpPr/>
          <p:nvPr/>
        </p:nvSpPr>
        <p:spPr>
          <a:xfrm rot="18900000">
            <a:off x="8812501" y="145649"/>
            <a:ext cx="3566757" cy="1994772"/>
          </a:xfrm>
          <a:custGeom>
            <a:avLst/>
            <a:gdLst>
              <a:gd name="connsiteX0" fmla="*/ 2664641 w 3566757"/>
              <a:gd name="connsiteY0" fmla="*/ 172809 h 1994772"/>
              <a:gd name="connsiteX1" fmla="*/ 3566757 w 3566757"/>
              <a:gd name="connsiteY1" fmla="*/ 1074925 h 1994772"/>
              <a:gd name="connsiteX2" fmla="*/ 3562217 w 3566757"/>
              <a:gd name="connsiteY2" fmla="*/ 1083999 h 1994772"/>
              <a:gd name="connsiteX3" fmla="*/ 271585 w 3566757"/>
              <a:gd name="connsiteY3" fmla="*/ 1983719 h 1994772"/>
              <a:gd name="connsiteX4" fmla="*/ 0 w 3566757"/>
              <a:gd name="connsiteY4" fmla="*/ 1994772 h 1994772"/>
              <a:gd name="connsiteX5" fmla="*/ 1994772 w 3566757"/>
              <a:gd name="connsiteY5" fmla="*/ 0 h 1994772"/>
              <a:gd name="connsiteX6" fmla="*/ 2098215 w 3566757"/>
              <a:gd name="connsiteY6" fmla="*/ 20628 h 1994772"/>
              <a:gd name="connsiteX7" fmla="*/ 2569599 w 3566757"/>
              <a:gd name="connsiteY7" fmla="*/ 14191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6757" h="1994772">
                <a:moveTo>
                  <a:pt x="2664641" y="172809"/>
                </a:moveTo>
                <a:lnTo>
                  <a:pt x="3566757" y="1074925"/>
                </a:lnTo>
                <a:lnTo>
                  <a:pt x="3562217" y="1083999"/>
                </a:lnTo>
                <a:cubicBezTo>
                  <a:pt x="3260241" y="1534816"/>
                  <a:pt x="1947584" y="1892264"/>
                  <a:pt x="271585" y="1983719"/>
                </a:cubicBezTo>
                <a:lnTo>
                  <a:pt x="0" y="1994772"/>
                </a:lnTo>
                <a:lnTo>
                  <a:pt x="1994772" y="0"/>
                </a:lnTo>
                <a:lnTo>
                  <a:pt x="2098215" y="20628"/>
                </a:lnTo>
                <a:cubicBezTo>
                  <a:pt x="2266890" y="57749"/>
                  <a:pt x="2424521" y="98310"/>
                  <a:pt x="2569599" y="141910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59" name="Freeform 258"/>
          <p:cNvSpPr/>
          <p:nvPr/>
        </p:nvSpPr>
        <p:spPr>
          <a:xfrm rot="13500000">
            <a:off x="8803549" y="3345165"/>
            <a:ext cx="3627871" cy="1994772"/>
          </a:xfrm>
          <a:custGeom>
            <a:avLst/>
            <a:gdLst>
              <a:gd name="connsiteX0" fmla="*/ 3627871 w 3627871"/>
              <a:gd name="connsiteY0" fmla="*/ 1994772 h 1994772"/>
              <a:gd name="connsiteX1" fmla="*/ 3356285 w 3627871"/>
              <a:gd name="connsiteY1" fmla="*/ 1983719 h 1994772"/>
              <a:gd name="connsiteX2" fmla="*/ 0 w 3627871"/>
              <a:gd name="connsiteY2" fmla="*/ 885579 h 1994772"/>
              <a:gd name="connsiteX3" fmla="*/ 1529655 w 3627871"/>
              <a:gd name="connsiteY3" fmla="*/ 20628 h 1994772"/>
              <a:gd name="connsiteX4" fmla="*/ 1633099 w 3627871"/>
              <a:gd name="connsiteY4" fmla="*/ 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27871" h="1994772">
                <a:moveTo>
                  <a:pt x="3627871" y="1994772"/>
                </a:moveTo>
                <a:lnTo>
                  <a:pt x="3356285" y="1983719"/>
                </a:lnTo>
                <a:cubicBezTo>
                  <a:pt x="1440858" y="1879198"/>
                  <a:pt x="0" y="1427259"/>
                  <a:pt x="0" y="885579"/>
                </a:cubicBezTo>
                <a:cubicBezTo>
                  <a:pt x="0" y="537356"/>
                  <a:pt x="595457" y="226220"/>
                  <a:pt x="1529655" y="20628"/>
                </a:cubicBezTo>
                <a:lnTo>
                  <a:pt x="1633099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8" name="Freeform 297"/>
          <p:cNvSpPr/>
          <p:nvPr/>
        </p:nvSpPr>
        <p:spPr>
          <a:xfrm rot="1800000">
            <a:off x="9294674" y="2833424"/>
            <a:ext cx="3308377" cy="2095215"/>
          </a:xfrm>
          <a:custGeom>
            <a:avLst/>
            <a:gdLst>
              <a:gd name="connsiteX0" fmla="*/ 0 w 3308377"/>
              <a:gd name="connsiteY0" fmla="*/ 0 h 2095215"/>
              <a:gd name="connsiteX1" fmla="*/ 108099 w 3308377"/>
              <a:gd name="connsiteY1" fmla="*/ 4399 h 2095215"/>
              <a:gd name="connsiteX2" fmla="*/ 2717934 w 3308377"/>
              <a:gd name="connsiteY2" fmla="*/ 464693 h 2095215"/>
              <a:gd name="connsiteX3" fmla="*/ 2780269 w 3308377"/>
              <a:gd name="connsiteY3" fmla="*/ 490970 h 2095215"/>
              <a:gd name="connsiteX4" fmla="*/ 3308377 w 3308377"/>
              <a:gd name="connsiteY4" fmla="*/ 1405680 h 2095215"/>
              <a:gd name="connsiteX5" fmla="*/ 3304925 w 3308377"/>
              <a:gd name="connsiteY5" fmla="*/ 1409403 h 2095215"/>
              <a:gd name="connsiteX6" fmla="*/ 1264563 w 3308377"/>
              <a:gd name="connsiteY6" fmla="*/ 2088164 h 2095215"/>
              <a:gd name="connsiteX7" fmla="*/ 1209673 w 3308377"/>
              <a:gd name="connsiteY7" fmla="*/ 2095215 h 2095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08377" h="2095215">
                <a:moveTo>
                  <a:pt x="0" y="0"/>
                </a:moveTo>
                <a:lnTo>
                  <a:pt x="108099" y="4399"/>
                </a:lnTo>
                <a:cubicBezTo>
                  <a:pt x="1185527" y="63192"/>
                  <a:pt x="2112799" y="231910"/>
                  <a:pt x="2717934" y="464693"/>
                </a:cubicBezTo>
                <a:lnTo>
                  <a:pt x="2780269" y="490970"/>
                </a:lnTo>
                <a:lnTo>
                  <a:pt x="3308377" y="1405680"/>
                </a:lnTo>
                <a:lnTo>
                  <a:pt x="3304925" y="1409403"/>
                </a:lnTo>
                <a:cubicBezTo>
                  <a:pt x="2993330" y="1701972"/>
                  <a:pt x="2247297" y="1945803"/>
                  <a:pt x="1264563" y="2088164"/>
                </a:cubicBezTo>
                <a:lnTo>
                  <a:pt x="1209673" y="2095215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3" name="Freeform 272"/>
          <p:cNvSpPr/>
          <p:nvPr/>
        </p:nvSpPr>
        <p:spPr>
          <a:xfrm rot="18000000">
            <a:off x="8620228" y="437702"/>
            <a:ext cx="3115904" cy="1480082"/>
          </a:xfrm>
          <a:custGeom>
            <a:avLst/>
            <a:gdLst>
              <a:gd name="connsiteX0" fmla="*/ 2563579 w 3115904"/>
              <a:gd name="connsiteY0" fmla="*/ 0 h 1480082"/>
              <a:gd name="connsiteX1" fmla="*/ 3115904 w 3115904"/>
              <a:gd name="connsiteY1" fmla="*/ 956656 h 1480082"/>
              <a:gd name="connsiteX2" fmla="*/ 3004219 w 3115904"/>
              <a:gd name="connsiteY2" fmla="*/ 1003738 h 1480082"/>
              <a:gd name="connsiteX3" fmla="*/ 394384 w 3115904"/>
              <a:gd name="connsiteY3" fmla="*/ 1464032 h 1480082"/>
              <a:gd name="connsiteX4" fmla="*/ 0 w 3115904"/>
              <a:gd name="connsiteY4" fmla="*/ 1480082 h 1480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5904" h="1480082">
                <a:moveTo>
                  <a:pt x="2563579" y="0"/>
                </a:moveTo>
                <a:lnTo>
                  <a:pt x="3115904" y="956656"/>
                </a:lnTo>
                <a:lnTo>
                  <a:pt x="3004219" y="1003738"/>
                </a:lnTo>
                <a:cubicBezTo>
                  <a:pt x="2399083" y="1236520"/>
                  <a:pt x="1471812" y="1405239"/>
                  <a:pt x="394384" y="1464032"/>
                </a:cubicBezTo>
                <a:lnTo>
                  <a:pt x="0" y="1480082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6" name="Freeform 285"/>
          <p:cNvSpPr/>
          <p:nvPr/>
        </p:nvSpPr>
        <p:spPr>
          <a:xfrm rot="20700000">
            <a:off x="9717893" y="1095642"/>
            <a:ext cx="2683222" cy="2136538"/>
          </a:xfrm>
          <a:custGeom>
            <a:avLst/>
            <a:gdLst>
              <a:gd name="connsiteX0" fmla="*/ 2031475 w 2683222"/>
              <a:gd name="connsiteY0" fmla="*/ 252215 h 2136538"/>
              <a:gd name="connsiteX1" fmla="*/ 2654086 w 2683222"/>
              <a:gd name="connsiteY1" fmla="*/ 463587 h 2136538"/>
              <a:gd name="connsiteX2" fmla="*/ 2683222 w 2683222"/>
              <a:gd name="connsiteY2" fmla="*/ 477099 h 2136538"/>
              <a:gd name="connsiteX3" fmla="*/ 2344034 w 2683222"/>
              <a:gd name="connsiteY3" fmla="*/ 1742968 h 2136538"/>
              <a:gd name="connsiteX4" fmla="*/ 2221040 w 2683222"/>
              <a:gd name="connsiteY4" fmla="*/ 1783445 h 2136538"/>
              <a:gd name="connsiteX5" fmla="*/ 309176 w 2683222"/>
              <a:gd name="connsiteY5" fmla="*/ 2115339 h 2136538"/>
              <a:gd name="connsiteX6" fmla="*/ 0 w 2683222"/>
              <a:gd name="connsiteY6" fmla="*/ 2136538 h 2136538"/>
              <a:gd name="connsiteX7" fmla="*/ 572484 w 2683222"/>
              <a:gd name="connsiteY7" fmla="*/ 0 h 2136538"/>
              <a:gd name="connsiteX8" fmla="*/ 695368 w 2683222"/>
              <a:gd name="connsiteY8" fmla="*/ 11994 h 2136538"/>
              <a:gd name="connsiteX9" fmla="*/ 2031475 w 2683222"/>
              <a:gd name="connsiteY9" fmla="*/ 252215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83222" h="2136538">
                <a:moveTo>
                  <a:pt x="2031475" y="252215"/>
                </a:moveTo>
                <a:cubicBezTo>
                  <a:pt x="2269185" y="315605"/>
                  <a:pt x="2478556" y="386551"/>
                  <a:pt x="2654086" y="463587"/>
                </a:cubicBezTo>
                <a:lnTo>
                  <a:pt x="2683222" y="477099"/>
                </a:lnTo>
                <a:lnTo>
                  <a:pt x="2344034" y="1742968"/>
                </a:lnTo>
                <a:lnTo>
                  <a:pt x="2221040" y="1783445"/>
                </a:lnTo>
                <a:cubicBezTo>
                  <a:pt x="1716658" y="1936859"/>
                  <a:pt x="1057774" y="2053249"/>
                  <a:pt x="309176" y="2115339"/>
                </a:cubicBezTo>
                <a:lnTo>
                  <a:pt x="0" y="2136538"/>
                </a:lnTo>
                <a:lnTo>
                  <a:pt x="572484" y="0"/>
                </a:lnTo>
                <a:lnTo>
                  <a:pt x="695368" y="11994"/>
                </a:lnTo>
                <a:cubicBezTo>
                  <a:pt x="1198259" y="68716"/>
                  <a:pt x="1651139" y="150792"/>
                  <a:pt x="2031475" y="252215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5" name="Freeform 264"/>
          <p:cNvSpPr/>
          <p:nvPr/>
        </p:nvSpPr>
        <p:spPr>
          <a:xfrm rot="15300000">
            <a:off x="8170527" y="4306114"/>
            <a:ext cx="3739140" cy="1001900"/>
          </a:xfrm>
          <a:custGeom>
            <a:avLst/>
            <a:gdLst>
              <a:gd name="connsiteX0" fmla="*/ 3739140 w 3739140"/>
              <a:gd name="connsiteY0" fmla="*/ 1001900 h 1001900"/>
              <a:gd name="connsiteX1" fmla="*/ 3335132 w 3739140"/>
              <a:gd name="connsiteY1" fmla="*/ 985458 h 1001900"/>
              <a:gd name="connsiteX2" fmla="*/ 549 w 3739140"/>
              <a:gd name="connsiteY2" fmla="*/ 1925 h 1001900"/>
              <a:gd name="connsiteX3" fmla="*/ 0 w 3739140"/>
              <a:gd name="connsiteY3" fmla="*/ 0 h 100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39140" h="1001900">
                <a:moveTo>
                  <a:pt x="3739140" y="1001900"/>
                </a:moveTo>
                <a:lnTo>
                  <a:pt x="3335132" y="985458"/>
                </a:lnTo>
                <a:cubicBezTo>
                  <a:pt x="1556520" y="888403"/>
                  <a:pt x="187105" y="491788"/>
                  <a:pt x="549" y="1925"/>
                </a:cubicBezTo>
                <a:lnTo>
                  <a:pt x="0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4" name="Freeform 293"/>
          <p:cNvSpPr/>
          <p:nvPr/>
        </p:nvSpPr>
        <p:spPr>
          <a:xfrm rot="900000">
            <a:off x="9717896" y="2231796"/>
            <a:ext cx="2683180" cy="2136538"/>
          </a:xfrm>
          <a:custGeom>
            <a:avLst/>
            <a:gdLst>
              <a:gd name="connsiteX0" fmla="*/ 0 w 2683180"/>
              <a:gd name="connsiteY0" fmla="*/ 0 h 2136538"/>
              <a:gd name="connsiteX1" fmla="*/ 309175 w 2683180"/>
              <a:gd name="connsiteY1" fmla="*/ 21199 h 2136538"/>
              <a:gd name="connsiteX2" fmla="*/ 2221040 w 2683180"/>
              <a:gd name="connsiteY2" fmla="*/ 353093 h 2136538"/>
              <a:gd name="connsiteX3" fmla="*/ 2344031 w 2683180"/>
              <a:gd name="connsiteY3" fmla="*/ 393570 h 2136538"/>
              <a:gd name="connsiteX4" fmla="*/ 2683180 w 2683180"/>
              <a:gd name="connsiteY4" fmla="*/ 1659291 h 2136538"/>
              <a:gd name="connsiteX5" fmla="*/ 2544749 w 2683180"/>
              <a:gd name="connsiteY5" fmla="*/ 1718432 h 2136538"/>
              <a:gd name="connsiteX6" fmla="*/ 695367 w 2683180"/>
              <a:gd name="connsiteY6" fmla="*/ 2124544 h 2136538"/>
              <a:gd name="connsiteX7" fmla="*/ 572483 w 2683180"/>
              <a:gd name="connsiteY7" fmla="*/ 2136538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3180" h="2136538">
                <a:moveTo>
                  <a:pt x="0" y="0"/>
                </a:moveTo>
                <a:lnTo>
                  <a:pt x="309175" y="21199"/>
                </a:lnTo>
                <a:cubicBezTo>
                  <a:pt x="1057773" y="83290"/>
                  <a:pt x="1716657" y="199680"/>
                  <a:pt x="2221040" y="353093"/>
                </a:cubicBezTo>
                <a:lnTo>
                  <a:pt x="2344031" y="393570"/>
                </a:lnTo>
                <a:lnTo>
                  <a:pt x="2683180" y="1659291"/>
                </a:lnTo>
                <a:lnTo>
                  <a:pt x="2544749" y="1718432"/>
                </a:lnTo>
                <a:cubicBezTo>
                  <a:pt x="2091518" y="1897330"/>
                  <a:pt x="1449703" y="2039462"/>
                  <a:pt x="695367" y="2124544"/>
                </a:cubicBezTo>
                <a:lnTo>
                  <a:pt x="572483" y="2136538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8" name="Freeform 277"/>
          <p:cNvSpPr/>
          <p:nvPr/>
        </p:nvSpPr>
        <p:spPr>
          <a:xfrm rot="17100000">
            <a:off x="8724727" y="878212"/>
            <a:ext cx="2653654" cy="687323"/>
          </a:xfrm>
          <a:custGeom>
            <a:avLst/>
            <a:gdLst>
              <a:gd name="connsiteX0" fmla="*/ 2565124 w 2653654"/>
              <a:gd name="connsiteY0" fmla="*/ 0 h 687323"/>
              <a:gd name="connsiteX1" fmla="*/ 2653654 w 2653654"/>
              <a:gd name="connsiteY1" fmla="*/ 330399 h 687323"/>
              <a:gd name="connsiteX2" fmla="*/ 2438681 w 2653654"/>
              <a:gd name="connsiteY2" fmla="*/ 388760 h 687323"/>
              <a:gd name="connsiteX3" fmla="*/ 404008 w 2653654"/>
              <a:gd name="connsiteY3" fmla="*/ 670881 h 687323"/>
              <a:gd name="connsiteX4" fmla="*/ 0 w 2653654"/>
              <a:gd name="connsiteY4" fmla="*/ 687323 h 687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3654" h="687323">
                <a:moveTo>
                  <a:pt x="2565124" y="0"/>
                </a:moveTo>
                <a:lnTo>
                  <a:pt x="2653654" y="330399"/>
                </a:lnTo>
                <a:lnTo>
                  <a:pt x="2438681" y="388760"/>
                </a:lnTo>
                <a:cubicBezTo>
                  <a:pt x="1881971" y="528621"/>
                  <a:pt x="1182151" y="628420"/>
                  <a:pt x="404008" y="670881"/>
                </a:cubicBezTo>
                <a:lnTo>
                  <a:pt x="0" y="687323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2" name="Freeform 281"/>
          <p:cNvSpPr/>
          <p:nvPr/>
        </p:nvSpPr>
        <p:spPr>
          <a:xfrm rot="19800000">
            <a:off x="9294695" y="535416"/>
            <a:ext cx="3308085" cy="2095216"/>
          </a:xfrm>
          <a:custGeom>
            <a:avLst/>
            <a:gdLst>
              <a:gd name="connsiteX0" fmla="*/ 3134059 w 3308085"/>
              <a:gd name="connsiteY0" fmla="*/ 556366 h 2095216"/>
              <a:gd name="connsiteX1" fmla="*/ 3275407 w 3308085"/>
              <a:gd name="connsiteY1" fmla="*/ 659351 h 2095216"/>
              <a:gd name="connsiteX2" fmla="*/ 3308085 w 3308085"/>
              <a:gd name="connsiteY2" fmla="*/ 690037 h 2095216"/>
              <a:gd name="connsiteX3" fmla="*/ 2780266 w 3308085"/>
              <a:gd name="connsiteY3" fmla="*/ 1604247 h 2095216"/>
              <a:gd name="connsiteX4" fmla="*/ 2717935 w 3308085"/>
              <a:gd name="connsiteY4" fmla="*/ 1630523 h 2095216"/>
              <a:gd name="connsiteX5" fmla="*/ 108101 w 3308085"/>
              <a:gd name="connsiteY5" fmla="*/ 2090817 h 2095216"/>
              <a:gd name="connsiteX6" fmla="*/ 0 w 3308085"/>
              <a:gd name="connsiteY6" fmla="*/ 2095216 h 2095216"/>
              <a:gd name="connsiteX7" fmla="*/ 1209673 w 3308085"/>
              <a:gd name="connsiteY7" fmla="*/ 0 h 2095216"/>
              <a:gd name="connsiteX8" fmla="*/ 1264564 w 3308085"/>
              <a:gd name="connsiteY8" fmla="*/ 7051 h 2095216"/>
              <a:gd name="connsiteX9" fmla="*/ 3134059 w 3308085"/>
              <a:gd name="connsiteY9" fmla="*/ 556366 h 2095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08085" h="2095216">
                <a:moveTo>
                  <a:pt x="3134059" y="556366"/>
                </a:moveTo>
                <a:cubicBezTo>
                  <a:pt x="3187236" y="589892"/>
                  <a:pt x="3234469" y="624252"/>
                  <a:pt x="3275407" y="659351"/>
                </a:cubicBezTo>
                <a:lnTo>
                  <a:pt x="3308085" y="690037"/>
                </a:lnTo>
                <a:lnTo>
                  <a:pt x="2780266" y="1604247"/>
                </a:lnTo>
                <a:lnTo>
                  <a:pt x="2717935" y="1630523"/>
                </a:lnTo>
                <a:cubicBezTo>
                  <a:pt x="2112800" y="1863306"/>
                  <a:pt x="1185529" y="2032024"/>
                  <a:pt x="108101" y="2090817"/>
                </a:cubicBezTo>
                <a:lnTo>
                  <a:pt x="0" y="2095216"/>
                </a:lnTo>
                <a:lnTo>
                  <a:pt x="1209673" y="0"/>
                </a:lnTo>
                <a:lnTo>
                  <a:pt x="1264564" y="7051"/>
                </a:lnTo>
                <a:cubicBezTo>
                  <a:pt x="2098399" y="127842"/>
                  <a:pt x="2761827" y="321684"/>
                  <a:pt x="3134059" y="556366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3" name="Freeform 262"/>
          <p:cNvSpPr/>
          <p:nvPr/>
        </p:nvSpPr>
        <p:spPr>
          <a:xfrm rot="14400000">
            <a:off x="8346878" y="3754858"/>
            <a:ext cx="3750669" cy="1744872"/>
          </a:xfrm>
          <a:custGeom>
            <a:avLst/>
            <a:gdLst>
              <a:gd name="connsiteX0" fmla="*/ 3750669 w 3750669"/>
              <a:gd name="connsiteY0" fmla="*/ 1744872 h 1744872"/>
              <a:gd name="connsiteX1" fmla="*/ 3356285 w 3750669"/>
              <a:gd name="connsiteY1" fmla="*/ 1728822 h 1744872"/>
              <a:gd name="connsiteX2" fmla="*/ 0 w 3750669"/>
              <a:gd name="connsiteY2" fmla="*/ 630681 h 1744872"/>
              <a:gd name="connsiteX3" fmla="*/ 717878 w 3750669"/>
              <a:gd name="connsiteY3" fmla="*/ 3969 h 1744872"/>
              <a:gd name="connsiteX4" fmla="*/ 728462 w 3750669"/>
              <a:gd name="connsiteY4" fmla="*/ 0 h 1744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0669" h="1744872">
                <a:moveTo>
                  <a:pt x="3750669" y="1744872"/>
                </a:moveTo>
                <a:lnTo>
                  <a:pt x="3356285" y="1728822"/>
                </a:lnTo>
                <a:cubicBezTo>
                  <a:pt x="1440857" y="1624301"/>
                  <a:pt x="0" y="1172361"/>
                  <a:pt x="0" y="630681"/>
                </a:cubicBezTo>
                <a:cubicBezTo>
                  <a:pt x="0" y="398532"/>
                  <a:pt x="264647" y="182867"/>
                  <a:pt x="717878" y="3969"/>
                </a:cubicBezTo>
                <a:lnTo>
                  <a:pt x="728462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6" name="Freeform 295"/>
          <p:cNvSpPr/>
          <p:nvPr/>
        </p:nvSpPr>
        <p:spPr>
          <a:xfrm rot="1351054">
            <a:off x="9520286" y="2533508"/>
            <a:ext cx="2987204" cy="2119988"/>
          </a:xfrm>
          <a:custGeom>
            <a:avLst/>
            <a:gdLst>
              <a:gd name="connsiteX0" fmla="*/ 0 w 2987204"/>
              <a:gd name="connsiteY0" fmla="*/ 0 h 2119988"/>
              <a:gd name="connsiteX1" fmla="*/ 3344 w 2987204"/>
              <a:gd name="connsiteY1" fmla="*/ 136 h 2119988"/>
              <a:gd name="connsiteX2" fmla="*/ 2399772 w 2987204"/>
              <a:gd name="connsiteY2" fmla="*/ 385271 h 2119988"/>
              <a:gd name="connsiteX3" fmla="*/ 2517691 w 2987204"/>
              <a:gd name="connsiteY3" fmla="*/ 426800 h 2119988"/>
              <a:gd name="connsiteX4" fmla="*/ 2987204 w 2987204"/>
              <a:gd name="connsiteY4" fmla="*/ 1559324 h 2119988"/>
              <a:gd name="connsiteX5" fmla="*/ 2888106 w 2987204"/>
              <a:gd name="connsiteY5" fmla="*/ 1614605 h 2119988"/>
              <a:gd name="connsiteX6" fmla="*/ 1159808 w 2987204"/>
              <a:gd name="connsiteY6" fmla="*/ 2083901 h 2119988"/>
              <a:gd name="connsiteX7" fmla="*/ 878889 w 2987204"/>
              <a:gd name="connsiteY7" fmla="*/ 2119988 h 2119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87204" h="2119988">
                <a:moveTo>
                  <a:pt x="0" y="0"/>
                </a:moveTo>
                <a:lnTo>
                  <a:pt x="3344" y="136"/>
                </a:lnTo>
                <a:cubicBezTo>
                  <a:pt x="961058" y="52396"/>
                  <a:pt x="1800130" y="191511"/>
                  <a:pt x="2399772" y="385271"/>
                </a:cubicBezTo>
                <a:lnTo>
                  <a:pt x="2517691" y="426800"/>
                </a:lnTo>
                <a:lnTo>
                  <a:pt x="2987204" y="1559324"/>
                </a:lnTo>
                <a:lnTo>
                  <a:pt x="2888106" y="1614605"/>
                </a:lnTo>
                <a:cubicBezTo>
                  <a:pt x="2500765" y="1813283"/>
                  <a:pt x="1896859" y="1977130"/>
                  <a:pt x="1159808" y="2083901"/>
                </a:cubicBezTo>
                <a:lnTo>
                  <a:pt x="878889" y="2119988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6" name="Freeform 275"/>
          <p:cNvSpPr/>
          <p:nvPr/>
        </p:nvSpPr>
        <p:spPr>
          <a:xfrm rot="17551054">
            <a:off x="8657857" y="679818"/>
            <a:ext cx="2867844" cy="1077035"/>
          </a:xfrm>
          <a:custGeom>
            <a:avLst/>
            <a:gdLst>
              <a:gd name="connsiteX0" fmla="*/ 2597941 w 2867844"/>
              <a:gd name="connsiteY0" fmla="*/ 0 h 1077035"/>
              <a:gd name="connsiteX1" fmla="*/ 2867844 w 2867844"/>
              <a:gd name="connsiteY1" fmla="*/ 651039 h 1077035"/>
              <a:gd name="connsiteX2" fmla="*/ 2798254 w 2867844"/>
              <a:gd name="connsiteY2" fmla="*/ 675547 h 1077035"/>
              <a:gd name="connsiteX3" fmla="*/ 401826 w 2867844"/>
              <a:gd name="connsiteY3" fmla="*/ 1060682 h 1077035"/>
              <a:gd name="connsiteX4" fmla="*/ 0 w 2867844"/>
              <a:gd name="connsiteY4" fmla="*/ 1077035 h 1077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67844" h="1077035">
                <a:moveTo>
                  <a:pt x="2597941" y="0"/>
                </a:moveTo>
                <a:lnTo>
                  <a:pt x="2867844" y="651039"/>
                </a:lnTo>
                <a:lnTo>
                  <a:pt x="2798254" y="675547"/>
                </a:lnTo>
                <a:cubicBezTo>
                  <a:pt x="2198611" y="869307"/>
                  <a:pt x="1359540" y="1008422"/>
                  <a:pt x="401826" y="1060682"/>
                </a:cubicBezTo>
                <a:lnTo>
                  <a:pt x="0" y="107703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4" name="Freeform 283"/>
          <p:cNvSpPr/>
          <p:nvPr/>
        </p:nvSpPr>
        <p:spPr>
          <a:xfrm rot="20251054">
            <a:off x="9521282" y="815306"/>
            <a:ext cx="2985491" cy="2120098"/>
          </a:xfrm>
          <a:custGeom>
            <a:avLst/>
            <a:gdLst>
              <a:gd name="connsiteX0" fmla="*/ 2641284 w 2985491"/>
              <a:gd name="connsiteY0" fmla="*/ 395128 h 2120098"/>
              <a:gd name="connsiteX1" fmla="*/ 2944660 w 2985491"/>
              <a:gd name="connsiteY1" fmla="*/ 535879 h 2120098"/>
              <a:gd name="connsiteX2" fmla="*/ 2985491 w 2985491"/>
              <a:gd name="connsiteY2" fmla="*/ 560773 h 2120098"/>
              <a:gd name="connsiteX3" fmla="*/ 2516707 w 2985491"/>
              <a:gd name="connsiteY3" fmla="*/ 1693500 h 2120098"/>
              <a:gd name="connsiteX4" fmla="*/ 2399306 w 2985491"/>
              <a:gd name="connsiteY4" fmla="*/ 1734846 h 2120098"/>
              <a:gd name="connsiteX5" fmla="*/ 2877 w 2985491"/>
              <a:gd name="connsiteY5" fmla="*/ 2119981 h 2120098"/>
              <a:gd name="connsiteX6" fmla="*/ 0 w 2985491"/>
              <a:gd name="connsiteY6" fmla="*/ 2120098 h 2120098"/>
              <a:gd name="connsiteX7" fmla="*/ 877412 w 2985491"/>
              <a:gd name="connsiteY7" fmla="*/ 0 h 2120098"/>
              <a:gd name="connsiteX8" fmla="*/ 1159341 w 2985491"/>
              <a:gd name="connsiteY8" fmla="*/ 36216 h 2120098"/>
              <a:gd name="connsiteX9" fmla="*/ 2641284 w 2985491"/>
              <a:gd name="connsiteY9" fmla="*/ 395128 h 2120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85491" h="2120098">
                <a:moveTo>
                  <a:pt x="2641284" y="395128"/>
                </a:moveTo>
                <a:cubicBezTo>
                  <a:pt x="2754592" y="439853"/>
                  <a:pt x="2856114" y="486876"/>
                  <a:pt x="2944660" y="535879"/>
                </a:cubicBezTo>
                <a:lnTo>
                  <a:pt x="2985491" y="560773"/>
                </a:lnTo>
                <a:lnTo>
                  <a:pt x="2516707" y="1693500"/>
                </a:lnTo>
                <a:lnTo>
                  <a:pt x="2399306" y="1734846"/>
                </a:lnTo>
                <a:cubicBezTo>
                  <a:pt x="1799663" y="1928606"/>
                  <a:pt x="960592" y="2067721"/>
                  <a:pt x="2877" y="2119981"/>
                </a:cubicBezTo>
                <a:lnTo>
                  <a:pt x="0" y="2120098"/>
                </a:lnTo>
                <a:lnTo>
                  <a:pt x="877412" y="0"/>
                </a:lnTo>
                <a:lnTo>
                  <a:pt x="1159341" y="36216"/>
                </a:lnTo>
                <a:cubicBezTo>
                  <a:pt x="1754938" y="122496"/>
                  <a:pt x="2263592" y="246046"/>
                  <a:pt x="2641284" y="395128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7" name="Freeform 266"/>
          <p:cNvSpPr/>
          <p:nvPr/>
        </p:nvSpPr>
        <p:spPr>
          <a:xfrm rot="14851054">
            <a:off x="8201820" y="4002212"/>
            <a:ext cx="3758140" cy="1467027"/>
          </a:xfrm>
          <a:custGeom>
            <a:avLst/>
            <a:gdLst>
              <a:gd name="connsiteX0" fmla="*/ 3758140 w 3758140"/>
              <a:gd name="connsiteY0" fmla="*/ 1467027 h 1467027"/>
              <a:gd name="connsiteX1" fmla="*/ 3356285 w 3758140"/>
              <a:gd name="connsiteY1" fmla="*/ 1450673 h 1467027"/>
              <a:gd name="connsiteX2" fmla="*/ 0 w 3758140"/>
              <a:gd name="connsiteY2" fmla="*/ 352532 h 1467027"/>
              <a:gd name="connsiteX3" fmla="*/ 188977 w 3758140"/>
              <a:gd name="connsiteY3" fmla="*/ 19207 h 1467027"/>
              <a:gd name="connsiteX4" fmla="*/ 213349 w 3758140"/>
              <a:gd name="connsiteY4" fmla="*/ 0 h 1467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140" h="1467027">
                <a:moveTo>
                  <a:pt x="3758140" y="1467027"/>
                </a:moveTo>
                <a:lnTo>
                  <a:pt x="3356285" y="1450673"/>
                </a:lnTo>
                <a:cubicBezTo>
                  <a:pt x="1440857" y="1346151"/>
                  <a:pt x="0" y="894212"/>
                  <a:pt x="0" y="352532"/>
                </a:cubicBezTo>
                <a:cubicBezTo>
                  <a:pt x="0" y="236458"/>
                  <a:pt x="66162" y="124504"/>
                  <a:pt x="188977" y="19207"/>
                </a:cubicBezTo>
                <a:lnTo>
                  <a:pt x="213349" y="0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1" name="Freeform 260"/>
          <p:cNvSpPr/>
          <p:nvPr/>
        </p:nvSpPr>
        <p:spPr>
          <a:xfrm rot="3151054">
            <a:off x="8567052" y="3561413"/>
            <a:ext cx="3680549" cy="1896845"/>
          </a:xfrm>
          <a:custGeom>
            <a:avLst/>
            <a:gdLst>
              <a:gd name="connsiteX0" fmla="*/ 0 w 3680549"/>
              <a:gd name="connsiteY0" fmla="*/ 0 h 1896845"/>
              <a:gd name="connsiteX1" fmla="*/ 324264 w 3680549"/>
              <a:gd name="connsiteY1" fmla="*/ 13197 h 1896845"/>
              <a:gd name="connsiteX2" fmla="*/ 3680549 w 3680549"/>
              <a:gd name="connsiteY2" fmla="*/ 1111337 h 1896845"/>
              <a:gd name="connsiteX3" fmla="*/ 2720692 w 3680549"/>
              <a:gd name="connsiteY3" fmla="*/ 1824342 h 1896845"/>
              <a:gd name="connsiteX4" fmla="*/ 2473586 w 3680549"/>
              <a:gd name="connsiteY4" fmla="*/ 1896845 h 1896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80549" h="1896845">
                <a:moveTo>
                  <a:pt x="0" y="0"/>
                </a:moveTo>
                <a:lnTo>
                  <a:pt x="324264" y="13197"/>
                </a:lnTo>
                <a:cubicBezTo>
                  <a:pt x="2239693" y="117717"/>
                  <a:pt x="3680549" y="569656"/>
                  <a:pt x="3680549" y="1111337"/>
                </a:cubicBezTo>
                <a:cubicBezTo>
                  <a:pt x="3680549" y="1382177"/>
                  <a:pt x="3320335" y="1630582"/>
                  <a:pt x="2720692" y="1824342"/>
                </a:cubicBezTo>
                <a:lnTo>
                  <a:pt x="2473586" y="189684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0" name="Freeform 279"/>
          <p:cNvSpPr/>
          <p:nvPr/>
        </p:nvSpPr>
        <p:spPr>
          <a:xfrm rot="19351054">
            <a:off x="9050106" y="288787"/>
            <a:ext cx="3538923" cy="2053081"/>
          </a:xfrm>
          <a:custGeom>
            <a:avLst/>
            <a:gdLst>
              <a:gd name="connsiteX0" fmla="*/ 3349946 w 3538923"/>
              <a:gd name="connsiteY0" fmla="*/ 614183 h 2053081"/>
              <a:gd name="connsiteX1" fmla="*/ 3538923 w 3538923"/>
              <a:gd name="connsiteY1" fmla="*/ 947508 h 2053081"/>
              <a:gd name="connsiteX2" fmla="*/ 3529617 w 3538923"/>
              <a:gd name="connsiteY2" fmla="*/ 1003656 h 2053081"/>
              <a:gd name="connsiteX3" fmla="*/ 3270607 w 3538923"/>
              <a:gd name="connsiteY3" fmla="*/ 1341418 h 2053081"/>
              <a:gd name="connsiteX4" fmla="*/ 3146285 w 3538923"/>
              <a:gd name="connsiteY4" fmla="*/ 1421178 h 2053081"/>
              <a:gd name="connsiteX5" fmla="*/ 182638 w 3538923"/>
              <a:gd name="connsiteY5" fmla="*/ 2045648 h 2053081"/>
              <a:gd name="connsiteX6" fmla="*/ 0 w 3538923"/>
              <a:gd name="connsiteY6" fmla="*/ 2053081 h 2053081"/>
              <a:gd name="connsiteX7" fmla="*/ 1574385 w 3538923"/>
              <a:gd name="connsiteY7" fmla="*/ 0 h 2053081"/>
              <a:gd name="connsiteX8" fmla="*/ 1685674 w 3538923"/>
              <a:gd name="connsiteY8" fmla="*/ 18029 h 2053081"/>
              <a:gd name="connsiteX9" fmla="*/ 3349946 w 3538923"/>
              <a:gd name="connsiteY9" fmla="*/ 614183 h 2053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38923" h="2053081">
                <a:moveTo>
                  <a:pt x="3349946" y="614183"/>
                </a:moveTo>
                <a:cubicBezTo>
                  <a:pt x="3472762" y="719481"/>
                  <a:pt x="3538923" y="831434"/>
                  <a:pt x="3538923" y="947508"/>
                </a:cubicBezTo>
                <a:lnTo>
                  <a:pt x="3529617" y="1003656"/>
                </a:lnTo>
                <a:lnTo>
                  <a:pt x="3270607" y="1341418"/>
                </a:lnTo>
                <a:lnTo>
                  <a:pt x="3146285" y="1421178"/>
                </a:lnTo>
                <a:cubicBezTo>
                  <a:pt x="2592043" y="1737723"/>
                  <a:pt x="1499495" y="1973790"/>
                  <a:pt x="182638" y="2045648"/>
                </a:cubicBezTo>
                <a:lnTo>
                  <a:pt x="0" y="2053081"/>
                </a:lnTo>
                <a:lnTo>
                  <a:pt x="1574385" y="0"/>
                </a:lnTo>
                <a:lnTo>
                  <a:pt x="1685674" y="18029"/>
                </a:lnTo>
                <a:cubicBezTo>
                  <a:pt x="2468357" y="159035"/>
                  <a:pt x="3063375" y="368489"/>
                  <a:pt x="3349946" y="614183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2" name="Freeform 291"/>
          <p:cNvSpPr/>
          <p:nvPr/>
        </p:nvSpPr>
        <p:spPr>
          <a:xfrm rot="451054">
            <a:off x="9889520" y="1947923"/>
            <a:ext cx="2407190" cy="2143739"/>
          </a:xfrm>
          <a:custGeom>
            <a:avLst/>
            <a:gdLst>
              <a:gd name="connsiteX0" fmla="*/ 0 w 2407190"/>
              <a:gd name="connsiteY0" fmla="*/ 0 h 2143739"/>
              <a:gd name="connsiteX1" fmla="*/ 182418 w 2407190"/>
              <a:gd name="connsiteY1" fmla="*/ 12508 h 2143739"/>
              <a:gd name="connsiteX2" fmla="*/ 2094283 w 2407190"/>
              <a:gd name="connsiteY2" fmla="*/ 344402 h 2143739"/>
              <a:gd name="connsiteX3" fmla="*/ 2232495 w 2407190"/>
              <a:gd name="connsiteY3" fmla="*/ 389888 h 2143739"/>
              <a:gd name="connsiteX4" fmla="*/ 2407190 w 2407190"/>
              <a:gd name="connsiteY4" fmla="*/ 1713690 h 2143739"/>
              <a:gd name="connsiteX5" fmla="*/ 2239339 w 2407190"/>
              <a:gd name="connsiteY5" fmla="*/ 1775064 h 2143739"/>
              <a:gd name="connsiteX6" fmla="*/ 568610 w 2407190"/>
              <a:gd name="connsiteY6" fmla="*/ 2115853 h 2143739"/>
              <a:gd name="connsiteX7" fmla="*/ 282897 w 2407190"/>
              <a:gd name="connsiteY7" fmla="*/ 2143739 h 2143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07190" h="2143739">
                <a:moveTo>
                  <a:pt x="0" y="0"/>
                </a:moveTo>
                <a:lnTo>
                  <a:pt x="182418" y="12508"/>
                </a:lnTo>
                <a:cubicBezTo>
                  <a:pt x="931015" y="74599"/>
                  <a:pt x="1589900" y="190988"/>
                  <a:pt x="2094283" y="344402"/>
                </a:cubicBezTo>
                <a:lnTo>
                  <a:pt x="2232495" y="389888"/>
                </a:lnTo>
                <a:lnTo>
                  <a:pt x="2407190" y="1713690"/>
                </a:lnTo>
                <a:lnTo>
                  <a:pt x="2239339" y="1775064"/>
                </a:lnTo>
                <a:cubicBezTo>
                  <a:pt x="1802549" y="1923281"/>
                  <a:pt x="1228654" y="2041406"/>
                  <a:pt x="568610" y="2115853"/>
                </a:cubicBezTo>
                <a:lnTo>
                  <a:pt x="282897" y="2143739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57" name="Freeform 256"/>
          <p:cNvSpPr/>
          <p:nvPr/>
        </p:nvSpPr>
        <p:spPr>
          <a:xfrm rot="2251054">
            <a:off x="9048974" y="3126683"/>
            <a:ext cx="3539301" cy="2052861"/>
          </a:xfrm>
          <a:custGeom>
            <a:avLst/>
            <a:gdLst>
              <a:gd name="connsiteX0" fmla="*/ 0 w 3539301"/>
              <a:gd name="connsiteY0" fmla="*/ 0 h 2052861"/>
              <a:gd name="connsiteX1" fmla="*/ 183016 w 3539301"/>
              <a:gd name="connsiteY1" fmla="*/ 7448 h 2052861"/>
              <a:gd name="connsiteX2" fmla="*/ 3539301 w 3539301"/>
              <a:gd name="connsiteY2" fmla="*/ 1105588 h 2052861"/>
              <a:gd name="connsiteX3" fmla="*/ 1686053 w 3539301"/>
              <a:gd name="connsiteY3" fmla="*/ 2035067 h 2052861"/>
              <a:gd name="connsiteX4" fmla="*/ 1576216 w 3539301"/>
              <a:gd name="connsiteY4" fmla="*/ 2052861 h 2052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39301" h="2052861">
                <a:moveTo>
                  <a:pt x="0" y="0"/>
                </a:moveTo>
                <a:lnTo>
                  <a:pt x="183016" y="7448"/>
                </a:lnTo>
                <a:cubicBezTo>
                  <a:pt x="2098443" y="111969"/>
                  <a:pt x="3539301" y="563908"/>
                  <a:pt x="3539301" y="1105588"/>
                </a:cubicBezTo>
                <a:cubicBezTo>
                  <a:pt x="3539302" y="1492502"/>
                  <a:pt x="2804170" y="1833631"/>
                  <a:pt x="1686053" y="2035067"/>
                </a:cubicBezTo>
                <a:lnTo>
                  <a:pt x="1576216" y="2052861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1" name="Freeform 270"/>
          <p:cNvSpPr/>
          <p:nvPr/>
        </p:nvSpPr>
        <p:spPr>
          <a:xfrm rot="18451054">
            <a:off x="8648254" y="172105"/>
            <a:ext cx="3340662" cy="1862796"/>
          </a:xfrm>
          <a:custGeom>
            <a:avLst/>
            <a:gdLst>
              <a:gd name="connsiteX0" fmla="*/ 2426102 w 3340662"/>
              <a:gd name="connsiteY0" fmla="*/ 0 h 1862796"/>
              <a:gd name="connsiteX1" fmla="*/ 3340662 w 3340662"/>
              <a:gd name="connsiteY1" fmla="*/ 1191121 h 1862796"/>
              <a:gd name="connsiteX2" fmla="*/ 3287636 w 3340662"/>
              <a:gd name="connsiteY2" fmla="*/ 1225141 h 1862796"/>
              <a:gd name="connsiteX3" fmla="*/ 323988 w 3340662"/>
              <a:gd name="connsiteY3" fmla="*/ 1849610 h 1862796"/>
              <a:gd name="connsiteX4" fmla="*/ 0 w 3340662"/>
              <a:gd name="connsiteY4" fmla="*/ 1862796 h 1862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40662" h="1862796">
                <a:moveTo>
                  <a:pt x="2426102" y="0"/>
                </a:moveTo>
                <a:lnTo>
                  <a:pt x="3340662" y="1191121"/>
                </a:lnTo>
                <a:lnTo>
                  <a:pt x="3287636" y="1225141"/>
                </a:lnTo>
                <a:cubicBezTo>
                  <a:pt x="2733393" y="1541684"/>
                  <a:pt x="1640845" y="1777752"/>
                  <a:pt x="323988" y="1849610"/>
                </a:cubicBezTo>
                <a:lnTo>
                  <a:pt x="0" y="1862796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8" name="Freeform 287"/>
          <p:cNvSpPr/>
          <p:nvPr/>
        </p:nvSpPr>
        <p:spPr>
          <a:xfrm rot="21151054">
            <a:off x="9890272" y="1377095"/>
            <a:ext cx="2405919" cy="2143772"/>
          </a:xfrm>
          <a:custGeom>
            <a:avLst/>
            <a:gdLst>
              <a:gd name="connsiteX0" fmla="*/ 935466 w 2405919"/>
              <a:gd name="connsiteY0" fmla="*/ 75160 h 2143772"/>
              <a:gd name="connsiteX1" fmla="*/ 2374369 w 2405919"/>
              <a:gd name="connsiteY1" fmla="*/ 417409 h 2143772"/>
              <a:gd name="connsiteX2" fmla="*/ 2405919 w 2405919"/>
              <a:gd name="connsiteY2" fmla="*/ 430276 h 2143772"/>
              <a:gd name="connsiteX3" fmla="*/ 2232077 w 2405919"/>
              <a:gd name="connsiteY3" fmla="*/ 1753870 h 2143772"/>
              <a:gd name="connsiteX4" fmla="*/ 2093702 w 2405919"/>
              <a:gd name="connsiteY4" fmla="*/ 1799410 h 2143772"/>
              <a:gd name="connsiteX5" fmla="*/ 181837 w 2405919"/>
              <a:gd name="connsiteY5" fmla="*/ 2131304 h 2143772"/>
              <a:gd name="connsiteX6" fmla="*/ 0 w 2405919"/>
              <a:gd name="connsiteY6" fmla="*/ 2143772 h 2143772"/>
              <a:gd name="connsiteX7" fmla="*/ 281564 w 2405919"/>
              <a:gd name="connsiteY7" fmla="*/ 0 h 2143772"/>
              <a:gd name="connsiteX8" fmla="*/ 568028 w 2405919"/>
              <a:gd name="connsiteY8" fmla="*/ 27959 h 2143772"/>
              <a:gd name="connsiteX9" fmla="*/ 935466 w 2405919"/>
              <a:gd name="connsiteY9" fmla="*/ 75160 h 2143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05919" h="2143772">
                <a:moveTo>
                  <a:pt x="935466" y="75160"/>
                </a:moveTo>
                <a:cubicBezTo>
                  <a:pt x="1508728" y="158204"/>
                  <a:pt x="2001445" y="275776"/>
                  <a:pt x="2374369" y="417409"/>
                </a:cubicBezTo>
                <a:lnTo>
                  <a:pt x="2405919" y="430276"/>
                </a:lnTo>
                <a:lnTo>
                  <a:pt x="2232077" y="1753870"/>
                </a:lnTo>
                <a:lnTo>
                  <a:pt x="2093702" y="1799410"/>
                </a:lnTo>
                <a:cubicBezTo>
                  <a:pt x="1589318" y="1952824"/>
                  <a:pt x="930435" y="2069214"/>
                  <a:pt x="181837" y="2131304"/>
                </a:cubicBezTo>
                <a:lnTo>
                  <a:pt x="0" y="2143772"/>
                </a:lnTo>
                <a:lnTo>
                  <a:pt x="281564" y="0"/>
                </a:lnTo>
                <a:lnTo>
                  <a:pt x="568028" y="27959"/>
                </a:lnTo>
                <a:cubicBezTo>
                  <a:pt x="693750" y="42139"/>
                  <a:pt x="816347" y="57904"/>
                  <a:pt x="935466" y="75160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23" name="Oval 7"/>
          <p:cNvSpPr>
            <a:spLocks noChangeArrowheads="1"/>
          </p:cNvSpPr>
          <p:nvPr/>
        </p:nvSpPr>
        <p:spPr bwMode="auto">
          <a:xfrm>
            <a:off x="4559800" y="2276850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6" name="Oval 2"/>
          <p:cNvSpPr>
            <a:spLocks noChangeArrowheads="1"/>
          </p:cNvSpPr>
          <p:nvPr/>
        </p:nvSpPr>
        <p:spPr bwMode="auto">
          <a:xfrm>
            <a:off x="6896273" y="-466725"/>
            <a:ext cx="6096000" cy="6096000"/>
          </a:xfrm>
          <a:prstGeom prst="ellipse">
            <a:avLst/>
          </a:prstGeom>
          <a:gradFill rotWithShape="1">
            <a:gsLst>
              <a:gs pos="0">
                <a:srgbClr val="3366FF"/>
              </a:gs>
              <a:gs pos="100000">
                <a:srgbClr val="3366FF">
                  <a:alpha val="200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7" name="Oval 3"/>
          <p:cNvSpPr>
            <a:spLocks noChangeArrowheads="1"/>
          </p:cNvSpPr>
          <p:nvPr/>
        </p:nvSpPr>
        <p:spPr bwMode="auto">
          <a:xfrm rot="-1800000">
            <a:off x="5981873" y="2047875"/>
            <a:ext cx="7620000" cy="914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8" name="Oval 4"/>
          <p:cNvSpPr>
            <a:spLocks noChangeArrowheads="1"/>
          </p:cNvSpPr>
          <p:nvPr/>
        </p:nvSpPr>
        <p:spPr bwMode="auto">
          <a:xfrm rot="5400000">
            <a:off x="5981873" y="2276475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9" name="Oval 5"/>
          <p:cNvSpPr>
            <a:spLocks noChangeArrowheads="1"/>
          </p:cNvSpPr>
          <p:nvPr/>
        </p:nvSpPr>
        <p:spPr bwMode="auto">
          <a:xfrm rot="2700000">
            <a:off x="5981873" y="2047875"/>
            <a:ext cx="7620000" cy="914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30" name="Oval 6"/>
          <p:cNvSpPr>
            <a:spLocks noChangeArrowheads="1"/>
          </p:cNvSpPr>
          <p:nvPr/>
        </p:nvSpPr>
        <p:spPr bwMode="auto">
          <a:xfrm rot="1800000">
            <a:off x="6058073" y="2276475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31" name="Oval 7"/>
          <p:cNvSpPr>
            <a:spLocks noChangeArrowheads="1"/>
          </p:cNvSpPr>
          <p:nvPr/>
        </p:nvSpPr>
        <p:spPr bwMode="auto">
          <a:xfrm>
            <a:off x="5772950" y="2238445"/>
            <a:ext cx="7620000" cy="457200"/>
          </a:xfrm>
          <a:prstGeom prst="ellipse">
            <a:avLst/>
          </a:prstGeom>
          <a:gradFill rotWithShape="1">
            <a:gsLst>
              <a:gs pos="65000">
                <a:srgbClr val="7E7E7E">
                  <a:alpha val="0"/>
                </a:srgbClr>
              </a:gs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2050" name="Picture 2" descr="https://onwardigo.files.wordpress.com/2016/05/millionaire02a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75" y="368441"/>
            <a:ext cx="10357109" cy="582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9" name="Rectangle 83"/>
          <p:cNvSpPr>
            <a:spLocks noChangeArrowheads="1"/>
          </p:cNvSpPr>
          <p:nvPr/>
        </p:nvSpPr>
        <p:spPr bwMode="auto">
          <a:xfrm>
            <a:off x="35162" y="0"/>
            <a:ext cx="10254609" cy="1717672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5400000" scaled="0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58" name="Rectangle 34"/>
          <p:cNvSpPr>
            <a:spLocks noChangeArrowheads="1"/>
          </p:cNvSpPr>
          <p:nvPr/>
        </p:nvSpPr>
        <p:spPr bwMode="auto">
          <a:xfrm>
            <a:off x="0" y="4220658"/>
            <a:ext cx="12192000" cy="1743072"/>
          </a:xfrm>
          <a:prstGeom prst="rect">
            <a:avLst/>
          </a:prstGeom>
          <a:gradFill rotWithShape="1"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60" name="Rectangle 36"/>
          <p:cNvSpPr>
            <a:spLocks noChangeArrowheads="1"/>
          </p:cNvSpPr>
          <p:nvPr/>
        </p:nvSpPr>
        <p:spPr bwMode="auto">
          <a:xfrm>
            <a:off x="9369121" y="-317355"/>
            <a:ext cx="2904997" cy="6858000"/>
          </a:xfrm>
          <a:prstGeom prst="rect">
            <a:avLst/>
          </a:prstGeom>
          <a:gradFill rotWithShape="1">
            <a:gsLst>
              <a:gs pos="4000">
                <a:schemeClr val="tx1">
                  <a:alpha val="1000"/>
                </a:schemeClr>
              </a:gs>
              <a:gs pos="3300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81" name="AutoShape 57"/>
          <p:cNvSpPr>
            <a:spLocks noChangeArrowheads="1"/>
          </p:cNvSpPr>
          <p:nvPr/>
        </p:nvSpPr>
        <p:spPr bwMode="auto">
          <a:xfrm>
            <a:off x="10474170" y="5178148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$100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2" name="AutoShape 58"/>
          <p:cNvSpPr>
            <a:spLocks noChangeArrowheads="1"/>
          </p:cNvSpPr>
          <p:nvPr/>
        </p:nvSpPr>
        <p:spPr bwMode="auto">
          <a:xfrm>
            <a:off x="10474170" y="48736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$200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3" name="AutoShape 59"/>
          <p:cNvSpPr>
            <a:spLocks noChangeArrowheads="1"/>
          </p:cNvSpPr>
          <p:nvPr/>
        </p:nvSpPr>
        <p:spPr bwMode="auto">
          <a:xfrm>
            <a:off x="10474170" y="45688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$300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4" name="AutoShape 60"/>
          <p:cNvSpPr>
            <a:spLocks noChangeArrowheads="1"/>
          </p:cNvSpPr>
          <p:nvPr/>
        </p:nvSpPr>
        <p:spPr bwMode="auto">
          <a:xfrm>
            <a:off x="10474170" y="42640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$500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5" name="AutoShape 61"/>
          <p:cNvSpPr>
            <a:spLocks noChangeArrowheads="1"/>
          </p:cNvSpPr>
          <p:nvPr/>
        </p:nvSpPr>
        <p:spPr bwMode="auto">
          <a:xfrm>
            <a:off x="10474170" y="39592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FF"/>
                </a:solidFill>
              </a:rPr>
              <a:t>$1,000</a:t>
            </a:r>
            <a:endParaRPr lang="en-US" altLang="en-US" sz="1600" b="1" dirty="0">
              <a:solidFill>
                <a:srgbClr val="FFFFFF"/>
              </a:solidFill>
            </a:endParaRPr>
          </a:p>
        </p:txBody>
      </p:sp>
      <p:sp>
        <p:nvSpPr>
          <p:cNvPr id="77886" name="AutoShape 62"/>
          <p:cNvSpPr>
            <a:spLocks noChangeArrowheads="1"/>
          </p:cNvSpPr>
          <p:nvPr/>
        </p:nvSpPr>
        <p:spPr bwMode="auto">
          <a:xfrm>
            <a:off x="10474170" y="36544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$2,000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7" name="AutoShape 63"/>
          <p:cNvSpPr>
            <a:spLocks noChangeArrowheads="1"/>
          </p:cNvSpPr>
          <p:nvPr/>
        </p:nvSpPr>
        <p:spPr bwMode="auto">
          <a:xfrm>
            <a:off x="10474170" y="33496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$4,000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8" name="AutoShape 64"/>
          <p:cNvSpPr>
            <a:spLocks noChangeArrowheads="1"/>
          </p:cNvSpPr>
          <p:nvPr/>
        </p:nvSpPr>
        <p:spPr bwMode="auto">
          <a:xfrm>
            <a:off x="10474170" y="30448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$8,000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9" name="AutoShape 65"/>
          <p:cNvSpPr>
            <a:spLocks noChangeArrowheads="1"/>
          </p:cNvSpPr>
          <p:nvPr/>
        </p:nvSpPr>
        <p:spPr bwMode="auto">
          <a:xfrm>
            <a:off x="10474170" y="27400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$16,000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0" name="AutoShape 66"/>
          <p:cNvSpPr>
            <a:spLocks noChangeArrowheads="1"/>
          </p:cNvSpPr>
          <p:nvPr/>
        </p:nvSpPr>
        <p:spPr bwMode="auto">
          <a:xfrm>
            <a:off x="10474170" y="24352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FF"/>
                </a:solidFill>
              </a:rPr>
              <a:t>$25,000</a:t>
            </a:r>
            <a:endParaRPr lang="en-US" altLang="en-US" sz="1600" b="1" dirty="0">
              <a:solidFill>
                <a:srgbClr val="FFFFFF"/>
              </a:solidFill>
            </a:endParaRPr>
          </a:p>
        </p:txBody>
      </p:sp>
      <p:sp>
        <p:nvSpPr>
          <p:cNvPr id="77891" name="AutoShape 67"/>
          <p:cNvSpPr>
            <a:spLocks noChangeArrowheads="1"/>
          </p:cNvSpPr>
          <p:nvPr/>
        </p:nvSpPr>
        <p:spPr bwMode="auto">
          <a:xfrm>
            <a:off x="10474170" y="21304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$50,000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2" name="AutoShape 68"/>
          <p:cNvSpPr>
            <a:spLocks noChangeArrowheads="1"/>
          </p:cNvSpPr>
          <p:nvPr/>
        </p:nvSpPr>
        <p:spPr bwMode="auto">
          <a:xfrm>
            <a:off x="10474170" y="18256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$100,000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3" name="AutoShape 69"/>
          <p:cNvSpPr>
            <a:spLocks noChangeArrowheads="1"/>
          </p:cNvSpPr>
          <p:nvPr/>
        </p:nvSpPr>
        <p:spPr bwMode="auto">
          <a:xfrm>
            <a:off x="10474170" y="15208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$250,000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4" name="AutoShape 70"/>
          <p:cNvSpPr>
            <a:spLocks noChangeArrowheads="1"/>
          </p:cNvSpPr>
          <p:nvPr/>
        </p:nvSpPr>
        <p:spPr bwMode="auto">
          <a:xfrm>
            <a:off x="10474170" y="12160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$500,000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5" name="AutoShape 71"/>
          <p:cNvSpPr>
            <a:spLocks noChangeArrowheads="1"/>
          </p:cNvSpPr>
          <p:nvPr/>
        </p:nvSpPr>
        <p:spPr bwMode="auto">
          <a:xfrm>
            <a:off x="10474170" y="9112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FF"/>
                </a:solidFill>
              </a:rPr>
              <a:t>$1,000,000</a:t>
            </a:r>
            <a:endParaRPr lang="en-US" altLang="en-US" sz="1600" b="1" dirty="0">
              <a:solidFill>
                <a:srgbClr val="FFFFFF"/>
              </a:solidFill>
            </a:endParaRPr>
          </a:p>
        </p:txBody>
      </p:sp>
      <p:sp>
        <p:nvSpPr>
          <p:cNvPr id="77907" name="Rectangle 83"/>
          <p:cNvSpPr>
            <a:spLocks noChangeArrowheads="1"/>
          </p:cNvSpPr>
          <p:nvPr/>
        </p:nvSpPr>
        <p:spPr bwMode="auto">
          <a:xfrm>
            <a:off x="0" y="5925325"/>
            <a:ext cx="12192000" cy="931862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916" name="ViewCorrect" hidden="1">
            <a:hlinkClick r:id="" action="ppaction://macro?name=ViewCorrectAnswer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b="1" dirty="0">
                <a:solidFill>
                  <a:srgbClr val="FFFFFF"/>
                </a:solidFill>
              </a:rPr>
              <a:t>CORRECT ANSWER</a:t>
            </a:r>
          </a:p>
        </p:txBody>
      </p:sp>
      <p:sp>
        <p:nvSpPr>
          <p:cNvPr id="77918" name="GameEnd" hidden="1">
            <a:hlinkClick r:id="" action="ppaction://macro?name=ViewEnd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b="1" dirty="0">
                <a:solidFill>
                  <a:srgbClr val="FFFFFF"/>
                </a:solidFill>
              </a:rPr>
              <a:t>END</a:t>
            </a:r>
          </a:p>
        </p:txBody>
      </p:sp>
      <p:sp>
        <p:nvSpPr>
          <p:cNvPr id="183" name="TimerText" hidden="1"/>
          <p:cNvSpPr txBox="1"/>
          <p:nvPr/>
        </p:nvSpPr>
        <p:spPr>
          <a:xfrm>
            <a:off x="4451058" y="2383105"/>
            <a:ext cx="147668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ctr" defTabSz="914400" eaLnBrk="1" latinLnBrk="0" hangingPunct="1">
              <a:defRPr sz="16600" b="1">
                <a:ln>
                  <a:solidFill>
                    <a:schemeClr val="tx1"/>
                  </a:solidFill>
                </a:ln>
                <a:gradFill>
                  <a:gsLst>
                    <a:gs pos="31000">
                      <a:schemeClr val="accent1">
                        <a:lumMod val="5000"/>
                        <a:lumOff val="95000"/>
                      </a:schemeClr>
                    </a:gs>
                    <a:gs pos="73000">
                      <a:srgbClr val="FFC000"/>
                    </a:gs>
                    <a:gs pos="100000">
                      <a:srgbClr val="FFFF00"/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defTabSz="914400" eaLnBrk="1" latinLnBrk="0" hangingPunct="1">
              <a:defRPr sz="1800">
                <a:latin typeface="+mn-lt"/>
              </a:defRPr>
            </a:lvl2pPr>
            <a:lvl3pPr defTabSz="914400" eaLnBrk="1" latinLnBrk="0" hangingPunct="1">
              <a:defRPr sz="1800">
                <a:latin typeface="+mn-lt"/>
              </a:defRPr>
            </a:lvl3pPr>
            <a:lvl4pPr defTabSz="914400" eaLnBrk="1" latinLnBrk="0" hangingPunct="1">
              <a:defRPr sz="1800">
                <a:latin typeface="+mn-lt"/>
              </a:defRPr>
            </a:lvl4pPr>
            <a:lvl5pPr defTabSz="914400" eaLnBrk="1" latinLnBrk="0" hangingPunct="1">
              <a:defRPr sz="1800">
                <a:latin typeface="+mn-lt"/>
              </a:defRPr>
            </a:lvl5pPr>
            <a:lvl6pPr>
              <a:defRPr sz="1800">
                <a:latin typeface="+mn-lt"/>
              </a:defRPr>
            </a:lvl6pPr>
            <a:lvl7pPr>
              <a:defRPr sz="1800">
                <a:latin typeface="+mn-lt"/>
              </a:defRPr>
            </a:lvl7pPr>
            <a:lvl8pPr>
              <a:defRPr sz="1800">
                <a:latin typeface="+mn-lt"/>
              </a:defRPr>
            </a:lvl8pPr>
            <a:lvl9pPr>
              <a:defRPr sz="1800">
                <a:latin typeface="+mn-lt"/>
              </a:defRPr>
            </a:lvl9pPr>
          </a:lstStyle>
          <a:p>
            <a:r>
              <a:rPr lang="en-US" sz="8000" spc="-300">
                <a:ln w="12700">
                  <a:solidFill>
                    <a:srgbClr val="000000"/>
                  </a:solidFill>
                </a:ln>
                <a:gradFill>
                  <a:gsLst>
                    <a:gs pos="29000">
                      <a:srgbClr val="BBE0E3">
                        <a:lumMod val="5000"/>
                        <a:lumOff val="95000"/>
                      </a:srgbClr>
                    </a:gs>
                    <a:gs pos="82000">
                      <a:srgbClr val="FFC000"/>
                    </a:gs>
                    <a:gs pos="67000">
                      <a:srgbClr val="FFFF00"/>
                    </a:gs>
                  </a:gsLst>
                  <a:lin ang="5400000" scaled="1"/>
                </a:gradFill>
                <a:latin typeface="Arial Black" panose="020B0A04020102020204" pitchFamily="34" charset="0"/>
              </a:rPr>
              <a:t>00</a:t>
            </a:r>
            <a:endParaRPr lang="en-US" sz="8000" spc="-300" dirty="0">
              <a:ln w="12700">
                <a:solidFill>
                  <a:srgbClr val="000000"/>
                </a:solidFill>
              </a:ln>
              <a:gradFill>
                <a:gsLst>
                  <a:gs pos="29000">
                    <a:srgbClr val="BBE0E3">
                      <a:lumMod val="5000"/>
                      <a:lumOff val="95000"/>
                    </a:srgbClr>
                  </a:gs>
                  <a:gs pos="82000">
                    <a:srgbClr val="FFC000"/>
                  </a:gs>
                  <a:gs pos="67000">
                    <a:srgbClr val="FFFF00"/>
                  </a:gs>
                </a:gsLst>
                <a:lin ang="5400000" scaled="1"/>
              </a:gradFill>
              <a:latin typeface="Arial Black" panose="020B0A04020102020204" pitchFamily="34" charset="0"/>
            </a:endParaRPr>
          </a:p>
        </p:txBody>
      </p:sp>
      <p:sp>
        <p:nvSpPr>
          <p:cNvPr id="130" name="Rectangle 36"/>
          <p:cNvSpPr>
            <a:spLocks noChangeArrowheads="1"/>
          </p:cNvSpPr>
          <p:nvPr/>
        </p:nvSpPr>
        <p:spPr bwMode="auto">
          <a:xfrm>
            <a:off x="-10395" y="10955"/>
            <a:ext cx="2904997" cy="68580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35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5" name="Continue" hidden="1">
            <a:hlinkClick r:id="" action="ppaction://macro?name=NextQuestion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b="1" dirty="0">
                <a:solidFill>
                  <a:srgbClr val="FFFFFF"/>
                </a:solidFill>
              </a:rPr>
              <a:t>CONTINUE</a:t>
            </a:r>
          </a:p>
        </p:txBody>
      </p:sp>
      <p:graphicFrame>
        <p:nvGraphicFramePr>
          <p:cNvPr id="16" name="AskAudienceChart" hidden="1"/>
          <p:cNvGraphicFramePr/>
          <p:nvPr>
            <p:extLst>
              <p:ext uri="{D42A27DB-BD31-4B8C-83A1-F6EECF244321}">
                <p14:modId xmlns:p14="http://schemas.microsoft.com/office/powerpoint/2010/main" val="4222685439"/>
              </p:ext>
            </p:extLst>
          </p:nvPr>
        </p:nvGraphicFramePr>
        <p:xfrm>
          <a:off x="2346325" y="1756601"/>
          <a:ext cx="6096000" cy="24886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sp>
        <p:nvSpPr>
          <p:cNvPr id="77902" name="QuestionText">
            <a:hlinkClick r:id="" action="ppaction://macro?name=ShowAnswers"/>
          </p:cNvPr>
          <p:cNvSpPr>
            <a:spLocks noChangeArrowheads="1"/>
          </p:cNvSpPr>
          <p:nvPr/>
        </p:nvSpPr>
        <p:spPr bwMode="auto">
          <a:xfrm>
            <a:off x="435429" y="206374"/>
            <a:ext cx="9476853" cy="2360613"/>
          </a:xfrm>
          <a:prstGeom prst="hexagon">
            <a:avLst>
              <a:gd name="adj" fmla="val 34128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76200">
            <a:gradFill>
              <a:gsLst>
                <a:gs pos="50000">
                  <a:schemeClr val="accent5">
                    <a:lumMod val="50000"/>
                  </a:schemeClr>
                </a:gs>
                <a:gs pos="100000">
                  <a:schemeClr val="accent2"/>
                </a:gs>
                <a:gs pos="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vi-VN" sz="28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 3: Số cách chọn 3 học sinh đi học bơi từ một nhóm 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vi-VN" sz="28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10 bạn học sinh là:</a:t>
            </a:r>
            <a:endParaRPr lang="en-US" sz="2000" dirty="0">
              <a:solidFill>
                <a:srgbClr val="FFFF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7904" name="AutoShape 80"/>
          <p:cNvSpPr>
            <a:spLocks noChangeArrowheads="1"/>
          </p:cNvSpPr>
          <p:nvPr/>
        </p:nvSpPr>
        <p:spPr bwMode="auto">
          <a:xfrm>
            <a:off x="834515" y="838200"/>
            <a:ext cx="166787" cy="1524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905" name="AutoShape 81"/>
          <p:cNvSpPr>
            <a:spLocks noChangeArrowheads="1"/>
          </p:cNvSpPr>
          <p:nvPr/>
        </p:nvSpPr>
        <p:spPr bwMode="auto">
          <a:xfrm>
            <a:off x="9424068" y="838200"/>
            <a:ext cx="166787" cy="1524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62" name="AnswerD"/>
          <p:cNvSpPr>
            <a:spLocks noChangeArrowheads="1"/>
          </p:cNvSpPr>
          <p:nvPr/>
        </p:nvSpPr>
        <p:spPr bwMode="auto">
          <a:xfrm>
            <a:off x="5271230" y="5118820"/>
            <a:ext cx="4434840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720</a:t>
            </a:r>
          </a:p>
        </p:txBody>
      </p:sp>
      <p:sp>
        <p:nvSpPr>
          <p:cNvPr id="77861" name="AnswerC"/>
          <p:cNvSpPr>
            <a:spLocks noChangeArrowheads="1"/>
          </p:cNvSpPr>
          <p:nvPr/>
        </p:nvSpPr>
        <p:spPr bwMode="auto">
          <a:xfrm>
            <a:off x="722461" y="5118820"/>
            <a:ext cx="4437413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604 800</a:t>
            </a:r>
          </a:p>
        </p:txBody>
      </p:sp>
      <p:sp>
        <p:nvSpPr>
          <p:cNvPr id="77864" name="AnswerB"/>
          <p:cNvSpPr>
            <a:spLocks noChangeArrowheads="1"/>
          </p:cNvSpPr>
          <p:nvPr/>
        </p:nvSpPr>
        <p:spPr bwMode="auto">
          <a:xfrm>
            <a:off x="5233168" y="4309581"/>
            <a:ext cx="4437414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120</a:t>
            </a:r>
          </a:p>
        </p:txBody>
      </p:sp>
      <p:sp>
        <p:nvSpPr>
          <p:cNvPr id="77863" name="AnswerA"/>
          <p:cNvSpPr>
            <a:spLocks noChangeArrowheads="1"/>
          </p:cNvSpPr>
          <p:nvPr/>
        </p:nvSpPr>
        <p:spPr bwMode="auto">
          <a:xfrm>
            <a:off x="722461" y="4343403"/>
            <a:ext cx="4437413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3 628 800</a:t>
            </a:r>
          </a:p>
        </p:txBody>
      </p:sp>
      <p:sp>
        <p:nvSpPr>
          <p:cNvPr id="77877" name="AutoShape 53"/>
          <p:cNvSpPr>
            <a:spLocks noChangeArrowheads="1"/>
          </p:cNvSpPr>
          <p:nvPr/>
        </p:nvSpPr>
        <p:spPr bwMode="auto">
          <a:xfrm>
            <a:off x="5378575" y="4656740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B</a:t>
            </a:r>
          </a:p>
        </p:txBody>
      </p:sp>
      <p:sp>
        <p:nvSpPr>
          <p:cNvPr id="77878" name="AutoShape 54"/>
          <p:cNvSpPr>
            <a:spLocks noChangeArrowheads="1"/>
          </p:cNvSpPr>
          <p:nvPr/>
        </p:nvSpPr>
        <p:spPr bwMode="auto">
          <a:xfrm>
            <a:off x="5378575" y="5432157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D</a:t>
            </a:r>
          </a:p>
        </p:txBody>
      </p:sp>
      <p:sp>
        <p:nvSpPr>
          <p:cNvPr id="77879" name="AutoShape 55"/>
          <p:cNvSpPr>
            <a:spLocks noChangeArrowheads="1"/>
          </p:cNvSpPr>
          <p:nvPr/>
        </p:nvSpPr>
        <p:spPr bwMode="auto">
          <a:xfrm>
            <a:off x="834515" y="4656740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274320" anchor="ctr"/>
          <a:lstStyle/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A</a:t>
            </a:r>
            <a:endParaRPr lang="en-US" sz="1200" b="1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77880" name="AutoShape 56"/>
          <p:cNvSpPr>
            <a:spLocks noChangeArrowheads="1"/>
          </p:cNvSpPr>
          <p:nvPr/>
        </p:nvSpPr>
        <p:spPr bwMode="auto">
          <a:xfrm>
            <a:off x="834515" y="5432157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C</a:t>
            </a:r>
          </a:p>
        </p:txBody>
      </p:sp>
      <p:sp>
        <p:nvSpPr>
          <p:cNvPr id="5" name="StartTimerButton" hidden="1">
            <a:hlinkClick r:id="" action="ppaction://macro?name=StartPhoneTimer">
              <a:snd r:embed="rId13" name="66 Phone-A-Friend-pt2.wav"/>
            </a:hlinkClick>
          </p:cNvPr>
          <p:cNvSpPr/>
          <p:nvPr/>
        </p:nvSpPr>
        <p:spPr>
          <a:xfrm>
            <a:off x="4751825" y="2556852"/>
            <a:ext cx="914400" cy="914400"/>
          </a:xfrm>
          <a:prstGeom prst="ellipse">
            <a:avLst/>
          </a:prstGeom>
          <a:solidFill>
            <a:schemeClr val="accent6"/>
          </a:solidFill>
          <a:ln w="38100">
            <a:solidFill>
              <a:srgbClr val="FFFF00"/>
            </a:solidFill>
          </a:ln>
          <a:effectLst>
            <a:outerShdw blurRad="762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>
              <a:lnSpc>
                <a:spcPts val="1400"/>
              </a:lnSpc>
            </a:pPr>
            <a:r>
              <a:rPr lang="en-US" sz="1600" b="1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START</a:t>
            </a:r>
          </a:p>
          <a:p>
            <a:pPr algn="ctr">
              <a:lnSpc>
                <a:spcPts val="1400"/>
              </a:lnSpc>
            </a:pPr>
            <a:r>
              <a:rPr lang="en-US" sz="1600" b="1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TIMER</a:t>
            </a:r>
          </a:p>
        </p:txBody>
      </p:sp>
      <p:sp>
        <p:nvSpPr>
          <p:cNvPr id="123" name="CloseAskPoll" hidden="1">
            <a:hlinkClick r:id="" action="ppaction://macro?name=EndLifeline"/>
          </p:cNvPr>
          <p:cNvSpPr/>
          <p:nvPr/>
        </p:nvSpPr>
        <p:spPr>
          <a:xfrm>
            <a:off x="7747415" y="1687446"/>
            <a:ext cx="822960" cy="243759"/>
          </a:xfrm>
          <a:prstGeom prst="rect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Arial Black" panose="020B0A04020102020204" pitchFamily="34" charset="0"/>
              </a:rPr>
              <a:t>CLOSE</a:t>
            </a:r>
          </a:p>
        </p:txBody>
      </p:sp>
      <p:sp>
        <p:nvSpPr>
          <p:cNvPr id="124" name="StopPhoneTimer" hidden="1">
            <a:hlinkClick r:id="" action="ppaction://macro?name=EndLifeline"/>
          </p:cNvPr>
          <p:cNvSpPr/>
          <p:nvPr/>
        </p:nvSpPr>
        <p:spPr>
          <a:xfrm>
            <a:off x="4848172" y="3429000"/>
            <a:ext cx="731520" cy="243759"/>
          </a:xfrm>
          <a:prstGeom prst="hexagon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Arial Black" panose="020B0A04020102020204" pitchFamily="34" charset="0"/>
              </a:rPr>
              <a:t>END</a:t>
            </a:r>
          </a:p>
        </p:txBody>
      </p:sp>
      <p:grpSp>
        <p:nvGrpSpPr>
          <p:cNvPr id="128" name="FiftyFifty" hidden="1"/>
          <p:cNvGrpSpPr/>
          <p:nvPr/>
        </p:nvGrpSpPr>
        <p:grpSpPr>
          <a:xfrm>
            <a:off x="3903533" y="5958887"/>
            <a:ext cx="832002" cy="415673"/>
            <a:chOff x="-1855955" y="3274526"/>
            <a:chExt cx="1575210" cy="786985"/>
          </a:xfrm>
        </p:grpSpPr>
        <p:sp>
          <p:nvSpPr>
            <p:cNvPr id="129" name="Lifeline" hidden="1">
              <a:hlinkClick r:id="" action="ppaction://macro?name=FiftyFifty"/>
            </p:cNvPr>
            <p:cNvSpPr/>
            <p:nvPr/>
          </p:nvSpPr>
          <p:spPr>
            <a:xfrm>
              <a:off x="-1855955" y="3274526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132" name="Picture 131" hidden="1">
              <a:hlinkClick r:id="" action="ppaction://macro?name=FiftyFifty"/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04" t="24368" r="16082" b="32681"/>
            <a:stretch/>
          </p:blipFill>
          <p:spPr>
            <a:xfrm>
              <a:off x="-1670217" y="3446042"/>
              <a:ext cx="1203735" cy="460860"/>
            </a:xfrm>
            <a:prstGeom prst="rect">
              <a:avLst/>
            </a:prstGeom>
          </p:spPr>
        </p:pic>
      </p:grpSp>
      <p:grpSp>
        <p:nvGrpSpPr>
          <p:cNvPr id="133" name="AskAudience" hidden="1"/>
          <p:cNvGrpSpPr/>
          <p:nvPr/>
        </p:nvGrpSpPr>
        <p:grpSpPr>
          <a:xfrm>
            <a:off x="4805497" y="5958887"/>
            <a:ext cx="832002" cy="415673"/>
            <a:chOff x="-1855955" y="260905"/>
            <a:chExt cx="1575210" cy="786985"/>
          </a:xfrm>
        </p:grpSpPr>
        <p:sp>
          <p:nvSpPr>
            <p:cNvPr id="134" name="Lifeline" hidden="1">
              <a:hlinkClick r:id="" action="ppaction://macro?name=AskAudience"/>
            </p:cNvPr>
            <p:cNvSpPr/>
            <p:nvPr/>
          </p:nvSpPr>
          <p:spPr>
            <a:xfrm>
              <a:off x="-1855955" y="260905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135" name="Picture 134" hidden="1">
              <a:hlinkClick r:id="" action="ppaction://macro?name=AskAudience"/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92" t="15136" r="19425" b="32640"/>
            <a:stretch/>
          </p:blipFill>
          <p:spPr>
            <a:xfrm>
              <a:off x="-1567615" y="347158"/>
              <a:ext cx="998530" cy="614479"/>
            </a:xfrm>
            <a:prstGeom prst="rect">
              <a:avLst/>
            </a:prstGeom>
          </p:spPr>
        </p:pic>
      </p:grpSp>
      <p:grpSp>
        <p:nvGrpSpPr>
          <p:cNvPr id="147" name="PlusOne" hidden="1"/>
          <p:cNvGrpSpPr/>
          <p:nvPr/>
        </p:nvGrpSpPr>
        <p:grpSpPr>
          <a:xfrm>
            <a:off x="5704435" y="5958887"/>
            <a:ext cx="832002" cy="415673"/>
            <a:chOff x="-1855955" y="4257568"/>
            <a:chExt cx="1575210" cy="786985"/>
          </a:xfrm>
        </p:grpSpPr>
        <p:sp>
          <p:nvSpPr>
            <p:cNvPr id="148" name="Lifeline" hidden="1">
              <a:hlinkClick r:id="" action="ppaction://macro?name=PlusOne"/>
            </p:cNvPr>
            <p:cNvSpPr/>
            <p:nvPr/>
          </p:nvSpPr>
          <p:spPr>
            <a:xfrm>
              <a:off x="-1855955" y="4257568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149" name="Picture 148" hidden="1">
              <a:hlinkClick r:id="" action="ppaction://macro?name=PlusOne"/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33" t="28170" r="25335" b="40810"/>
            <a:stretch/>
          </p:blipFill>
          <p:spPr>
            <a:xfrm>
              <a:off x="-1471602" y="4401428"/>
              <a:ext cx="806505" cy="499265"/>
            </a:xfrm>
            <a:prstGeom prst="rect">
              <a:avLst/>
            </a:prstGeom>
          </p:spPr>
        </p:pic>
      </p:grpSp>
      <p:grpSp>
        <p:nvGrpSpPr>
          <p:cNvPr id="150" name="LL1X" hidden="1"/>
          <p:cNvGrpSpPr/>
          <p:nvPr/>
        </p:nvGrpSpPr>
        <p:grpSpPr>
          <a:xfrm>
            <a:off x="3862334" y="5805934"/>
            <a:ext cx="914400" cy="721578"/>
            <a:chOff x="3862334" y="5805934"/>
            <a:chExt cx="914400" cy="721578"/>
          </a:xfrm>
        </p:grpSpPr>
        <p:sp>
          <p:nvSpPr>
            <p:cNvPr id="151" name="shape" hidden="1"/>
            <p:cNvSpPr/>
            <p:nvPr/>
          </p:nvSpPr>
          <p:spPr>
            <a:xfrm>
              <a:off x="3862334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b="1" dirty="0">
                <a:solidFill>
                  <a:srgbClr val="FFFFFF"/>
                </a:solidFill>
              </a:endParaRPr>
            </a:p>
          </p:txBody>
        </p:sp>
        <p:sp>
          <p:nvSpPr>
            <p:cNvPr id="152" name="Fifty" hidden="1"/>
            <p:cNvSpPr/>
            <p:nvPr/>
          </p:nvSpPr>
          <p:spPr>
            <a:xfrm rot="18900000">
              <a:off x="3967135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53" name="LL2X" hidden="1"/>
          <p:cNvGrpSpPr/>
          <p:nvPr/>
        </p:nvGrpSpPr>
        <p:grpSpPr>
          <a:xfrm>
            <a:off x="4764298" y="5805934"/>
            <a:ext cx="914400" cy="721578"/>
            <a:chOff x="4764298" y="5805934"/>
            <a:chExt cx="914400" cy="721578"/>
          </a:xfrm>
        </p:grpSpPr>
        <p:sp>
          <p:nvSpPr>
            <p:cNvPr id="154" name="shape" hidden="1"/>
            <p:cNvSpPr/>
            <p:nvPr/>
          </p:nvSpPr>
          <p:spPr>
            <a:xfrm>
              <a:off x="4764298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b="1" dirty="0">
                <a:solidFill>
                  <a:srgbClr val="FFFFFF"/>
                </a:solidFill>
              </a:endParaRPr>
            </a:p>
          </p:txBody>
        </p:sp>
        <p:sp>
          <p:nvSpPr>
            <p:cNvPr id="155" name="Audience" hidden="1"/>
            <p:cNvSpPr/>
            <p:nvPr/>
          </p:nvSpPr>
          <p:spPr>
            <a:xfrm rot="18900000">
              <a:off x="4871242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56" name="LL3X" hidden="1"/>
          <p:cNvGrpSpPr/>
          <p:nvPr/>
        </p:nvGrpSpPr>
        <p:grpSpPr>
          <a:xfrm>
            <a:off x="5663236" y="5805934"/>
            <a:ext cx="914400" cy="721578"/>
            <a:chOff x="5663236" y="5805934"/>
            <a:chExt cx="914400" cy="721578"/>
          </a:xfrm>
        </p:grpSpPr>
        <p:sp>
          <p:nvSpPr>
            <p:cNvPr id="157" name="shape" hidden="1"/>
            <p:cNvSpPr/>
            <p:nvPr/>
          </p:nvSpPr>
          <p:spPr>
            <a:xfrm>
              <a:off x="5663236" y="591540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3200" dirty="0">
                <a:solidFill>
                  <a:srgbClr val="FFFFFF"/>
                </a:solidFill>
              </a:endParaRPr>
            </a:p>
          </p:txBody>
        </p:sp>
        <p:sp>
          <p:nvSpPr>
            <p:cNvPr id="158" name="Phone" hidden="1"/>
            <p:cNvSpPr/>
            <p:nvPr/>
          </p:nvSpPr>
          <p:spPr>
            <a:xfrm rot="18900000">
              <a:off x="5762648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160" name="PlusOneText" hidden="1"/>
          <p:cNvSpPr txBox="1"/>
          <p:nvPr/>
        </p:nvSpPr>
        <p:spPr>
          <a:xfrm>
            <a:off x="4683789" y="4795876"/>
            <a:ext cx="1049419" cy="594185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2800" dirty="0">
                <a:sym typeface="Wingdings 2" panose="05020102010507070707" pitchFamily="18" charset="2"/>
              </a:rPr>
              <a:t></a:t>
            </a:r>
            <a:r>
              <a:rPr lang="en-US" dirty="0"/>
              <a:t>1</a:t>
            </a:r>
          </a:p>
        </p:txBody>
      </p:sp>
      <p:sp>
        <p:nvSpPr>
          <p:cNvPr id="161" name="DoubleDipText" hidden="1"/>
          <p:cNvSpPr txBox="1"/>
          <p:nvPr/>
        </p:nvSpPr>
        <p:spPr>
          <a:xfrm>
            <a:off x="4683789" y="4795876"/>
            <a:ext cx="1049419" cy="594185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2800" dirty="0">
                <a:sym typeface="Wingdings 2" panose="05020102010507070707" pitchFamily="18" charset="2"/>
              </a:rPr>
              <a:t></a:t>
            </a:r>
            <a:r>
              <a:rPr lang="en-US" dirty="0"/>
              <a:t>2</a:t>
            </a:r>
          </a:p>
        </p:txBody>
      </p:sp>
      <p:grpSp>
        <p:nvGrpSpPr>
          <p:cNvPr id="138" name="ContinueWon" hidden="1"/>
          <p:cNvGrpSpPr/>
          <p:nvPr/>
        </p:nvGrpSpPr>
        <p:grpSpPr>
          <a:xfrm>
            <a:off x="3263583" y="3588431"/>
            <a:ext cx="3907757" cy="615965"/>
            <a:chOff x="920627" y="206375"/>
            <a:chExt cx="8983609" cy="1416050"/>
          </a:xfrm>
        </p:grpSpPr>
        <p:sp>
          <p:nvSpPr>
            <p:cNvPr id="139" name="WonValue" hidden="1">
              <a:hlinkClick r:id="" action="ppaction://macro?name=NextQuestion"/>
            </p:cNvPr>
            <p:cNvSpPr>
              <a:spLocks noChangeArrowheads="1"/>
            </p:cNvSpPr>
            <p:nvPr/>
          </p:nvSpPr>
          <p:spPr bwMode="auto">
            <a:xfrm>
              <a:off x="920627" y="206375"/>
              <a:ext cx="8983609" cy="1416050"/>
            </a:xfrm>
            <a:prstGeom prst="hexagon">
              <a:avLst>
                <a:gd name="adj" fmla="val 34128"/>
                <a:gd name="vf" fmla="val 115470"/>
              </a:avLst>
            </a:prstGeom>
            <a:gradFill flip="none" rotWithShape="1">
              <a:gsLst>
                <a:gs pos="35000">
                  <a:srgbClr val="0D0D0D"/>
                </a:gs>
                <a:gs pos="100000">
                  <a:srgbClr val="161645"/>
                </a:gs>
              </a:gsLst>
              <a:lin ang="5400000" scaled="1"/>
              <a:tileRect/>
            </a:gradFill>
            <a:ln w="50800" cap="sq">
              <a:gradFill>
                <a:gsLst>
                  <a:gs pos="50000">
                    <a:schemeClr val="accent5">
                      <a:lumMod val="50000"/>
                    </a:schemeClr>
                  </a:gs>
                  <a:gs pos="100000">
                    <a:schemeClr val="accent2"/>
                  </a:gs>
                  <a:gs pos="0">
                    <a:schemeClr val="accent2"/>
                  </a:gs>
                </a:gsLst>
                <a:lin ang="10800000" scaled="0"/>
              </a:gradFill>
              <a:miter lim="800000"/>
            </a:ln>
            <a:effectLst/>
          </p:spPr>
          <p:txBody>
            <a:bodyPr wrap="none" tIns="0" anchor="ctr"/>
            <a:lstStyle/>
            <a:p>
              <a:pPr algn="ctr"/>
              <a:r>
                <a:rPr lang="en-US" sz="4400" b="1">
                  <a:solidFill>
                    <a:srgbClr val="FFFFFF"/>
                  </a:solidFill>
                  <a:latin typeface="Calibri" panose="020F0502020204030204" pitchFamily="34" charset="0"/>
                </a:rPr>
                <a:t>$200</a:t>
              </a:r>
              <a:endParaRPr lang="en-US" sz="4400" b="1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0" name="AutoShape 80" hidden="1"/>
            <p:cNvSpPr>
              <a:spLocks noChangeAspect="1" noChangeArrowheads="1"/>
            </p:cNvSpPr>
            <p:nvPr/>
          </p:nvSpPr>
          <p:spPr bwMode="auto">
            <a:xfrm>
              <a:off x="1096655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100">
                <a:solidFill>
                  <a:srgbClr val="000000"/>
                </a:solidFill>
              </a:endParaRPr>
            </a:p>
          </p:txBody>
        </p:sp>
        <p:sp>
          <p:nvSpPr>
            <p:cNvPr id="141" name="AutoShape 81" hidden="1"/>
            <p:cNvSpPr>
              <a:spLocks noChangeAspect="1" noChangeArrowheads="1"/>
            </p:cNvSpPr>
            <p:nvPr/>
          </p:nvSpPr>
          <p:spPr bwMode="auto">
            <a:xfrm>
              <a:off x="9462786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100">
                <a:solidFill>
                  <a:srgbClr val="000000"/>
                </a:solidFill>
              </a:endParaRPr>
            </a:p>
          </p:txBody>
        </p:sp>
      </p:grpSp>
      <p:grpSp>
        <p:nvGrpSpPr>
          <p:cNvPr id="118" name="FinalAnswer" hidden="1"/>
          <p:cNvGrpSpPr/>
          <p:nvPr/>
        </p:nvGrpSpPr>
        <p:grpSpPr>
          <a:xfrm>
            <a:off x="2448982" y="3199770"/>
            <a:ext cx="5567268" cy="1060523"/>
            <a:chOff x="2448982" y="3199770"/>
            <a:chExt cx="5567268" cy="1060523"/>
          </a:xfrm>
        </p:grpSpPr>
        <p:sp>
          <p:nvSpPr>
            <p:cNvPr id="119" name="Hexagon 118" hidden="1"/>
            <p:cNvSpPr/>
            <p:nvPr/>
          </p:nvSpPr>
          <p:spPr>
            <a:xfrm>
              <a:off x="2448982" y="3199770"/>
              <a:ext cx="5567268" cy="1060523"/>
            </a:xfrm>
            <a:prstGeom prst="hexagon">
              <a:avLst/>
            </a:prstGeom>
            <a:gradFill flip="none" rotWithShape="1">
              <a:gsLst>
                <a:gs pos="35000">
                  <a:srgbClr val="002060"/>
                </a:gs>
                <a:gs pos="100000">
                  <a:schemeClr val="accent2"/>
                </a:gs>
              </a:gsLst>
              <a:lin ang="5400000" scaled="1"/>
              <a:tileRect/>
            </a:gradFill>
            <a:ln w="50800">
              <a:solidFill>
                <a:schemeClr val="tx1"/>
              </a:solidFill>
            </a:ln>
            <a:effectLst/>
          </p:spPr>
          <p:txBody>
            <a:bodyPr wrap="none"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0" name="Freeform 119" hidden="1"/>
            <p:cNvSpPr/>
            <p:nvPr/>
          </p:nvSpPr>
          <p:spPr>
            <a:xfrm>
              <a:off x="2513697" y="3199770"/>
              <a:ext cx="5437838" cy="400832"/>
            </a:xfrm>
            <a:custGeom>
              <a:avLst/>
              <a:gdLst>
                <a:gd name="connsiteX0" fmla="*/ 200416 w 5437838"/>
                <a:gd name="connsiteY0" fmla="*/ 0 h 400832"/>
                <a:gd name="connsiteX1" fmla="*/ 5237422 w 5437838"/>
                <a:gd name="connsiteY1" fmla="*/ 0 h 400832"/>
                <a:gd name="connsiteX2" fmla="*/ 5437838 w 5437838"/>
                <a:gd name="connsiteY2" fmla="*/ 400832 h 400832"/>
                <a:gd name="connsiteX3" fmla="*/ 0 w 5437838"/>
                <a:gd name="connsiteY3" fmla="*/ 400832 h 400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7838" h="400832">
                  <a:moveTo>
                    <a:pt x="200416" y="0"/>
                  </a:moveTo>
                  <a:lnTo>
                    <a:pt x="5237422" y="0"/>
                  </a:lnTo>
                  <a:lnTo>
                    <a:pt x="5437838" y="400832"/>
                  </a:lnTo>
                  <a:lnTo>
                    <a:pt x="0" y="400832"/>
                  </a:lnTo>
                  <a:close/>
                </a:path>
              </a:pathLst>
            </a:custGeom>
            <a:solidFill>
              <a:schemeClr val="tx1"/>
            </a:solidFill>
            <a:ln w="76200">
              <a:noFill/>
            </a:ln>
            <a:effectLst/>
          </p:spPr>
          <p:txBody>
            <a:bodyPr wrap="none" anchor="ctr"/>
            <a:lstStyle/>
            <a:p>
              <a:pPr algn="ctr"/>
              <a:r>
                <a:rPr lang="en-US" sz="24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</a:rPr>
                <a:t>IS THAT YOUR FINAL ANSWER?</a:t>
              </a:r>
            </a:p>
          </p:txBody>
        </p:sp>
        <p:sp>
          <p:nvSpPr>
            <p:cNvPr id="121" name="FinalNo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5384605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r>
                <a:rPr lang="en-US" altLang="en-US" sz="2800" b="1" dirty="0">
                  <a:solidFill>
                    <a:srgbClr val="FFFFFF"/>
                  </a:solidFill>
                </a:rPr>
                <a:t>NO</a:t>
              </a:r>
            </a:p>
          </p:txBody>
        </p:sp>
        <p:sp>
          <p:nvSpPr>
            <p:cNvPr id="122" name="FinalYes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2793170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r>
                <a:rPr lang="en-US" altLang="en-US" sz="2800" b="1" dirty="0">
                  <a:solidFill>
                    <a:srgbClr val="FFFFFF"/>
                  </a:solidFill>
                </a:rPr>
                <a:t>YES</a:t>
              </a:r>
            </a:p>
          </p:txBody>
        </p:sp>
      </p:grpSp>
      <p:sp>
        <p:nvSpPr>
          <p:cNvPr id="131" name="Start">
            <a:hlinkClick r:id="" action="ppaction://macro?name=StartFastestFinger"/>
            <a:extLst>
              <a:ext uri="{FF2B5EF4-FFF2-40B4-BE49-F238E27FC236}">
                <a16:creationId xmlns:a16="http://schemas.microsoft.com/office/drawing/2014/main" id="{3A3F7E8E-943E-490B-8169-69FB17E7FF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7407" y="6579136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b="1">
                <a:solidFill>
                  <a:srgbClr val="FFFFFF"/>
                </a:solidFill>
              </a:rPr>
              <a:t>Bắt đầu </a:t>
            </a:r>
            <a:endParaRPr lang="en-US" altLang="en-US" b="1" dirty="0">
              <a:solidFill>
                <a:srgbClr val="FFFFFF"/>
              </a:solidFill>
            </a:endParaRPr>
          </a:p>
        </p:txBody>
      </p:sp>
      <p:pic>
        <p:nvPicPr>
          <p:cNvPr id="159" name="Countdown Timer 60 seconds ( v 263 ) circle clock with sound effects 4k">
            <a:hlinkClick r:id="" action="ppaction://media"/>
            <a:extLst>
              <a:ext uri="{FF2B5EF4-FFF2-40B4-BE49-F238E27FC236}">
                <a16:creationId xmlns:a16="http://schemas.microsoft.com/office/drawing/2014/main" id="{F8747D55-8924-4EED-975F-A33AA844AED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3805"/>
                </p14:media>
              </p:ext>
            </p:extLst>
          </p:nvPr>
        </p:nvPicPr>
        <p:blipFill rotWithShape="1">
          <a:blip r:embed="rId17"/>
          <a:srcRect l="21738" r="21801"/>
          <a:stretch/>
        </p:blipFill>
        <p:spPr>
          <a:xfrm>
            <a:off x="10506309" y="5549988"/>
            <a:ext cx="1385454" cy="1293362"/>
          </a:xfrm>
          <a:prstGeom prst="flowChartConnector">
            <a:avLst/>
          </a:prstGeom>
        </p:spPr>
      </p:pic>
      <p:pic>
        <p:nvPicPr>
          <p:cNvPr id="162" name="Kbc (1)">
            <a:hlinkClick r:id="" action="ppaction://media"/>
            <a:extLst>
              <a:ext uri="{FF2B5EF4-FFF2-40B4-BE49-F238E27FC236}">
                <a16:creationId xmlns:a16="http://schemas.microsoft.com/office/drawing/2014/main" id="{17A62169-2105-4848-8BB4-D7F7BF9BF5D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729227" y="7167868"/>
            <a:ext cx="372410" cy="372410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</p:spTree>
    <p:extLst>
      <p:ext uri="{BB962C8B-B14F-4D97-AF65-F5344CB8AC3E}">
        <p14:creationId xmlns:p14="http://schemas.microsoft.com/office/powerpoint/2010/main" val="979297342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7788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778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778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7788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59"/>
                </p:tgtEl>
              </p:cMediaNode>
            </p:video>
            <p:audio>
              <p:cMediaNode vol="57576" numSld="999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2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78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9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animClr clrSpc="rgb" dir="cw">
                                      <p:cBhvr>
                                        <p:cTn id="24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09 Who's Was Correc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78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78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78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2"/>
                  </p:tgtEl>
                </p:cond>
              </p:nextCondLst>
            </p:seq>
          </p:childTnLst>
        </p:cTn>
      </p:par>
    </p:tnLst>
    <p:bldLst>
      <p:bldP spid="77883" grpId="0" animBg="1"/>
      <p:bldP spid="77862" grpId="0" animBg="1"/>
      <p:bldP spid="77861" grpId="0" animBg="1"/>
      <p:bldP spid="77864" grpId="0" animBg="1"/>
      <p:bldP spid="7786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QSelect"/>
          <p:cNvSpPr/>
          <p:nvPr/>
        </p:nvSpPr>
        <p:spPr>
          <a:xfrm>
            <a:off x="8311478" y="697158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 Select</a:t>
            </a:r>
          </a:p>
        </p:txBody>
      </p:sp>
      <p:sp>
        <p:nvSpPr>
          <p:cNvPr id="115" name="QuestionBGM" hidden="1">
            <a:hlinkClick r:id="" action="ppaction://noaction">
              <a:snd r:embed="rId9" name="11 $100-$1000 Questions.wav"/>
            </a:hlinkClick>
          </p:cNvPr>
          <p:cNvSpPr/>
          <p:nvPr/>
        </p:nvSpPr>
        <p:spPr>
          <a:xfrm>
            <a:off x="8311479" y="107714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Question BGM</a:t>
            </a:r>
          </a:p>
        </p:txBody>
      </p:sp>
      <p:sp>
        <p:nvSpPr>
          <p:cNvPr id="116" name="QWrong">
            <a:hlinkClick r:id="" action="ppaction://noaction">
              <a:snd r:embed="rId10" name="16 $2,000 Lose.wav"/>
            </a:hlinkClick>
          </p:cNvPr>
          <p:cNvSpPr/>
          <p:nvPr/>
        </p:nvSpPr>
        <p:spPr>
          <a:xfrm>
            <a:off x="8313317" y="1898161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 Wrong</a:t>
            </a:r>
          </a:p>
        </p:txBody>
      </p:sp>
      <p:sp>
        <p:nvSpPr>
          <p:cNvPr id="117" name="QCorrect">
            <a:hlinkClick r:id="" action="ppaction://noaction">
              <a:snd r:embed="rId7" name="09 Who's Was Correct_.wav"/>
            </a:hlinkClick>
          </p:cNvPr>
          <p:cNvSpPr/>
          <p:nvPr/>
        </p:nvSpPr>
        <p:spPr>
          <a:xfrm>
            <a:off x="8322550" y="1308253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 Right</a:t>
            </a:r>
          </a:p>
        </p:txBody>
      </p:sp>
      <p:sp>
        <p:nvSpPr>
          <p:cNvPr id="290" name="Freeform 289"/>
          <p:cNvSpPr/>
          <p:nvPr/>
        </p:nvSpPr>
        <p:spPr>
          <a:xfrm>
            <a:off x="10040098" y="1657449"/>
            <a:ext cx="2162297" cy="2149084"/>
          </a:xfrm>
          <a:custGeom>
            <a:avLst/>
            <a:gdLst>
              <a:gd name="connsiteX0" fmla="*/ 0 w 2162297"/>
              <a:gd name="connsiteY0" fmla="*/ 0 h 2149084"/>
              <a:gd name="connsiteX1" fmla="*/ 58675 w 2162297"/>
              <a:gd name="connsiteY1" fmla="*/ 4023 h 2149084"/>
              <a:gd name="connsiteX2" fmla="*/ 1970540 w 2162297"/>
              <a:gd name="connsiteY2" fmla="*/ 335917 h 2149084"/>
              <a:gd name="connsiteX3" fmla="*/ 2162297 w 2162297"/>
              <a:gd name="connsiteY3" fmla="*/ 399025 h 2149084"/>
              <a:gd name="connsiteX4" fmla="*/ 2162297 w 2162297"/>
              <a:gd name="connsiteY4" fmla="*/ 1750060 h 2149084"/>
              <a:gd name="connsiteX5" fmla="*/ 1970540 w 2162297"/>
              <a:gd name="connsiteY5" fmla="*/ 1813168 h 2149084"/>
              <a:gd name="connsiteX6" fmla="*/ 58675 w 2162297"/>
              <a:gd name="connsiteY6" fmla="*/ 2145061 h 2149084"/>
              <a:gd name="connsiteX7" fmla="*/ 0 w 2162297"/>
              <a:gd name="connsiteY7" fmla="*/ 2149084 h 2149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62297" h="2149084">
                <a:moveTo>
                  <a:pt x="0" y="0"/>
                </a:moveTo>
                <a:lnTo>
                  <a:pt x="58675" y="4023"/>
                </a:lnTo>
                <a:cubicBezTo>
                  <a:pt x="807273" y="66114"/>
                  <a:pt x="1466156" y="182504"/>
                  <a:pt x="1970540" y="335917"/>
                </a:cubicBezTo>
                <a:lnTo>
                  <a:pt x="2162297" y="399025"/>
                </a:lnTo>
                <a:lnTo>
                  <a:pt x="2162297" y="1750060"/>
                </a:lnTo>
                <a:lnTo>
                  <a:pt x="1970540" y="1813168"/>
                </a:lnTo>
                <a:cubicBezTo>
                  <a:pt x="1466156" y="1966581"/>
                  <a:pt x="807273" y="2082971"/>
                  <a:pt x="58675" y="2145061"/>
                </a:cubicBezTo>
                <a:lnTo>
                  <a:pt x="0" y="2149084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9" name="Freeform 268"/>
          <p:cNvSpPr/>
          <p:nvPr/>
        </p:nvSpPr>
        <p:spPr>
          <a:xfrm rot="18900000">
            <a:off x="8812501" y="145649"/>
            <a:ext cx="3566757" cy="1994772"/>
          </a:xfrm>
          <a:custGeom>
            <a:avLst/>
            <a:gdLst>
              <a:gd name="connsiteX0" fmla="*/ 2664641 w 3566757"/>
              <a:gd name="connsiteY0" fmla="*/ 172809 h 1994772"/>
              <a:gd name="connsiteX1" fmla="*/ 3566757 w 3566757"/>
              <a:gd name="connsiteY1" fmla="*/ 1074925 h 1994772"/>
              <a:gd name="connsiteX2" fmla="*/ 3562217 w 3566757"/>
              <a:gd name="connsiteY2" fmla="*/ 1083999 h 1994772"/>
              <a:gd name="connsiteX3" fmla="*/ 271585 w 3566757"/>
              <a:gd name="connsiteY3" fmla="*/ 1983719 h 1994772"/>
              <a:gd name="connsiteX4" fmla="*/ 0 w 3566757"/>
              <a:gd name="connsiteY4" fmla="*/ 1994772 h 1994772"/>
              <a:gd name="connsiteX5" fmla="*/ 1994772 w 3566757"/>
              <a:gd name="connsiteY5" fmla="*/ 0 h 1994772"/>
              <a:gd name="connsiteX6" fmla="*/ 2098215 w 3566757"/>
              <a:gd name="connsiteY6" fmla="*/ 20628 h 1994772"/>
              <a:gd name="connsiteX7" fmla="*/ 2569599 w 3566757"/>
              <a:gd name="connsiteY7" fmla="*/ 14191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6757" h="1994772">
                <a:moveTo>
                  <a:pt x="2664641" y="172809"/>
                </a:moveTo>
                <a:lnTo>
                  <a:pt x="3566757" y="1074925"/>
                </a:lnTo>
                <a:lnTo>
                  <a:pt x="3562217" y="1083999"/>
                </a:lnTo>
                <a:cubicBezTo>
                  <a:pt x="3260241" y="1534816"/>
                  <a:pt x="1947584" y="1892264"/>
                  <a:pt x="271585" y="1983719"/>
                </a:cubicBezTo>
                <a:lnTo>
                  <a:pt x="0" y="1994772"/>
                </a:lnTo>
                <a:lnTo>
                  <a:pt x="1994772" y="0"/>
                </a:lnTo>
                <a:lnTo>
                  <a:pt x="2098215" y="20628"/>
                </a:lnTo>
                <a:cubicBezTo>
                  <a:pt x="2266890" y="57749"/>
                  <a:pt x="2424521" y="98310"/>
                  <a:pt x="2569599" y="141910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59" name="Freeform 258"/>
          <p:cNvSpPr/>
          <p:nvPr/>
        </p:nvSpPr>
        <p:spPr>
          <a:xfrm rot="13500000">
            <a:off x="8803549" y="3345165"/>
            <a:ext cx="3627871" cy="1994772"/>
          </a:xfrm>
          <a:custGeom>
            <a:avLst/>
            <a:gdLst>
              <a:gd name="connsiteX0" fmla="*/ 3627871 w 3627871"/>
              <a:gd name="connsiteY0" fmla="*/ 1994772 h 1994772"/>
              <a:gd name="connsiteX1" fmla="*/ 3356285 w 3627871"/>
              <a:gd name="connsiteY1" fmla="*/ 1983719 h 1994772"/>
              <a:gd name="connsiteX2" fmla="*/ 0 w 3627871"/>
              <a:gd name="connsiteY2" fmla="*/ 885579 h 1994772"/>
              <a:gd name="connsiteX3" fmla="*/ 1529655 w 3627871"/>
              <a:gd name="connsiteY3" fmla="*/ 20628 h 1994772"/>
              <a:gd name="connsiteX4" fmla="*/ 1633099 w 3627871"/>
              <a:gd name="connsiteY4" fmla="*/ 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27871" h="1994772">
                <a:moveTo>
                  <a:pt x="3627871" y="1994772"/>
                </a:moveTo>
                <a:lnTo>
                  <a:pt x="3356285" y="1983719"/>
                </a:lnTo>
                <a:cubicBezTo>
                  <a:pt x="1440858" y="1879198"/>
                  <a:pt x="0" y="1427259"/>
                  <a:pt x="0" y="885579"/>
                </a:cubicBezTo>
                <a:cubicBezTo>
                  <a:pt x="0" y="537356"/>
                  <a:pt x="595457" y="226220"/>
                  <a:pt x="1529655" y="20628"/>
                </a:cubicBezTo>
                <a:lnTo>
                  <a:pt x="1633099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8" name="Freeform 297"/>
          <p:cNvSpPr/>
          <p:nvPr/>
        </p:nvSpPr>
        <p:spPr>
          <a:xfrm rot="1800000">
            <a:off x="9294674" y="2833424"/>
            <a:ext cx="3308377" cy="2095215"/>
          </a:xfrm>
          <a:custGeom>
            <a:avLst/>
            <a:gdLst>
              <a:gd name="connsiteX0" fmla="*/ 0 w 3308377"/>
              <a:gd name="connsiteY0" fmla="*/ 0 h 2095215"/>
              <a:gd name="connsiteX1" fmla="*/ 108099 w 3308377"/>
              <a:gd name="connsiteY1" fmla="*/ 4399 h 2095215"/>
              <a:gd name="connsiteX2" fmla="*/ 2717934 w 3308377"/>
              <a:gd name="connsiteY2" fmla="*/ 464693 h 2095215"/>
              <a:gd name="connsiteX3" fmla="*/ 2780269 w 3308377"/>
              <a:gd name="connsiteY3" fmla="*/ 490970 h 2095215"/>
              <a:gd name="connsiteX4" fmla="*/ 3308377 w 3308377"/>
              <a:gd name="connsiteY4" fmla="*/ 1405680 h 2095215"/>
              <a:gd name="connsiteX5" fmla="*/ 3304925 w 3308377"/>
              <a:gd name="connsiteY5" fmla="*/ 1409403 h 2095215"/>
              <a:gd name="connsiteX6" fmla="*/ 1264563 w 3308377"/>
              <a:gd name="connsiteY6" fmla="*/ 2088164 h 2095215"/>
              <a:gd name="connsiteX7" fmla="*/ 1209673 w 3308377"/>
              <a:gd name="connsiteY7" fmla="*/ 2095215 h 2095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08377" h="2095215">
                <a:moveTo>
                  <a:pt x="0" y="0"/>
                </a:moveTo>
                <a:lnTo>
                  <a:pt x="108099" y="4399"/>
                </a:lnTo>
                <a:cubicBezTo>
                  <a:pt x="1185527" y="63192"/>
                  <a:pt x="2112799" y="231910"/>
                  <a:pt x="2717934" y="464693"/>
                </a:cubicBezTo>
                <a:lnTo>
                  <a:pt x="2780269" y="490970"/>
                </a:lnTo>
                <a:lnTo>
                  <a:pt x="3308377" y="1405680"/>
                </a:lnTo>
                <a:lnTo>
                  <a:pt x="3304925" y="1409403"/>
                </a:lnTo>
                <a:cubicBezTo>
                  <a:pt x="2993330" y="1701972"/>
                  <a:pt x="2247297" y="1945803"/>
                  <a:pt x="1264563" y="2088164"/>
                </a:cubicBezTo>
                <a:lnTo>
                  <a:pt x="1209673" y="2095215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3" name="Freeform 272"/>
          <p:cNvSpPr/>
          <p:nvPr/>
        </p:nvSpPr>
        <p:spPr>
          <a:xfrm rot="18000000">
            <a:off x="8620228" y="437702"/>
            <a:ext cx="3115904" cy="1480082"/>
          </a:xfrm>
          <a:custGeom>
            <a:avLst/>
            <a:gdLst>
              <a:gd name="connsiteX0" fmla="*/ 2563579 w 3115904"/>
              <a:gd name="connsiteY0" fmla="*/ 0 h 1480082"/>
              <a:gd name="connsiteX1" fmla="*/ 3115904 w 3115904"/>
              <a:gd name="connsiteY1" fmla="*/ 956656 h 1480082"/>
              <a:gd name="connsiteX2" fmla="*/ 3004219 w 3115904"/>
              <a:gd name="connsiteY2" fmla="*/ 1003738 h 1480082"/>
              <a:gd name="connsiteX3" fmla="*/ 394384 w 3115904"/>
              <a:gd name="connsiteY3" fmla="*/ 1464032 h 1480082"/>
              <a:gd name="connsiteX4" fmla="*/ 0 w 3115904"/>
              <a:gd name="connsiteY4" fmla="*/ 1480082 h 1480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5904" h="1480082">
                <a:moveTo>
                  <a:pt x="2563579" y="0"/>
                </a:moveTo>
                <a:lnTo>
                  <a:pt x="3115904" y="956656"/>
                </a:lnTo>
                <a:lnTo>
                  <a:pt x="3004219" y="1003738"/>
                </a:lnTo>
                <a:cubicBezTo>
                  <a:pt x="2399083" y="1236520"/>
                  <a:pt x="1471812" y="1405239"/>
                  <a:pt x="394384" y="1464032"/>
                </a:cubicBezTo>
                <a:lnTo>
                  <a:pt x="0" y="1480082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6" name="Freeform 285"/>
          <p:cNvSpPr/>
          <p:nvPr/>
        </p:nvSpPr>
        <p:spPr>
          <a:xfrm rot="20700000">
            <a:off x="9717893" y="1095642"/>
            <a:ext cx="2683222" cy="2136538"/>
          </a:xfrm>
          <a:custGeom>
            <a:avLst/>
            <a:gdLst>
              <a:gd name="connsiteX0" fmla="*/ 2031475 w 2683222"/>
              <a:gd name="connsiteY0" fmla="*/ 252215 h 2136538"/>
              <a:gd name="connsiteX1" fmla="*/ 2654086 w 2683222"/>
              <a:gd name="connsiteY1" fmla="*/ 463587 h 2136538"/>
              <a:gd name="connsiteX2" fmla="*/ 2683222 w 2683222"/>
              <a:gd name="connsiteY2" fmla="*/ 477099 h 2136538"/>
              <a:gd name="connsiteX3" fmla="*/ 2344034 w 2683222"/>
              <a:gd name="connsiteY3" fmla="*/ 1742968 h 2136538"/>
              <a:gd name="connsiteX4" fmla="*/ 2221040 w 2683222"/>
              <a:gd name="connsiteY4" fmla="*/ 1783445 h 2136538"/>
              <a:gd name="connsiteX5" fmla="*/ 309176 w 2683222"/>
              <a:gd name="connsiteY5" fmla="*/ 2115339 h 2136538"/>
              <a:gd name="connsiteX6" fmla="*/ 0 w 2683222"/>
              <a:gd name="connsiteY6" fmla="*/ 2136538 h 2136538"/>
              <a:gd name="connsiteX7" fmla="*/ 572484 w 2683222"/>
              <a:gd name="connsiteY7" fmla="*/ 0 h 2136538"/>
              <a:gd name="connsiteX8" fmla="*/ 695368 w 2683222"/>
              <a:gd name="connsiteY8" fmla="*/ 11994 h 2136538"/>
              <a:gd name="connsiteX9" fmla="*/ 2031475 w 2683222"/>
              <a:gd name="connsiteY9" fmla="*/ 252215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83222" h="2136538">
                <a:moveTo>
                  <a:pt x="2031475" y="252215"/>
                </a:moveTo>
                <a:cubicBezTo>
                  <a:pt x="2269185" y="315605"/>
                  <a:pt x="2478556" y="386551"/>
                  <a:pt x="2654086" y="463587"/>
                </a:cubicBezTo>
                <a:lnTo>
                  <a:pt x="2683222" y="477099"/>
                </a:lnTo>
                <a:lnTo>
                  <a:pt x="2344034" y="1742968"/>
                </a:lnTo>
                <a:lnTo>
                  <a:pt x="2221040" y="1783445"/>
                </a:lnTo>
                <a:cubicBezTo>
                  <a:pt x="1716658" y="1936859"/>
                  <a:pt x="1057774" y="2053249"/>
                  <a:pt x="309176" y="2115339"/>
                </a:cubicBezTo>
                <a:lnTo>
                  <a:pt x="0" y="2136538"/>
                </a:lnTo>
                <a:lnTo>
                  <a:pt x="572484" y="0"/>
                </a:lnTo>
                <a:lnTo>
                  <a:pt x="695368" y="11994"/>
                </a:lnTo>
                <a:cubicBezTo>
                  <a:pt x="1198259" y="68716"/>
                  <a:pt x="1651139" y="150792"/>
                  <a:pt x="2031475" y="252215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5" name="Freeform 264"/>
          <p:cNvSpPr/>
          <p:nvPr/>
        </p:nvSpPr>
        <p:spPr>
          <a:xfrm rot="15300000">
            <a:off x="8170527" y="4306114"/>
            <a:ext cx="3739140" cy="1001900"/>
          </a:xfrm>
          <a:custGeom>
            <a:avLst/>
            <a:gdLst>
              <a:gd name="connsiteX0" fmla="*/ 3739140 w 3739140"/>
              <a:gd name="connsiteY0" fmla="*/ 1001900 h 1001900"/>
              <a:gd name="connsiteX1" fmla="*/ 3335132 w 3739140"/>
              <a:gd name="connsiteY1" fmla="*/ 985458 h 1001900"/>
              <a:gd name="connsiteX2" fmla="*/ 549 w 3739140"/>
              <a:gd name="connsiteY2" fmla="*/ 1925 h 1001900"/>
              <a:gd name="connsiteX3" fmla="*/ 0 w 3739140"/>
              <a:gd name="connsiteY3" fmla="*/ 0 h 100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39140" h="1001900">
                <a:moveTo>
                  <a:pt x="3739140" y="1001900"/>
                </a:moveTo>
                <a:lnTo>
                  <a:pt x="3335132" y="985458"/>
                </a:lnTo>
                <a:cubicBezTo>
                  <a:pt x="1556520" y="888403"/>
                  <a:pt x="187105" y="491788"/>
                  <a:pt x="549" y="1925"/>
                </a:cubicBezTo>
                <a:lnTo>
                  <a:pt x="0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4" name="Freeform 293"/>
          <p:cNvSpPr/>
          <p:nvPr/>
        </p:nvSpPr>
        <p:spPr>
          <a:xfrm rot="900000">
            <a:off x="9717896" y="2231796"/>
            <a:ext cx="2683180" cy="2136538"/>
          </a:xfrm>
          <a:custGeom>
            <a:avLst/>
            <a:gdLst>
              <a:gd name="connsiteX0" fmla="*/ 0 w 2683180"/>
              <a:gd name="connsiteY0" fmla="*/ 0 h 2136538"/>
              <a:gd name="connsiteX1" fmla="*/ 309175 w 2683180"/>
              <a:gd name="connsiteY1" fmla="*/ 21199 h 2136538"/>
              <a:gd name="connsiteX2" fmla="*/ 2221040 w 2683180"/>
              <a:gd name="connsiteY2" fmla="*/ 353093 h 2136538"/>
              <a:gd name="connsiteX3" fmla="*/ 2344031 w 2683180"/>
              <a:gd name="connsiteY3" fmla="*/ 393570 h 2136538"/>
              <a:gd name="connsiteX4" fmla="*/ 2683180 w 2683180"/>
              <a:gd name="connsiteY4" fmla="*/ 1659291 h 2136538"/>
              <a:gd name="connsiteX5" fmla="*/ 2544749 w 2683180"/>
              <a:gd name="connsiteY5" fmla="*/ 1718432 h 2136538"/>
              <a:gd name="connsiteX6" fmla="*/ 695367 w 2683180"/>
              <a:gd name="connsiteY6" fmla="*/ 2124544 h 2136538"/>
              <a:gd name="connsiteX7" fmla="*/ 572483 w 2683180"/>
              <a:gd name="connsiteY7" fmla="*/ 2136538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3180" h="2136538">
                <a:moveTo>
                  <a:pt x="0" y="0"/>
                </a:moveTo>
                <a:lnTo>
                  <a:pt x="309175" y="21199"/>
                </a:lnTo>
                <a:cubicBezTo>
                  <a:pt x="1057773" y="83290"/>
                  <a:pt x="1716657" y="199680"/>
                  <a:pt x="2221040" y="353093"/>
                </a:cubicBezTo>
                <a:lnTo>
                  <a:pt x="2344031" y="393570"/>
                </a:lnTo>
                <a:lnTo>
                  <a:pt x="2683180" y="1659291"/>
                </a:lnTo>
                <a:lnTo>
                  <a:pt x="2544749" y="1718432"/>
                </a:lnTo>
                <a:cubicBezTo>
                  <a:pt x="2091518" y="1897330"/>
                  <a:pt x="1449703" y="2039462"/>
                  <a:pt x="695367" y="2124544"/>
                </a:cubicBezTo>
                <a:lnTo>
                  <a:pt x="572483" y="2136538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8" name="Freeform 277"/>
          <p:cNvSpPr/>
          <p:nvPr/>
        </p:nvSpPr>
        <p:spPr>
          <a:xfrm rot="17100000">
            <a:off x="8724727" y="878212"/>
            <a:ext cx="2653654" cy="687323"/>
          </a:xfrm>
          <a:custGeom>
            <a:avLst/>
            <a:gdLst>
              <a:gd name="connsiteX0" fmla="*/ 2565124 w 2653654"/>
              <a:gd name="connsiteY0" fmla="*/ 0 h 687323"/>
              <a:gd name="connsiteX1" fmla="*/ 2653654 w 2653654"/>
              <a:gd name="connsiteY1" fmla="*/ 330399 h 687323"/>
              <a:gd name="connsiteX2" fmla="*/ 2438681 w 2653654"/>
              <a:gd name="connsiteY2" fmla="*/ 388760 h 687323"/>
              <a:gd name="connsiteX3" fmla="*/ 404008 w 2653654"/>
              <a:gd name="connsiteY3" fmla="*/ 670881 h 687323"/>
              <a:gd name="connsiteX4" fmla="*/ 0 w 2653654"/>
              <a:gd name="connsiteY4" fmla="*/ 687323 h 687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3654" h="687323">
                <a:moveTo>
                  <a:pt x="2565124" y="0"/>
                </a:moveTo>
                <a:lnTo>
                  <a:pt x="2653654" y="330399"/>
                </a:lnTo>
                <a:lnTo>
                  <a:pt x="2438681" y="388760"/>
                </a:lnTo>
                <a:cubicBezTo>
                  <a:pt x="1881971" y="528621"/>
                  <a:pt x="1182151" y="628420"/>
                  <a:pt x="404008" y="670881"/>
                </a:cubicBezTo>
                <a:lnTo>
                  <a:pt x="0" y="687323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2" name="Freeform 281"/>
          <p:cNvSpPr/>
          <p:nvPr/>
        </p:nvSpPr>
        <p:spPr>
          <a:xfrm rot="19800000">
            <a:off x="9294695" y="535416"/>
            <a:ext cx="3308085" cy="2095216"/>
          </a:xfrm>
          <a:custGeom>
            <a:avLst/>
            <a:gdLst>
              <a:gd name="connsiteX0" fmla="*/ 3134059 w 3308085"/>
              <a:gd name="connsiteY0" fmla="*/ 556366 h 2095216"/>
              <a:gd name="connsiteX1" fmla="*/ 3275407 w 3308085"/>
              <a:gd name="connsiteY1" fmla="*/ 659351 h 2095216"/>
              <a:gd name="connsiteX2" fmla="*/ 3308085 w 3308085"/>
              <a:gd name="connsiteY2" fmla="*/ 690037 h 2095216"/>
              <a:gd name="connsiteX3" fmla="*/ 2780266 w 3308085"/>
              <a:gd name="connsiteY3" fmla="*/ 1604247 h 2095216"/>
              <a:gd name="connsiteX4" fmla="*/ 2717935 w 3308085"/>
              <a:gd name="connsiteY4" fmla="*/ 1630523 h 2095216"/>
              <a:gd name="connsiteX5" fmla="*/ 108101 w 3308085"/>
              <a:gd name="connsiteY5" fmla="*/ 2090817 h 2095216"/>
              <a:gd name="connsiteX6" fmla="*/ 0 w 3308085"/>
              <a:gd name="connsiteY6" fmla="*/ 2095216 h 2095216"/>
              <a:gd name="connsiteX7" fmla="*/ 1209673 w 3308085"/>
              <a:gd name="connsiteY7" fmla="*/ 0 h 2095216"/>
              <a:gd name="connsiteX8" fmla="*/ 1264564 w 3308085"/>
              <a:gd name="connsiteY8" fmla="*/ 7051 h 2095216"/>
              <a:gd name="connsiteX9" fmla="*/ 3134059 w 3308085"/>
              <a:gd name="connsiteY9" fmla="*/ 556366 h 2095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08085" h="2095216">
                <a:moveTo>
                  <a:pt x="3134059" y="556366"/>
                </a:moveTo>
                <a:cubicBezTo>
                  <a:pt x="3187236" y="589892"/>
                  <a:pt x="3234469" y="624252"/>
                  <a:pt x="3275407" y="659351"/>
                </a:cubicBezTo>
                <a:lnTo>
                  <a:pt x="3308085" y="690037"/>
                </a:lnTo>
                <a:lnTo>
                  <a:pt x="2780266" y="1604247"/>
                </a:lnTo>
                <a:lnTo>
                  <a:pt x="2717935" y="1630523"/>
                </a:lnTo>
                <a:cubicBezTo>
                  <a:pt x="2112800" y="1863306"/>
                  <a:pt x="1185529" y="2032024"/>
                  <a:pt x="108101" y="2090817"/>
                </a:cubicBezTo>
                <a:lnTo>
                  <a:pt x="0" y="2095216"/>
                </a:lnTo>
                <a:lnTo>
                  <a:pt x="1209673" y="0"/>
                </a:lnTo>
                <a:lnTo>
                  <a:pt x="1264564" y="7051"/>
                </a:lnTo>
                <a:cubicBezTo>
                  <a:pt x="2098399" y="127842"/>
                  <a:pt x="2761827" y="321684"/>
                  <a:pt x="3134059" y="556366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3" name="Freeform 262"/>
          <p:cNvSpPr/>
          <p:nvPr/>
        </p:nvSpPr>
        <p:spPr>
          <a:xfrm rot="14400000">
            <a:off x="8346878" y="3754858"/>
            <a:ext cx="3750669" cy="1744872"/>
          </a:xfrm>
          <a:custGeom>
            <a:avLst/>
            <a:gdLst>
              <a:gd name="connsiteX0" fmla="*/ 3750669 w 3750669"/>
              <a:gd name="connsiteY0" fmla="*/ 1744872 h 1744872"/>
              <a:gd name="connsiteX1" fmla="*/ 3356285 w 3750669"/>
              <a:gd name="connsiteY1" fmla="*/ 1728822 h 1744872"/>
              <a:gd name="connsiteX2" fmla="*/ 0 w 3750669"/>
              <a:gd name="connsiteY2" fmla="*/ 630681 h 1744872"/>
              <a:gd name="connsiteX3" fmla="*/ 717878 w 3750669"/>
              <a:gd name="connsiteY3" fmla="*/ 3969 h 1744872"/>
              <a:gd name="connsiteX4" fmla="*/ 728462 w 3750669"/>
              <a:gd name="connsiteY4" fmla="*/ 0 h 1744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0669" h="1744872">
                <a:moveTo>
                  <a:pt x="3750669" y="1744872"/>
                </a:moveTo>
                <a:lnTo>
                  <a:pt x="3356285" y="1728822"/>
                </a:lnTo>
                <a:cubicBezTo>
                  <a:pt x="1440857" y="1624301"/>
                  <a:pt x="0" y="1172361"/>
                  <a:pt x="0" y="630681"/>
                </a:cubicBezTo>
                <a:cubicBezTo>
                  <a:pt x="0" y="398532"/>
                  <a:pt x="264647" y="182867"/>
                  <a:pt x="717878" y="3969"/>
                </a:cubicBezTo>
                <a:lnTo>
                  <a:pt x="728462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6" name="Freeform 295"/>
          <p:cNvSpPr/>
          <p:nvPr/>
        </p:nvSpPr>
        <p:spPr>
          <a:xfrm rot="1351054">
            <a:off x="9520286" y="2533508"/>
            <a:ext cx="2987204" cy="2119988"/>
          </a:xfrm>
          <a:custGeom>
            <a:avLst/>
            <a:gdLst>
              <a:gd name="connsiteX0" fmla="*/ 0 w 2987204"/>
              <a:gd name="connsiteY0" fmla="*/ 0 h 2119988"/>
              <a:gd name="connsiteX1" fmla="*/ 3344 w 2987204"/>
              <a:gd name="connsiteY1" fmla="*/ 136 h 2119988"/>
              <a:gd name="connsiteX2" fmla="*/ 2399772 w 2987204"/>
              <a:gd name="connsiteY2" fmla="*/ 385271 h 2119988"/>
              <a:gd name="connsiteX3" fmla="*/ 2517691 w 2987204"/>
              <a:gd name="connsiteY3" fmla="*/ 426800 h 2119988"/>
              <a:gd name="connsiteX4" fmla="*/ 2987204 w 2987204"/>
              <a:gd name="connsiteY4" fmla="*/ 1559324 h 2119988"/>
              <a:gd name="connsiteX5" fmla="*/ 2888106 w 2987204"/>
              <a:gd name="connsiteY5" fmla="*/ 1614605 h 2119988"/>
              <a:gd name="connsiteX6" fmla="*/ 1159808 w 2987204"/>
              <a:gd name="connsiteY6" fmla="*/ 2083901 h 2119988"/>
              <a:gd name="connsiteX7" fmla="*/ 878889 w 2987204"/>
              <a:gd name="connsiteY7" fmla="*/ 2119988 h 2119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87204" h="2119988">
                <a:moveTo>
                  <a:pt x="0" y="0"/>
                </a:moveTo>
                <a:lnTo>
                  <a:pt x="3344" y="136"/>
                </a:lnTo>
                <a:cubicBezTo>
                  <a:pt x="961058" y="52396"/>
                  <a:pt x="1800130" y="191511"/>
                  <a:pt x="2399772" y="385271"/>
                </a:cubicBezTo>
                <a:lnTo>
                  <a:pt x="2517691" y="426800"/>
                </a:lnTo>
                <a:lnTo>
                  <a:pt x="2987204" y="1559324"/>
                </a:lnTo>
                <a:lnTo>
                  <a:pt x="2888106" y="1614605"/>
                </a:lnTo>
                <a:cubicBezTo>
                  <a:pt x="2500765" y="1813283"/>
                  <a:pt x="1896859" y="1977130"/>
                  <a:pt x="1159808" y="2083901"/>
                </a:cubicBezTo>
                <a:lnTo>
                  <a:pt x="878889" y="2119988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6" name="Freeform 275"/>
          <p:cNvSpPr/>
          <p:nvPr/>
        </p:nvSpPr>
        <p:spPr>
          <a:xfrm rot="17551054">
            <a:off x="8657857" y="679818"/>
            <a:ext cx="2867844" cy="1077035"/>
          </a:xfrm>
          <a:custGeom>
            <a:avLst/>
            <a:gdLst>
              <a:gd name="connsiteX0" fmla="*/ 2597941 w 2867844"/>
              <a:gd name="connsiteY0" fmla="*/ 0 h 1077035"/>
              <a:gd name="connsiteX1" fmla="*/ 2867844 w 2867844"/>
              <a:gd name="connsiteY1" fmla="*/ 651039 h 1077035"/>
              <a:gd name="connsiteX2" fmla="*/ 2798254 w 2867844"/>
              <a:gd name="connsiteY2" fmla="*/ 675547 h 1077035"/>
              <a:gd name="connsiteX3" fmla="*/ 401826 w 2867844"/>
              <a:gd name="connsiteY3" fmla="*/ 1060682 h 1077035"/>
              <a:gd name="connsiteX4" fmla="*/ 0 w 2867844"/>
              <a:gd name="connsiteY4" fmla="*/ 1077035 h 1077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67844" h="1077035">
                <a:moveTo>
                  <a:pt x="2597941" y="0"/>
                </a:moveTo>
                <a:lnTo>
                  <a:pt x="2867844" y="651039"/>
                </a:lnTo>
                <a:lnTo>
                  <a:pt x="2798254" y="675547"/>
                </a:lnTo>
                <a:cubicBezTo>
                  <a:pt x="2198611" y="869307"/>
                  <a:pt x="1359540" y="1008422"/>
                  <a:pt x="401826" y="1060682"/>
                </a:cubicBezTo>
                <a:lnTo>
                  <a:pt x="0" y="107703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4" name="Freeform 283"/>
          <p:cNvSpPr/>
          <p:nvPr/>
        </p:nvSpPr>
        <p:spPr>
          <a:xfrm rot="20251054">
            <a:off x="9521282" y="815306"/>
            <a:ext cx="2985491" cy="2120098"/>
          </a:xfrm>
          <a:custGeom>
            <a:avLst/>
            <a:gdLst>
              <a:gd name="connsiteX0" fmla="*/ 2641284 w 2985491"/>
              <a:gd name="connsiteY0" fmla="*/ 395128 h 2120098"/>
              <a:gd name="connsiteX1" fmla="*/ 2944660 w 2985491"/>
              <a:gd name="connsiteY1" fmla="*/ 535879 h 2120098"/>
              <a:gd name="connsiteX2" fmla="*/ 2985491 w 2985491"/>
              <a:gd name="connsiteY2" fmla="*/ 560773 h 2120098"/>
              <a:gd name="connsiteX3" fmla="*/ 2516707 w 2985491"/>
              <a:gd name="connsiteY3" fmla="*/ 1693500 h 2120098"/>
              <a:gd name="connsiteX4" fmla="*/ 2399306 w 2985491"/>
              <a:gd name="connsiteY4" fmla="*/ 1734846 h 2120098"/>
              <a:gd name="connsiteX5" fmla="*/ 2877 w 2985491"/>
              <a:gd name="connsiteY5" fmla="*/ 2119981 h 2120098"/>
              <a:gd name="connsiteX6" fmla="*/ 0 w 2985491"/>
              <a:gd name="connsiteY6" fmla="*/ 2120098 h 2120098"/>
              <a:gd name="connsiteX7" fmla="*/ 877412 w 2985491"/>
              <a:gd name="connsiteY7" fmla="*/ 0 h 2120098"/>
              <a:gd name="connsiteX8" fmla="*/ 1159341 w 2985491"/>
              <a:gd name="connsiteY8" fmla="*/ 36216 h 2120098"/>
              <a:gd name="connsiteX9" fmla="*/ 2641284 w 2985491"/>
              <a:gd name="connsiteY9" fmla="*/ 395128 h 2120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85491" h="2120098">
                <a:moveTo>
                  <a:pt x="2641284" y="395128"/>
                </a:moveTo>
                <a:cubicBezTo>
                  <a:pt x="2754592" y="439853"/>
                  <a:pt x="2856114" y="486876"/>
                  <a:pt x="2944660" y="535879"/>
                </a:cubicBezTo>
                <a:lnTo>
                  <a:pt x="2985491" y="560773"/>
                </a:lnTo>
                <a:lnTo>
                  <a:pt x="2516707" y="1693500"/>
                </a:lnTo>
                <a:lnTo>
                  <a:pt x="2399306" y="1734846"/>
                </a:lnTo>
                <a:cubicBezTo>
                  <a:pt x="1799663" y="1928606"/>
                  <a:pt x="960592" y="2067721"/>
                  <a:pt x="2877" y="2119981"/>
                </a:cubicBezTo>
                <a:lnTo>
                  <a:pt x="0" y="2120098"/>
                </a:lnTo>
                <a:lnTo>
                  <a:pt x="877412" y="0"/>
                </a:lnTo>
                <a:lnTo>
                  <a:pt x="1159341" y="36216"/>
                </a:lnTo>
                <a:cubicBezTo>
                  <a:pt x="1754938" y="122496"/>
                  <a:pt x="2263592" y="246046"/>
                  <a:pt x="2641284" y="395128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7" name="Freeform 266"/>
          <p:cNvSpPr/>
          <p:nvPr/>
        </p:nvSpPr>
        <p:spPr>
          <a:xfrm rot="14851054">
            <a:off x="8201820" y="4002212"/>
            <a:ext cx="3758140" cy="1467027"/>
          </a:xfrm>
          <a:custGeom>
            <a:avLst/>
            <a:gdLst>
              <a:gd name="connsiteX0" fmla="*/ 3758140 w 3758140"/>
              <a:gd name="connsiteY0" fmla="*/ 1467027 h 1467027"/>
              <a:gd name="connsiteX1" fmla="*/ 3356285 w 3758140"/>
              <a:gd name="connsiteY1" fmla="*/ 1450673 h 1467027"/>
              <a:gd name="connsiteX2" fmla="*/ 0 w 3758140"/>
              <a:gd name="connsiteY2" fmla="*/ 352532 h 1467027"/>
              <a:gd name="connsiteX3" fmla="*/ 188977 w 3758140"/>
              <a:gd name="connsiteY3" fmla="*/ 19207 h 1467027"/>
              <a:gd name="connsiteX4" fmla="*/ 213349 w 3758140"/>
              <a:gd name="connsiteY4" fmla="*/ 0 h 1467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140" h="1467027">
                <a:moveTo>
                  <a:pt x="3758140" y="1467027"/>
                </a:moveTo>
                <a:lnTo>
                  <a:pt x="3356285" y="1450673"/>
                </a:lnTo>
                <a:cubicBezTo>
                  <a:pt x="1440857" y="1346151"/>
                  <a:pt x="0" y="894212"/>
                  <a:pt x="0" y="352532"/>
                </a:cubicBezTo>
                <a:cubicBezTo>
                  <a:pt x="0" y="236458"/>
                  <a:pt x="66162" y="124504"/>
                  <a:pt x="188977" y="19207"/>
                </a:cubicBezTo>
                <a:lnTo>
                  <a:pt x="213349" y="0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1" name="Freeform 260"/>
          <p:cNvSpPr/>
          <p:nvPr/>
        </p:nvSpPr>
        <p:spPr>
          <a:xfrm rot="3151054">
            <a:off x="8567052" y="3561413"/>
            <a:ext cx="3680549" cy="1896845"/>
          </a:xfrm>
          <a:custGeom>
            <a:avLst/>
            <a:gdLst>
              <a:gd name="connsiteX0" fmla="*/ 0 w 3680549"/>
              <a:gd name="connsiteY0" fmla="*/ 0 h 1896845"/>
              <a:gd name="connsiteX1" fmla="*/ 324264 w 3680549"/>
              <a:gd name="connsiteY1" fmla="*/ 13197 h 1896845"/>
              <a:gd name="connsiteX2" fmla="*/ 3680549 w 3680549"/>
              <a:gd name="connsiteY2" fmla="*/ 1111337 h 1896845"/>
              <a:gd name="connsiteX3" fmla="*/ 2720692 w 3680549"/>
              <a:gd name="connsiteY3" fmla="*/ 1824342 h 1896845"/>
              <a:gd name="connsiteX4" fmla="*/ 2473586 w 3680549"/>
              <a:gd name="connsiteY4" fmla="*/ 1896845 h 1896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80549" h="1896845">
                <a:moveTo>
                  <a:pt x="0" y="0"/>
                </a:moveTo>
                <a:lnTo>
                  <a:pt x="324264" y="13197"/>
                </a:lnTo>
                <a:cubicBezTo>
                  <a:pt x="2239693" y="117717"/>
                  <a:pt x="3680549" y="569656"/>
                  <a:pt x="3680549" y="1111337"/>
                </a:cubicBezTo>
                <a:cubicBezTo>
                  <a:pt x="3680549" y="1382177"/>
                  <a:pt x="3320335" y="1630582"/>
                  <a:pt x="2720692" y="1824342"/>
                </a:cubicBezTo>
                <a:lnTo>
                  <a:pt x="2473586" y="189684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0" name="Freeform 279"/>
          <p:cNvSpPr/>
          <p:nvPr/>
        </p:nvSpPr>
        <p:spPr>
          <a:xfrm rot="19351054">
            <a:off x="9050106" y="288787"/>
            <a:ext cx="3538923" cy="2053081"/>
          </a:xfrm>
          <a:custGeom>
            <a:avLst/>
            <a:gdLst>
              <a:gd name="connsiteX0" fmla="*/ 3349946 w 3538923"/>
              <a:gd name="connsiteY0" fmla="*/ 614183 h 2053081"/>
              <a:gd name="connsiteX1" fmla="*/ 3538923 w 3538923"/>
              <a:gd name="connsiteY1" fmla="*/ 947508 h 2053081"/>
              <a:gd name="connsiteX2" fmla="*/ 3529617 w 3538923"/>
              <a:gd name="connsiteY2" fmla="*/ 1003656 h 2053081"/>
              <a:gd name="connsiteX3" fmla="*/ 3270607 w 3538923"/>
              <a:gd name="connsiteY3" fmla="*/ 1341418 h 2053081"/>
              <a:gd name="connsiteX4" fmla="*/ 3146285 w 3538923"/>
              <a:gd name="connsiteY4" fmla="*/ 1421178 h 2053081"/>
              <a:gd name="connsiteX5" fmla="*/ 182638 w 3538923"/>
              <a:gd name="connsiteY5" fmla="*/ 2045648 h 2053081"/>
              <a:gd name="connsiteX6" fmla="*/ 0 w 3538923"/>
              <a:gd name="connsiteY6" fmla="*/ 2053081 h 2053081"/>
              <a:gd name="connsiteX7" fmla="*/ 1574385 w 3538923"/>
              <a:gd name="connsiteY7" fmla="*/ 0 h 2053081"/>
              <a:gd name="connsiteX8" fmla="*/ 1685674 w 3538923"/>
              <a:gd name="connsiteY8" fmla="*/ 18029 h 2053081"/>
              <a:gd name="connsiteX9" fmla="*/ 3349946 w 3538923"/>
              <a:gd name="connsiteY9" fmla="*/ 614183 h 2053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38923" h="2053081">
                <a:moveTo>
                  <a:pt x="3349946" y="614183"/>
                </a:moveTo>
                <a:cubicBezTo>
                  <a:pt x="3472762" y="719481"/>
                  <a:pt x="3538923" y="831434"/>
                  <a:pt x="3538923" y="947508"/>
                </a:cubicBezTo>
                <a:lnTo>
                  <a:pt x="3529617" y="1003656"/>
                </a:lnTo>
                <a:lnTo>
                  <a:pt x="3270607" y="1341418"/>
                </a:lnTo>
                <a:lnTo>
                  <a:pt x="3146285" y="1421178"/>
                </a:lnTo>
                <a:cubicBezTo>
                  <a:pt x="2592043" y="1737723"/>
                  <a:pt x="1499495" y="1973790"/>
                  <a:pt x="182638" y="2045648"/>
                </a:cubicBezTo>
                <a:lnTo>
                  <a:pt x="0" y="2053081"/>
                </a:lnTo>
                <a:lnTo>
                  <a:pt x="1574385" y="0"/>
                </a:lnTo>
                <a:lnTo>
                  <a:pt x="1685674" y="18029"/>
                </a:lnTo>
                <a:cubicBezTo>
                  <a:pt x="2468357" y="159035"/>
                  <a:pt x="3063375" y="368489"/>
                  <a:pt x="3349946" y="614183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2" name="Freeform 291"/>
          <p:cNvSpPr/>
          <p:nvPr/>
        </p:nvSpPr>
        <p:spPr>
          <a:xfrm rot="451054">
            <a:off x="9889520" y="1947923"/>
            <a:ext cx="2407190" cy="2143739"/>
          </a:xfrm>
          <a:custGeom>
            <a:avLst/>
            <a:gdLst>
              <a:gd name="connsiteX0" fmla="*/ 0 w 2407190"/>
              <a:gd name="connsiteY0" fmla="*/ 0 h 2143739"/>
              <a:gd name="connsiteX1" fmla="*/ 182418 w 2407190"/>
              <a:gd name="connsiteY1" fmla="*/ 12508 h 2143739"/>
              <a:gd name="connsiteX2" fmla="*/ 2094283 w 2407190"/>
              <a:gd name="connsiteY2" fmla="*/ 344402 h 2143739"/>
              <a:gd name="connsiteX3" fmla="*/ 2232495 w 2407190"/>
              <a:gd name="connsiteY3" fmla="*/ 389888 h 2143739"/>
              <a:gd name="connsiteX4" fmla="*/ 2407190 w 2407190"/>
              <a:gd name="connsiteY4" fmla="*/ 1713690 h 2143739"/>
              <a:gd name="connsiteX5" fmla="*/ 2239339 w 2407190"/>
              <a:gd name="connsiteY5" fmla="*/ 1775064 h 2143739"/>
              <a:gd name="connsiteX6" fmla="*/ 568610 w 2407190"/>
              <a:gd name="connsiteY6" fmla="*/ 2115853 h 2143739"/>
              <a:gd name="connsiteX7" fmla="*/ 282897 w 2407190"/>
              <a:gd name="connsiteY7" fmla="*/ 2143739 h 2143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07190" h="2143739">
                <a:moveTo>
                  <a:pt x="0" y="0"/>
                </a:moveTo>
                <a:lnTo>
                  <a:pt x="182418" y="12508"/>
                </a:lnTo>
                <a:cubicBezTo>
                  <a:pt x="931015" y="74599"/>
                  <a:pt x="1589900" y="190988"/>
                  <a:pt x="2094283" y="344402"/>
                </a:cubicBezTo>
                <a:lnTo>
                  <a:pt x="2232495" y="389888"/>
                </a:lnTo>
                <a:lnTo>
                  <a:pt x="2407190" y="1713690"/>
                </a:lnTo>
                <a:lnTo>
                  <a:pt x="2239339" y="1775064"/>
                </a:lnTo>
                <a:cubicBezTo>
                  <a:pt x="1802549" y="1923281"/>
                  <a:pt x="1228654" y="2041406"/>
                  <a:pt x="568610" y="2115853"/>
                </a:cubicBezTo>
                <a:lnTo>
                  <a:pt x="282897" y="2143739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57" name="Freeform 256"/>
          <p:cNvSpPr/>
          <p:nvPr/>
        </p:nvSpPr>
        <p:spPr>
          <a:xfrm rot="2251054">
            <a:off x="9048974" y="3126683"/>
            <a:ext cx="3539301" cy="2052861"/>
          </a:xfrm>
          <a:custGeom>
            <a:avLst/>
            <a:gdLst>
              <a:gd name="connsiteX0" fmla="*/ 0 w 3539301"/>
              <a:gd name="connsiteY0" fmla="*/ 0 h 2052861"/>
              <a:gd name="connsiteX1" fmla="*/ 183016 w 3539301"/>
              <a:gd name="connsiteY1" fmla="*/ 7448 h 2052861"/>
              <a:gd name="connsiteX2" fmla="*/ 3539301 w 3539301"/>
              <a:gd name="connsiteY2" fmla="*/ 1105588 h 2052861"/>
              <a:gd name="connsiteX3" fmla="*/ 1686053 w 3539301"/>
              <a:gd name="connsiteY3" fmla="*/ 2035067 h 2052861"/>
              <a:gd name="connsiteX4" fmla="*/ 1576216 w 3539301"/>
              <a:gd name="connsiteY4" fmla="*/ 2052861 h 2052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39301" h="2052861">
                <a:moveTo>
                  <a:pt x="0" y="0"/>
                </a:moveTo>
                <a:lnTo>
                  <a:pt x="183016" y="7448"/>
                </a:lnTo>
                <a:cubicBezTo>
                  <a:pt x="2098443" y="111969"/>
                  <a:pt x="3539301" y="563908"/>
                  <a:pt x="3539301" y="1105588"/>
                </a:cubicBezTo>
                <a:cubicBezTo>
                  <a:pt x="3539302" y="1492502"/>
                  <a:pt x="2804170" y="1833631"/>
                  <a:pt x="1686053" y="2035067"/>
                </a:cubicBezTo>
                <a:lnTo>
                  <a:pt x="1576216" y="2052861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1" name="Freeform 270"/>
          <p:cNvSpPr/>
          <p:nvPr/>
        </p:nvSpPr>
        <p:spPr>
          <a:xfrm rot="18451054">
            <a:off x="8648254" y="172105"/>
            <a:ext cx="3340662" cy="1862796"/>
          </a:xfrm>
          <a:custGeom>
            <a:avLst/>
            <a:gdLst>
              <a:gd name="connsiteX0" fmla="*/ 2426102 w 3340662"/>
              <a:gd name="connsiteY0" fmla="*/ 0 h 1862796"/>
              <a:gd name="connsiteX1" fmla="*/ 3340662 w 3340662"/>
              <a:gd name="connsiteY1" fmla="*/ 1191121 h 1862796"/>
              <a:gd name="connsiteX2" fmla="*/ 3287636 w 3340662"/>
              <a:gd name="connsiteY2" fmla="*/ 1225141 h 1862796"/>
              <a:gd name="connsiteX3" fmla="*/ 323988 w 3340662"/>
              <a:gd name="connsiteY3" fmla="*/ 1849610 h 1862796"/>
              <a:gd name="connsiteX4" fmla="*/ 0 w 3340662"/>
              <a:gd name="connsiteY4" fmla="*/ 1862796 h 1862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40662" h="1862796">
                <a:moveTo>
                  <a:pt x="2426102" y="0"/>
                </a:moveTo>
                <a:lnTo>
                  <a:pt x="3340662" y="1191121"/>
                </a:lnTo>
                <a:lnTo>
                  <a:pt x="3287636" y="1225141"/>
                </a:lnTo>
                <a:cubicBezTo>
                  <a:pt x="2733393" y="1541684"/>
                  <a:pt x="1640845" y="1777752"/>
                  <a:pt x="323988" y="1849610"/>
                </a:cubicBezTo>
                <a:lnTo>
                  <a:pt x="0" y="1862796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8" name="Freeform 287"/>
          <p:cNvSpPr/>
          <p:nvPr/>
        </p:nvSpPr>
        <p:spPr>
          <a:xfrm rot="21151054">
            <a:off x="9890272" y="1377095"/>
            <a:ext cx="2405919" cy="2143772"/>
          </a:xfrm>
          <a:custGeom>
            <a:avLst/>
            <a:gdLst>
              <a:gd name="connsiteX0" fmla="*/ 935466 w 2405919"/>
              <a:gd name="connsiteY0" fmla="*/ 75160 h 2143772"/>
              <a:gd name="connsiteX1" fmla="*/ 2374369 w 2405919"/>
              <a:gd name="connsiteY1" fmla="*/ 417409 h 2143772"/>
              <a:gd name="connsiteX2" fmla="*/ 2405919 w 2405919"/>
              <a:gd name="connsiteY2" fmla="*/ 430276 h 2143772"/>
              <a:gd name="connsiteX3" fmla="*/ 2232077 w 2405919"/>
              <a:gd name="connsiteY3" fmla="*/ 1753870 h 2143772"/>
              <a:gd name="connsiteX4" fmla="*/ 2093702 w 2405919"/>
              <a:gd name="connsiteY4" fmla="*/ 1799410 h 2143772"/>
              <a:gd name="connsiteX5" fmla="*/ 181837 w 2405919"/>
              <a:gd name="connsiteY5" fmla="*/ 2131304 h 2143772"/>
              <a:gd name="connsiteX6" fmla="*/ 0 w 2405919"/>
              <a:gd name="connsiteY6" fmla="*/ 2143772 h 2143772"/>
              <a:gd name="connsiteX7" fmla="*/ 281564 w 2405919"/>
              <a:gd name="connsiteY7" fmla="*/ 0 h 2143772"/>
              <a:gd name="connsiteX8" fmla="*/ 568028 w 2405919"/>
              <a:gd name="connsiteY8" fmla="*/ 27959 h 2143772"/>
              <a:gd name="connsiteX9" fmla="*/ 935466 w 2405919"/>
              <a:gd name="connsiteY9" fmla="*/ 75160 h 2143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05919" h="2143772">
                <a:moveTo>
                  <a:pt x="935466" y="75160"/>
                </a:moveTo>
                <a:cubicBezTo>
                  <a:pt x="1508728" y="158204"/>
                  <a:pt x="2001445" y="275776"/>
                  <a:pt x="2374369" y="417409"/>
                </a:cubicBezTo>
                <a:lnTo>
                  <a:pt x="2405919" y="430276"/>
                </a:lnTo>
                <a:lnTo>
                  <a:pt x="2232077" y="1753870"/>
                </a:lnTo>
                <a:lnTo>
                  <a:pt x="2093702" y="1799410"/>
                </a:lnTo>
                <a:cubicBezTo>
                  <a:pt x="1589318" y="1952824"/>
                  <a:pt x="930435" y="2069214"/>
                  <a:pt x="181837" y="2131304"/>
                </a:cubicBezTo>
                <a:lnTo>
                  <a:pt x="0" y="2143772"/>
                </a:lnTo>
                <a:lnTo>
                  <a:pt x="281564" y="0"/>
                </a:lnTo>
                <a:lnTo>
                  <a:pt x="568028" y="27959"/>
                </a:lnTo>
                <a:cubicBezTo>
                  <a:pt x="693750" y="42139"/>
                  <a:pt x="816347" y="57904"/>
                  <a:pt x="935466" y="75160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23" name="Oval 7"/>
          <p:cNvSpPr>
            <a:spLocks noChangeArrowheads="1"/>
          </p:cNvSpPr>
          <p:nvPr/>
        </p:nvSpPr>
        <p:spPr bwMode="auto">
          <a:xfrm>
            <a:off x="4559800" y="2276850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6" name="Oval 2"/>
          <p:cNvSpPr>
            <a:spLocks noChangeArrowheads="1"/>
          </p:cNvSpPr>
          <p:nvPr/>
        </p:nvSpPr>
        <p:spPr bwMode="auto">
          <a:xfrm>
            <a:off x="6896273" y="-466725"/>
            <a:ext cx="6096000" cy="6096000"/>
          </a:xfrm>
          <a:prstGeom prst="ellipse">
            <a:avLst/>
          </a:prstGeom>
          <a:gradFill rotWithShape="1">
            <a:gsLst>
              <a:gs pos="0">
                <a:srgbClr val="3366FF"/>
              </a:gs>
              <a:gs pos="100000">
                <a:srgbClr val="3366FF">
                  <a:alpha val="200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7" name="Oval 3"/>
          <p:cNvSpPr>
            <a:spLocks noChangeArrowheads="1"/>
          </p:cNvSpPr>
          <p:nvPr/>
        </p:nvSpPr>
        <p:spPr bwMode="auto">
          <a:xfrm rot="-1800000">
            <a:off x="5981873" y="2047875"/>
            <a:ext cx="7620000" cy="914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8" name="Oval 4"/>
          <p:cNvSpPr>
            <a:spLocks noChangeArrowheads="1"/>
          </p:cNvSpPr>
          <p:nvPr/>
        </p:nvSpPr>
        <p:spPr bwMode="auto">
          <a:xfrm rot="5400000">
            <a:off x="5981873" y="2276475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9" name="Oval 5"/>
          <p:cNvSpPr>
            <a:spLocks noChangeArrowheads="1"/>
          </p:cNvSpPr>
          <p:nvPr/>
        </p:nvSpPr>
        <p:spPr bwMode="auto">
          <a:xfrm rot="2700000">
            <a:off x="5981873" y="2047875"/>
            <a:ext cx="7620000" cy="914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30" name="Oval 6"/>
          <p:cNvSpPr>
            <a:spLocks noChangeArrowheads="1"/>
          </p:cNvSpPr>
          <p:nvPr/>
        </p:nvSpPr>
        <p:spPr bwMode="auto">
          <a:xfrm rot="1800000">
            <a:off x="6058073" y="2276475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31" name="Oval 7"/>
          <p:cNvSpPr>
            <a:spLocks noChangeArrowheads="1"/>
          </p:cNvSpPr>
          <p:nvPr/>
        </p:nvSpPr>
        <p:spPr bwMode="auto">
          <a:xfrm>
            <a:off x="5772950" y="2238445"/>
            <a:ext cx="7620000" cy="457200"/>
          </a:xfrm>
          <a:prstGeom prst="ellipse">
            <a:avLst/>
          </a:prstGeom>
          <a:gradFill rotWithShape="1">
            <a:gsLst>
              <a:gs pos="65000">
                <a:srgbClr val="7E7E7E">
                  <a:alpha val="0"/>
                </a:srgbClr>
              </a:gs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2050" name="Picture 2" descr="https://onwardigo.files.wordpress.com/2016/05/millionaire02a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75" y="368441"/>
            <a:ext cx="10357109" cy="582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9" name="Rectangle 83"/>
          <p:cNvSpPr>
            <a:spLocks noChangeArrowheads="1"/>
          </p:cNvSpPr>
          <p:nvPr/>
        </p:nvSpPr>
        <p:spPr bwMode="auto">
          <a:xfrm>
            <a:off x="35162" y="0"/>
            <a:ext cx="10254609" cy="1717672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5400000" scaled="0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58" name="Rectangle 34"/>
          <p:cNvSpPr>
            <a:spLocks noChangeArrowheads="1"/>
          </p:cNvSpPr>
          <p:nvPr/>
        </p:nvSpPr>
        <p:spPr bwMode="auto">
          <a:xfrm>
            <a:off x="0" y="4220658"/>
            <a:ext cx="12192000" cy="1743072"/>
          </a:xfrm>
          <a:prstGeom prst="rect">
            <a:avLst/>
          </a:prstGeom>
          <a:gradFill rotWithShape="1"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60" name="Rectangle 36"/>
          <p:cNvSpPr>
            <a:spLocks noChangeArrowheads="1"/>
          </p:cNvSpPr>
          <p:nvPr/>
        </p:nvSpPr>
        <p:spPr bwMode="auto">
          <a:xfrm>
            <a:off x="9369121" y="-317355"/>
            <a:ext cx="2904997" cy="6858000"/>
          </a:xfrm>
          <a:prstGeom prst="rect">
            <a:avLst/>
          </a:prstGeom>
          <a:gradFill rotWithShape="1">
            <a:gsLst>
              <a:gs pos="4000">
                <a:schemeClr val="tx1">
                  <a:alpha val="1000"/>
                </a:schemeClr>
              </a:gs>
              <a:gs pos="3300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81" name="AutoShape 57"/>
          <p:cNvSpPr>
            <a:spLocks noChangeArrowheads="1"/>
          </p:cNvSpPr>
          <p:nvPr/>
        </p:nvSpPr>
        <p:spPr bwMode="auto">
          <a:xfrm>
            <a:off x="10474170" y="5178148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$100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2" name="AutoShape 58"/>
          <p:cNvSpPr>
            <a:spLocks noChangeArrowheads="1"/>
          </p:cNvSpPr>
          <p:nvPr/>
        </p:nvSpPr>
        <p:spPr bwMode="auto">
          <a:xfrm>
            <a:off x="10474170" y="48736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$200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3" name="AutoShape 59"/>
          <p:cNvSpPr>
            <a:spLocks noChangeArrowheads="1"/>
          </p:cNvSpPr>
          <p:nvPr/>
        </p:nvSpPr>
        <p:spPr bwMode="auto">
          <a:xfrm>
            <a:off x="10474170" y="45688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$300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4" name="AutoShape 60"/>
          <p:cNvSpPr>
            <a:spLocks noChangeArrowheads="1"/>
          </p:cNvSpPr>
          <p:nvPr/>
        </p:nvSpPr>
        <p:spPr bwMode="auto">
          <a:xfrm>
            <a:off x="10474170" y="42640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$500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5" name="AutoShape 61"/>
          <p:cNvSpPr>
            <a:spLocks noChangeArrowheads="1"/>
          </p:cNvSpPr>
          <p:nvPr/>
        </p:nvSpPr>
        <p:spPr bwMode="auto">
          <a:xfrm>
            <a:off x="10474170" y="39592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FF"/>
                </a:solidFill>
              </a:rPr>
              <a:t>$1,000</a:t>
            </a:r>
            <a:endParaRPr lang="en-US" altLang="en-US" sz="1600" b="1" dirty="0">
              <a:solidFill>
                <a:srgbClr val="FFFFFF"/>
              </a:solidFill>
            </a:endParaRPr>
          </a:p>
        </p:txBody>
      </p:sp>
      <p:sp>
        <p:nvSpPr>
          <p:cNvPr id="77886" name="AutoShape 62"/>
          <p:cNvSpPr>
            <a:spLocks noChangeArrowheads="1"/>
          </p:cNvSpPr>
          <p:nvPr/>
        </p:nvSpPr>
        <p:spPr bwMode="auto">
          <a:xfrm>
            <a:off x="10474170" y="36544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$2,000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7" name="AutoShape 63"/>
          <p:cNvSpPr>
            <a:spLocks noChangeArrowheads="1"/>
          </p:cNvSpPr>
          <p:nvPr/>
        </p:nvSpPr>
        <p:spPr bwMode="auto">
          <a:xfrm>
            <a:off x="10474170" y="33496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$4,000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8" name="AutoShape 64"/>
          <p:cNvSpPr>
            <a:spLocks noChangeArrowheads="1"/>
          </p:cNvSpPr>
          <p:nvPr/>
        </p:nvSpPr>
        <p:spPr bwMode="auto">
          <a:xfrm>
            <a:off x="10474170" y="30448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$8,000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9" name="AutoShape 65"/>
          <p:cNvSpPr>
            <a:spLocks noChangeArrowheads="1"/>
          </p:cNvSpPr>
          <p:nvPr/>
        </p:nvSpPr>
        <p:spPr bwMode="auto">
          <a:xfrm>
            <a:off x="10474170" y="27400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$16,000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0" name="AutoShape 66"/>
          <p:cNvSpPr>
            <a:spLocks noChangeArrowheads="1"/>
          </p:cNvSpPr>
          <p:nvPr/>
        </p:nvSpPr>
        <p:spPr bwMode="auto">
          <a:xfrm>
            <a:off x="10474170" y="24352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FF"/>
                </a:solidFill>
              </a:rPr>
              <a:t>$25,000</a:t>
            </a:r>
            <a:endParaRPr lang="en-US" altLang="en-US" sz="1600" b="1" dirty="0">
              <a:solidFill>
                <a:srgbClr val="FFFFFF"/>
              </a:solidFill>
            </a:endParaRPr>
          </a:p>
        </p:txBody>
      </p:sp>
      <p:sp>
        <p:nvSpPr>
          <p:cNvPr id="77891" name="AutoShape 67"/>
          <p:cNvSpPr>
            <a:spLocks noChangeArrowheads="1"/>
          </p:cNvSpPr>
          <p:nvPr/>
        </p:nvSpPr>
        <p:spPr bwMode="auto">
          <a:xfrm>
            <a:off x="10474170" y="21304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$50,000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2" name="AutoShape 68"/>
          <p:cNvSpPr>
            <a:spLocks noChangeArrowheads="1"/>
          </p:cNvSpPr>
          <p:nvPr/>
        </p:nvSpPr>
        <p:spPr bwMode="auto">
          <a:xfrm>
            <a:off x="10474170" y="18256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$100,000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3" name="AutoShape 69"/>
          <p:cNvSpPr>
            <a:spLocks noChangeArrowheads="1"/>
          </p:cNvSpPr>
          <p:nvPr/>
        </p:nvSpPr>
        <p:spPr bwMode="auto">
          <a:xfrm>
            <a:off x="10474170" y="15208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$250,000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4" name="AutoShape 70"/>
          <p:cNvSpPr>
            <a:spLocks noChangeArrowheads="1"/>
          </p:cNvSpPr>
          <p:nvPr/>
        </p:nvSpPr>
        <p:spPr bwMode="auto">
          <a:xfrm>
            <a:off x="10474170" y="12160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$500,000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5" name="AutoShape 71"/>
          <p:cNvSpPr>
            <a:spLocks noChangeArrowheads="1"/>
          </p:cNvSpPr>
          <p:nvPr/>
        </p:nvSpPr>
        <p:spPr bwMode="auto">
          <a:xfrm>
            <a:off x="10474170" y="9112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FF"/>
                </a:solidFill>
              </a:rPr>
              <a:t>$1,000,000</a:t>
            </a:r>
            <a:endParaRPr lang="en-US" altLang="en-US" sz="1600" b="1" dirty="0">
              <a:solidFill>
                <a:srgbClr val="FFFFFF"/>
              </a:solidFill>
            </a:endParaRPr>
          </a:p>
        </p:txBody>
      </p:sp>
      <p:sp>
        <p:nvSpPr>
          <p:cNvPr id="77907" name="Rectangle 83"/>
          <p:cNvSpPr>
            <a:spLocks noChangeArrowheads="1"/>
          </p:cNvSpPr>
          <p:nvPr/>
        </p:nvSpPr>
        <p:spPr bwMode="auto">
          <a:xfrm>
            <a:off x="0" y="5925325"/>
            <a:ext cx="12192000" cy="931862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916" name="ViewCorrect" hidden="1">
            <a:hlinkClick r:id="" action="ppaction://macro?name=ViewCorrectAnswer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b="1" dirty="0">
                <a:solidFill>
                  <a:srgbClr val="FFFFFF"/>
                </a:solidFill>
              </a:rPr>
              <a:t>CORRECT ANSWER</a:t>
            </a:r>
          </a:p>
        </p:txBody>
      </p:sp>
      <p:sp>
        <p:nvSpPr>
          <p:cNvPr id="77918" name="GameEnd" hidden="1">
            <a:hlinkClick r:id="" action="ppaction://macro?name=ViewEnd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b="1" dirty="0">
                <a:solidFill>
                  <a:srgbClr val="FFFFFF"/>
                </a:solidFill>
              </a:rPr>
              <a:t>END</a:t>
            </a:r>
          </a:p>
        </p:txBody>
      </p:sp>
      <p:sp>
        <p:nvSpPr>
          <p:cNvPr id="183" name="TimerText" hidden="1"/>
          <p:cNvSpPr txBox="1"/>
          <p:nvPr/>
        </p:nvSpPr>
        <p:spPr>
          <a:xfrm>
            <a:off x="4451058" y="2383105"/>
            <a:ext cx="147668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ctr" defTabSz="914400" eaLnBrk="1" latinLnBrk="0" hangingPunct="1">
              <a:defRPr sz="16600" b="1">
                <a:ln>
                  <a:solidFill>
                    <a:schemeClr val="tx1"/>
                  </a:solidFill>
                </a:ln>
                <a:gradFill>
                  <a:gsLst>
                    <a:gs pos="31000">
                      <a:schemeClr val="accent1">
                        <a:lumMod val="5000"/>
                        <a:lumOff val="95000"/>
                      </a:schemeClr>
                    </a:gs>
                    <a:gs pos="73000">
                      <a:srgbClr val="FFC000"/>
                    </a:gs>
                    <a:gs pos="100000">
                      <a:srgbClr val="FFFF00"/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defTabSz="914400" eaLnBrk="1" latinLnBrk="0" hangingPunct="1">
              <a:defRPr sz="1800">
                <a:latin typeface="+mn-lt"/>
              </a:defRPr>
            </a:lvl2pPr>
            <a:lvl3pPr defTabSz="914400" eaLnBrk="1" latinLnBrk="0" hangingPunct="1">
              <a:defRPr sz="1800">
                <a:latin typeface="+mn-lt"/>
              </a:defRPr>
            </a:lvl3pPr>
            <a:lvl4pPr defTabSz="914400" eaLnBrk="1" latinLnBrk="0" hangingPunct="1">
              <a:defRPr sz="1800">
                <a:latin typeface="+mn-lt"/>
              </a:defRPr>
            </a:lvl4pPr>
            <a:lvl5pPr defTabSz="914400" eaLnBrk="1" latinLnBrk="0" hangingPunct="1">
              <a:defRPr sz="1800">
                <a:latin typeface="+mn-lt"/>
              </a:defRPr>
            </a:lvl5pPr>
            <a:lvl6pPr>
              <a:defRPr sz="1800">
                <a:latin typeface="+mn-lt"/>
              </a:defRPr>
            </a:lvl6pPr>
            <a:lvl7pPr>
              <a:defRPr sz="1800">
                <a:latin typeface="+mn-lt"/>
              </a:defRPr>
            </a:lvl7pPr>
            <a:lvl8pPr>
              <a:defRPr sz="1800">
                <a:latin typeface="+mn-lt"/>
              </a:defRPr>
            </a:lvl8pPr>
            <a:lvl9pPr>
              <a:defRPr sz="1800">
                <a:latin typeface="+mn-lt"/>
              </a:defRPr>
            </a:lvl9pPr>
          </a:lstStyle>
          <a:p>
            <a:r>
              <a:rPr lang="en-US" sz="8000" spc="-300">
                <a:ln w="12700">
                  <a:solidFill>
                    <a:srgbClr val="000000"/>
                  </a:solidFill>
                </a:ln>
                <a:gradFill>
                  <a:gsLst>
                    <a:gs pos="29000">
                      <a:srgbClr val="BBE0E3">
                        <a:lumMod val="5000"/>
                        <a:lumOff val="95000"/>
                      </a:srgbClr>
                    </a:gs>
                    <a:gs pos="82000">
                      <a:srgbClr val="FFC000"/>
                    </a:gs>
                    <a:gs pos="67000">
                      <a:srgbClr val="FFFF00"/>
                    </a:gs>
                  </a:gsLst>
                  <a:lin ang="5400000" scaled="1"/>
                </a:gradFill>
                <a:latin typeface="Arial Black" panose="020B0A04020102020204" pitchFamily="34" charset="0"/>
              </a:rPr>
              <a:t>00</a:t>
            </a:r>
            <a:endParaRPr lang="en-US" sz="8000" spc="-300" dirty="0">
              <a:ln w="12700">
                <a:solidFill>
                  <a:srgbClr val="000000"/>
                </a:solidFill>
              </a:ln>
              <a:gradFill>
                <a:gsLst>
                  <a:gs pos="29000">
                    <a:srgbClr val="BBE0E3">
                      <a:lumMod val="5000"/>
                      <a:lumOff val="95000"/>
                    </a:srgbClr>
                  </a:gs>
                  <a:gs pos="82000">
                    <a:srgbClr val="FFC000"/>
                  </a:gs>
                  <a:gs pos="67000">
                    <a:srgbClr val="FFFF00"/>
                  </a:gs>
                </a:gsLst>
                <a:lin ang="5400000" scaled="1"/>
              </a:gradFill>
              <a:latin typeface="Arial Black" panose="020B0A04020102020204" pitchFamily="34" charset="0"/>
            </a:endParaRPr>
          </a:p>
        </p:txBody>
      </p:sp>
      <p:sp>
        <p:nvSpPr>
          <p:cNvPr id="130" name="Rectangle 36"/>
          <p:cNvSpPr>
            <a:spLocks noChangeArrowheads="1"/>
          </p:cNvSpPr>
          <p:nvPr/>
        </p:nvSpPr>
        <p:spPr bwMode="auto">
          <a:xfrm>
            <a:off x="-10395" y="10955"/>
            <a:ext cx="2904997" cy="68580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35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5" name="Continue" hidden="1">
            <a:hlinkClick r:id="" action="ppaction://macro?name=NextQuestion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b="1" dirty="0">
                <a:solidFill>
                  <a:srgbClr val="FFFFFF"/>
                </a:solidFill>
              </a:rPr>
              <a:t>CONTINUE</a:t>
            </a:r>
          </a:p>
        </p:txBody>
      </p:sp>
      <p:graphicFrame>
        <p:nvGraphicFramePr>
          <p:cNvPr id="16" name="AskAudienceChart" hidden="1"/>
          <p:cNvGraphicFramePr/>
          <p:nvPr>
            <p:extLst>
              <p:ext uri="{D42A27DB-BD31-4B8C-83A1-F6EECF244321}">
                <p14:modId xmlns:p14="http://schemas.microsoft.com/office/powerpoint/2010/main" val="3580247928"/>
              </p:ext>
            </p:extLst>
          </p:nvPr>
        </p:nvGraphicFramePr>
        <p:xfrm>
          <a:off x="2346325" y="1756601"/>
          <a:ext cx="6096000" cy="24886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sp>
        <p:nvSpPr>
          <p:cNvPr id="77902" name="QuestionText">
            <a:hlinkClick r:id="" action="ppaction://macro?name=ShowAnswers"/>
          </p:cNvPr>
          <p:cNvSpPr>
            <a:spLocks noChangeArrowheads="1"/>
          </p:cNvSpPr>
          <p:nvPr/>
        </p:nvSpPr>
        <p:spPr bwMode="auto">
          <a:xfrm>
            <a:off x="217163" y="206375"/>
            <a:ext cx="10308329" cy="2322208"/>
          </a:xfrm>
          <a:prstGeom prst="hexagon">
            <a:avLst>
              <a:gd name="adj" fmla="val 34128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76200">
            <a:gradFill>
              <a:gsLst>
                <a:gs pos="50000">
                  <a:schemeClr val="accent5">
                    <a:lumMod val="50000"/>
                  </a:schemeClr>
                </a:gs>
                <a:gs pos="100000">
                  <a:schemeClr val="accent2"/>
                </a:gs>
                <a:gs pos="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vi-VN" sz="28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 4: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10A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20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nữ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25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nam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bao </a:t>
            </a:r>
          </a:p>
          <a:p>
            <a:pPr algn="ctr"/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nhiêu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chọn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nữ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5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nam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tham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nghệ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?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7904" name="AutoShape 80"/>
          <p:cNvSpPr>
            <a:spLocks noChangeArrowheads="1"/>
          </p:cNvSpPr>
          <p:nvPr/>
        </p:nvSpPr>
        <p:spPr bwMode="auto">
          <a:xfrm>
            <a:off x="834515" y="838200"/>
            <a:ext cx="166787" cy="1524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905" name="AutoShape 81"/>
          <p:cNvSpPr>
            <a:spLocks noChangeArrowheads="1"/>
          </p:cNvSpPr>
          <p:nvPr/>
        </p:nvSpPr>
        <p:spPr bwMode="auto">
          <a:xfrm>
            <a:off x="9424068" y="838200"/>
            <a:ext cx="166787" cy="1524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7862" name="AnswerD"/>
              <p:cNvSpPr>
                <a:spLocks noChangeArrowheads="1"/>
              </p:cNvSpPr>
              <p:nvPr/>
            </p:nvSpPr>
            <p:spPr bwMode="auto">
              <a:xfrm>
                <a:off x="5271230" y="5118820"/>
                <a:ext cx="4434840" cy="722313"/>
              </a:xfrm>
              <a:prstGeom prst="hexagon">
                <a:avLst>
                  <a:gd name="adj" fmla="val 34150"/>
                  <a:gd name="vf" fmla="val 115470"/>
                </a:avLst>
              </a:prstGeom>
              <a:gradFill flip="none" rotWithShape="1">
                <a:gsLst>
                  <a:gs pos="35000">
                    <a:srgbClr val="0D0D0D"/>
                  </a:gs>
                  <a:gs pos="100000">
                    <a:srgbClr val="161645"/>
                  </a:gs>
                </a:gsLst>
                <a:lin ang="5400000" scaled="1"/>
                <a:tileRect/>
              </a:gradFill>
              <a:ln w="3810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100000">
                      <a:schemeClr val="accent2"/>
                    </a:gs>
                  </a:gsLst>
                  <a:lin ang="0" scaled="0"/>
                </a:gradFill>
              </a:ln>
              <a:effectLst/>
            </p:spPr>
            <p:txBody>
              <a:bodyPr wrap="none" anchor="ctr"/>
              <a:lstStyle/>
              <a:p>
                <a:pPr algn="ctr"/>
                <a14:m>
                  <m:oMath xmlns:m="http://schemas.openxmlformats.org/officeDocument/2006/math">
                    <m:sSubSup>
                      <m:sSubSupPr>
                        <m:ctrlPr>
                          <a:rPr lang="en-US" sz="28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sub>
                      <m:sup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bSup>
                    <m:r>
                      <a:rPr lang="en-US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.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20</m:t>
                        </m:r>
                      </m:sub>
                      <m:sup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sup>
                    </m:sSubSup>
                  </m:oMath>
                </a14:m>
                <a:endParaRPr lang="en-US" dirty="0">
                  <a:solidFill>
                    <a:srgbClr val="FFFFFF"/>
                  </a:solidFill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77862" name="AnswerD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271230" y="5118820"/>
                <a:ext cx="4434840" cy="722313"/>
              </a:xfrm>
              <a:prstGeom prst="hexagon">
                <a:avLst>
                  <a:gd name="adj" fmla="val 34150"/>
                  <a:gd name="vf" fmla="val 115470"/>
                </a:avLst>
              </a:prstGeom>
              <a:blipFill>
                <a:blip r:embed="rId13"/>
                <a:stretch>
                  <a:fillRect/>
                </a:stretch>
              </a:blipFill>
              <a:ln w="3810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100000">
                      <a:schemeClr val="accent2"/>
                    </a:gs>
                  </a:gsLst>
                  <a:lin ang="0" scaled="0"/>
                </a:gradFill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7861" name="AnswerC"/>
              <p:cNvSpPr>
                <a:spLocks noChangeArrowheads="1"/>
              </p:cNvSpPr>
              <p:nvPr/>
            </p:nvSpPr>
            <p:spPr bwMode="auto">
              <a:xfrm>
                <a:off x="5241135" y="4343403"/>
                <a:ext cx="4437413" cy="722313"/>
              </a:xfrm>
              <a:prstGeom prst="hexagon">
                <a:avLst>
                  <a:gd name="adj" fmla="val 34150"/>
                  <a:gd name="vf" fmla="val 115470"/>
                </a:avLst>
              </a:prstGeom>
              <a:gradFill flip="none" rotWithShape="1">
                <a:gsLst>
                  <a:gs pos="35000">
                    <a:srgbClr val="0D0D0D"/>
                  </a:gs>
                  <a:gs pos="100000">
                    <a:srgbClr val="161645"/>
                  </a:gs>
                </a:gsLst>
                <a:lin ang="5400000" scaled="1"/>
                <a:tileRect/>
              </a:gradFill>
              <a:ln w="3810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100000">
                      <a:schemeClr val="accent2"/>
                    </a:gs>
                  </a:gsLst>
                  <a:lin ang="10800000" scaled="0"/>
                </a:gradFill>
              </a:ln>
              <a:effectLst/>
            </p:spPr>
            <p:txBody>
              <a:bodyPr wrap="none" anchor="ctr"/>
              <a:lstStyle/>
              <a:p>
                <a:pPr algn="ctr"/>
                <a14:m>
                  <m:oMath xmlns:m="http://schemas.openxmlformats.org/officeDocument/2006/math">
                    <m:sSubSup>
                      <m:sSubSupPr>
                        <m:ctrlPr>
                          <a:rPr lang="en-US" sz="28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20</m:t>
                        </m:r>
                      </m:sub>
                      <m:sup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bSup>
                    <m:r>
                      <a:rPr lang="en-US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sub>
                      <m:sup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sup>
                    </m:sSubSup>
                  </m:oMath>
                </a14:m>
                <a:endParaRPr lang="en-US" dirty="0">
                  <a:solidFill>
                    <a:srgbClr val="FFFFFF"/>
                  </a:solidFill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77861" name="AnswerC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241135" y="4343403"/>
                <a:ext cx="4437413" cy="722313"/>
              </a:xfrm>
              <a:prstGeom prst="hexagon">
                <a:avLst>
                  <a:gd name="adj" fmla="val 34150"/>
                  <a:gd name="vf" fmla="val 115470"/>
                </a:avLst>
              </a:prstGeom>
              <a:blipFill>
                <a:blip r:embed="rId14"/>
                <a:stretch>
                  <a:fillRect/>
                </a:stretch>
              </a:blipFill>
              <a:ln w="3810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100000">
                      <a:schemeClr val="accent2"/>
                    </a:gs>
                  </a:gsLst>
                  <a:lin ang="10800000" scaled="0"/>
                </a:gradFill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7864" name="AnswerB"/>
              <p:cNvSpPr>
                <a:spLocks noChangeArrowheads="1"/>
              </p:cNvSpPr>
              <p:nvPr/>
            </p:nvSpPr>
            <p:spPr bwMode="auto">
              <a:xfrm>
                <a:off x="745849" y="5057250"/>
                <a:ext cx="4437414" cy="722313"/>
              </a:xfrm>
              <a:prstGeom prst="hexagon">
                <a:avLst>
                  <a:gd name="adj" fmla="val 34150"/>
                  <a:gd name="vf" fmla="val 115470"/>
                </a:avLst>
              </a:prstGeom>
              <a:gradFill flip="none" rotWithShape="1">
                <a:gsLst>
                  <a:gs pos="35000">
                    <a:srgbClr val="0D0D0D"/>
                  </a:gs>
                  <a:gs pos="100000">
                    <a:srgbClr val="161645"/>
                  </a:gs>
                </a:gsLst>
                <a:lin ang="5400000" scaled="1"/>
                <a:tileRect/>
              </a:gradFill>
              <a:ln w="3810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100000">
                      <a:schemeClr val="accent2"/>
                    </a:gs>
                  </a:gsLst>
                  <a:lin ang="0" scaled="0"/>
                </a:gradFill>
              </a:ln>
              <a:effectLst/>
            </p:spPr>
            <p:txBody>
              <a:bodyPr wrap="none" anchor="ctr"/>
              <a:lstStyle/>
              <a:p>
                <a:pPr algn="ctr"/>
                <a14:m>
                  <m:oMath xmlns:m="http://schemas.openxmlformats.org/officeDocument/2006/math">
                    <m:sSubSup>
                      <m:sSubSupPr>
                        <m:ctrlPr>
                          <a:rPr lang="en-US" sz="28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20</m:t>
                        </m:r>
                      </m:sub>
                      <m:sup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bSup>
                    <m:r>
                      <a:rPr lang="en-US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8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25</m:t>
                        </m:r>
                      </m:sub>
                      <m:sup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sup>
                    </m:sSubSup>
                  </m:oMath>
                </a14:m>
                <a:endParaRPr lang="en-US" dirty="0">
                  <a:solidFill>
                    <a:srgbClr val="FFFFFF"/>
                  </a:solidFill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77864" name="AnswerB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45849" y="5057250"/>
                <a:ext cx="4437414" cy="722313"/>
              </a:xfrm>
              <a:prstGeom prst="hexagon">
                <a:avLst>
                  <a:gd name="adj" fmla="val 34150"/>
                  <a:gd name="vf" fmla="val 115470"/>
                </a:avLst>
              </a:prstGeom>
              <a:blipFill>
                <a:blip r:embed="rId15"/>
                <a:stretch>
                  <a:fillRect/>
                </a:stretch>
              </a:blipFill>
              <a:ln w="3810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100000">
                      <a:schemeClr val="accent2"/>
                    </a:gs>
                  </a:gsLst>
                  <a:lin ang="0" scaled="0"/>
                </a:gradFill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7863" name="AnswerA"/>
              <p:cNvSpPr>
                <a:spLocks noChangeArrowheads="1"/>
              </p:cNvSpPr>
              <p:nvPr/>
            </p:nvSpPr>
            <p:spPr bwMode="auto">
              <a:xfrm>
                <a:off x="722461" y="4343403"/>
                <a:ext cx="4437413" cy="722313"/>
              </a:xfrm>
              <a:prstGeom prst="hexagon">
                <a:avLst>
                  <a:gd name="adj" fmla="val 34150"/>
                  <a:gd name="vf" fmla="val 115470"/>
                </a:avLst>
              </a:prstGeom>
              <a:gradFill flip="none" rotWithShape="1">
                <a:gsLst>
                  <a:gs pos="35000">
                    <a:srgbClr val="0D0D0D"/>
                  </a:gs>
                  <a:gs pos="100000">
                    <a:srgbClr val="161645"/>
                  </a:gs>
                </a:gsLst>
                <a:lin ang="5400000" scaled="1"/>
                <a:tileRect/>
              </a:gradFill>
              <a:ln w="3810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100000">
                      <a:schemeClr val="accent2"/>
                    </a:gs>
                  </a:gsLst>
                  <a:lin ang="10800000" scaled="0"/>
                </a:gradFill>
              </a:ln>
              <a:effectLst/>
            </p:spPr>
            <p:txBody>
              <a:bodyPr wrap="none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8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45</m:t>
                          </m:r>
                        </m:sub>
                        <m:sup>
                          <m: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8</m:t>
                          </m:r>
                        </m:sup>
                      </m:sSubSup>
                    </m:oMath>
                  </m:oMathPara>
                </a14:m>
                <a:endParaRPr lang="en-US" dirty="0">
                  <a:solidFill>
                    <a:srgbClr val="FFFFFF"/>
                  </a:solidFill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77863" name="AnswerA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22461" y="4343403"/>
                <a:ext cx="4437413" cy="722313"/>
              </a:xfrm>
              <a:prstGeom prst="hexagon">
                <a:avLst>
                  <a:gd name="adj" fmla="val 34150"/>
                  <a:gd name="vf" fmla="val 115470"/>
                </a:avLst>
              </a:prstGeom>
              <a:blipFill>
                <a:blip r:embed="rId16"/>
                <a:stretch>
                  <a:fillRect/>
                </a:stretch>
              </a:blipFill>
              <a:ln w="3810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100000">
                      <a:schemeClr val="accent2"/>
                    </a:gs>
                  </a:gsLst>
                  <a:lin ang="10800000" scaled="0"/>
                </a:gradFill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7877" name="AutoShape 53"/>
          <p:cNvSpPr>
            <a:spLocks noChangeArrowheads="1"/>
          </p:cNvSpPr>
          <p:nvPr/>
        </p:nvSpPr>
        <p:spPr bwMode="auto">
          <a:xfrm>
            <a:off x="5378575" y="4656740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B</a:t>
            </a:r>
          </a:p>
        </p:txBody>
      </p:sp>
      <p:sp>
        <p:nvSpPr>
          <p:cNvPr id="77878" name="AutoShape 54"/>
          <p:cNvSpPr>
            <a:spLocks noChangeArrowheads="1"/>
          </p:cNvSpPr>
          <p:nvPr/>
        </p:nvSpPr>
        <p:spPr bwMode="auto">
          <a:xfrm>
            <a:off x="5378575" y="5432157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D</a:t>
            </a:r>
          </a:p>
        </p:txBody>
      </p:sp>
      <p:sp>
        <p:nvSpPr>
          <p:cNvPr id="77879" name="AutoShape 55"/>
          <p:cNvSpPr>
            <a:spLocks noChangeArrowheads="1"/>
          </p:cNvSpPr>
          <p:nvPr/>
        </p:nvSpPr>
        <p:spPr bwMode="auto">
          <a:xfrm>
            <a:off x="834515" y="4656740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274320" anchor="ctr"/>
          <a:lstStyle/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A</a:t>
            </a:r>
            <a:endParaRPr lang="en-US" sz="1200" b="1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77880" name="AutoShape 56"/>
          <p:cNvSpPr>
            <a:spLocks noChangeArrowheads="1"/>
          </p:cNvSpPr>
          <p:nvPr/>
        </p:nvSpPr>
        <p:spPr bwMode="auto">
          <a:xfrm>
            <a:off x="834515" y="5432157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C</a:t>
            </a:r>
          </a:p>
        </p:txBody>
      </p:sp>
      <p:sp>
        <p:nvSpPr>
          <p:cNvPr id="5" name="StartTimerButton" hidden="1">
            <a:hlinkClick r:id="" action="ppaction://macro?name=StartPhoneTimer">
              <a:snd r:embed="rId17" name="66 Phone-A-Friend-pt2.wav"/>
            </a:hlinkClick>
          </p:cNvPr>
          <p:cNvSpPr/>
          <p:nvPr/>
        </p:nvSpPr>
        <p:spPr>
          <a:xfrm>
            <a:off x="4751825" y="2556852"/>
            <a:ext cx="914400" cy="914400"/>
          </a:xfrm>
          <a:prstGeom prst="ellipse">
            <a:avLst/>
          </a:prstGeom>
          <a:solidFill>
            <a:schemeClr val="accent6"/>
          </a:solidFill>
          <a:ln w="38100">
            <a:solidFill>
              <a:srgbClr val="FFFF00"/>
            </a:solidFill>
          </a:ln>
          <a:effectLst>
            <a:outerShdw blurRad="762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>
              <a:lnSpc>
                <a:spcPts val="1400"/>
              </a:lnSpc>
            </a:pPr>
            <a:r>
              <a:rPr lang="en-US" sz="1600" b="1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START</a:t>
            </a:r>
          </a:p>
          <a:p>
            <a:pPr algn="ctr">
              <a:lnSpc>
                <a:spcPts val="1400"/>
              </a:lnSpc>
            </a:pPr>
            <a:r>
              <a:rPr lang="en-US" sz="1600" b="1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TIMER</a:t>
            </a:r>
          </a:p>
        </p:txBody>
      </p:sp>
      <p:sp>
        <p:nvSpPr>
          <p:cNvPr id="123" name="CloseAskPoll" hidden="1">
            <a:hlinkClick r:id="" action="ppaction://macro?name=EndLifeline"/>
          </p:cNvPr>
          <p:cNvSpPr/>
          <p:nvPr/>
        </p:nvSpPr>
        <p:spPr>
          <a:xfrm>
            <a:off x="7747415" y="1687446"/>
            <a:ext cx="822960" cy="243759"/>
          </a:xfrm>
          <a:prstGeom prst="rect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Arial Black" panose="020B0A04020102020204" pitchFamily="34" charset="0"/>
              </a:rPr>
              <a:t>CLOSE</a:t>
            </a:r>
          </a:p>
        </p:txBody>
      </p:sp>
      <p:sp>
        <p:nvSpPr>
          <p:cNvPr id="124" name="StopPhoneTimer" hidden="1">
            <a:hlinkClick r:id="" action="ppaction://macro?name=EndLifeline"/>
          </p:cNvPr>
          <p:cNvSpPr/>
          <p:nvPr/>
        </p:nvSpPr>
        <p:spPr>
          <a:xfrm>
            <a:off x="4848172" y="3429000"/>
            <a:ext cx="731520" cy="243759"/>
          </a:xfrm>
          <a:prstGeom prst="hexagon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Arial Black" panose="020B0A04020102020204" pitchFamily="34" charset="0"/>
              </a:rPr>
              <a:t>END</a:t>
            </a:r>
          </a:p>
        </p:txBody>
      </p:sp>
      <p:grpSp>
        <p:nvGrpSpPr>
          <p:cNvPr id="128" name="FiftyFifty" hidden="1"/>
          <p:cNvGrpSpPr/>
          <p:nvPr/>
        </p:nvGrpSpPr>
        <p:grpSpPr>
          <a:xfrm>
            <a:off x="3903533" y="5958887"/>
            <a:ext cx="832002" cy="415673"/>
            <a:chOff x="-1855955" y="3274526"/>
            <a:chExt cx="1575210" cy="786985"/>
          </a:xfrm>
        </p:grpSpPr>
        <p:sp>
          <p:nvSpPr>
            <p:cNvPr id="129" name="Lifeline" hidden="1">
              <a:hlinkClick r:id="" action="ppaction://macro?name=FiftyFifty"/>
            </p:cNvPr>
            <p:cNvSpPr/>
            <p:nvPr/>
          </p:nvSpPr>
          <p:spPr>
            <a:xfrm>
              <a:off x="-1855955" y="3274526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132" name="Picture 131" hidden="1">
              <a:hlinkClick r:id="" action="ppaction://macro?name=FiftyFifty"/>
            </p:cNvPr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04" t="24368" r="16082" b="32681"/>
            <a:stretch/>
          </p:blipFill>
          <p:spPr>
            <a:xfrm>
              <a:off x="-1670217" y="3446042"/>
              <a:ext cx="1203735" cy="460860"/>
            </a:xfrm>
            <a:prstGeom prst="rect">
              <a:avLst/>
            </a:prstGeom>
          </p:spPr>
        </p:pic>
      </p:grpSp>
      <p:grpSp>
        <p:nvGrpSpPr>
          <p:cNvPr id="133" name="AskAudience" hidden="1"/>
          <p:cNvGrpSpPr/>
          <p:nvPr/>
        </p:nvGrpSpPr>
        <p:grpSpPr>
          <a:xfrm>
            <a:off x="4805497" y="5958887"/>
            <a:ext cx="832002" cy="415673"/>
            <a:chOff x="-1855955" y="260905"/>
            <a:chExt cx="1575210" cy="786985"/>
          </a:xfrm>
        </p:grpSpPr>
        <p:sp>
          <p:nvSpPr>
            <p:cNvPr id="134" name="Lifeline" hidden="1">
              <a:hlinkClick r:id="" action="ppaction://macro?name=AskAudience"/>
            </p:cNvPr>
            <p:cNvSpPr/>
            <p:nvPr/>
          </p:nvSpPr>
          <p:spPr>
            <a:xfrm>
              <a:off x="-1855955" y="260905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135" name="Picture 134" hidden="1">
              <a:hlinkClick r:id="" action="ppaction://macro?name=AskAudience"/>
            </p:cNvPr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92" t="15136" r="19425" b="32640"/>
            <a:stretch/>
          </p:blipFill>
          <p:spPr>
            <a:xfrm>
              <a:off x="-1567615" y="347158"/>
              <a:ext cx="998530" cy="614479"/>
            </a:xfrm>
            <a:prstGeom prst="rect">
              <a:avLst/>
            </a:prstGeom>
          </p:spPr>
        </p:pic>
      </p:grpSp>
      <p:grpSp>
        <p:nvGrpSpPr>
          <p:cNvPr id="147" name="PlusOne" hidden="1"/>
          <p:cNvGrpSpPr/>
          <p:nvPr/>
        </p:nvGrpSpPr>
        <p:grpSpPr>
          <a:xfrm>
            <a:off x="5704435" y="5958887"/>
            <a:ext cx="832002" cy="415673"/>
            <a:chOff x="-1855955" y="4257568"/>
            <a:chExt cx="1575210" cy="786985"/>
          </a:xfrm>
        </p:grpSpPr>
        <p:sp>
          <p:nvSpPr>
            <p:cNvPr id="148" name="Lifeline" hidden="1">
              <a:hlinkClick r:id="" action="ppaction://macro?name=PlusOne"/>
            </p:cNvPr>
            <p:cNvSpPr/>
            <p:nvPr/>
          </p:nvSpPr>
          <p:spPr>
            <a:xfrm>
              <a:off x="-1855955" y="4257568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149" name="Picture 148" hidden="1">
              <a:hlinkClick r:id="" action="ppaction://macro?name=PlusOne"/>
            </p:cNvPr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33" t="28170" r="25335" b="40810"/>
            <a:stretch/>
          </p:blipFill>
          <p:spPr>
            <a:xfrm>
              <a:off x="-1471602" y="4401428"/>
              <a:ext cx="806505" cy="499265"/>
            </a:xfrm>
            <a:prstGeom prst="rect">
              <a:avLst/>
            </a:prstGeom>
          </p:spPr>
        </p:pic>
      </p:grpSp>
      <p:grpSp>
        <p:nvGrpSpPr>
          <p:cNvPr id="150" name="LL1X" hidden="1"/>
          <p:cNvGrpSpPr/>
          <p:nvPr/>
        </p:nvGrpSpPr>
        <p:grpSpPr>
          <a:xfrm>
            <a:off x="3862334" y="5805934"/>
            <a:ext cx="914400" cy="721578"/>
            <a:chOff x="3862334" y="5805934"/>
            <a:chExt cx="914400" cy="721578"/>
          </a:xfrm>
        </p:grpSpPr>
        <p:sp>
          <p:nvSpPr>
            <p:cNvPr id="151" name="shape" hidden="1"/>
            <p:cNvSpPr/>
            <p:nvPr/>
          </p:nvSpPr>
          <p:spPr>
            <a:xfrm>
              <a:off x="3862334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b="1" dirty="0">
                <a:solidFill>
                  <a:srgbClr val="FFFFFF"/>
                </a:solidFill>
              </a:endParaRPr>
            </a:p>
          </p:txBody>
        </p:sp>
        <p:sp>
          <p:nvSpPr>
            <p:cNvPr id="152" name="Fifty" hidden="1"/>
            <p:cNvSpPr/>
            <p:nvPr/>
          </p:nvSpPr>
          <p:spPr>
            <a:xfrm rot="18900000">
              <a:off x="3967135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53" name="LL2X" hidden="1"/>
          <p:cNvGrpSpPr/>
          <p:nvPr/>
        </p:nvGrpSpPr>
        <p:grpSpPr>
          <a:xfrm>
            <a:off x="4764298" y="5805934"/>
            <a:ext cx="914400" cy="721578"/>
            <a:chOff x="4764298" y="5805934"/>
            <a:chExt cx="914400" cy="721578"/>
          </a:xfrm>
        </p:grpSpPr>
        <p:sp>
          <p:nvSpPr>
            <p:cNvPr id="154" name="shape" hidden="1"/>
            <p:cNvSpPr/>
            <p:nvPr/>
          </p:nvSpPr>
          <p:spPr>
            <a:xfrm>
              <a:off x="4764298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b="1" dirty="0">
                <a:solidFill>
                  <a:srgbClr val="FFFFFF"/>
                </a:solidFill>
              </a:endParaRPr>
            </a:p>
          </p:txBody>
        </p:sp>
        <p:sp>
          <p:nvSpPr>
            <p:cNvPr id="155" name="Audience" hidden="1"/>
            <p:cNvSpPr/>
            <p:nvPr/>
          </p:nvSpPr>
          <p:spPr>
            <a:xfrm rot="18900000">
              <a:off x="4871242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56" name="LL3X" hidden="1"/>
          <p:cNvGrpSpPr/>
          <p:nvPr/>
        </p:nvGrpSpPr>
        <p:grpSpPr>
          <a:xfrm>
            <a:off x="5663236" y="5805934"/>
            <a:ext cx="914400" cy="721578"/>
            <a:chOff x="5663236" y="5805934"/>
            <a:chExt cx="914400" cy="721578"/>
          </a:xfrm>
        </p:grpSpPr>
        <p:sp>
          <p:nvSpPr>
            <p:cNvPr id="157" name="shape" hidden="1"/>
            <p:cNvSpPr/>
            <p:nvPr/>
          </p:nvSpPr>
          <p:spPr>
            <a:xfrm>
              <a:off x="5663236" y="591540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3200" dirty="0">
                <a:solidFill>
                  <a:srgbClr val="FFFFFF"/>
                </a:solidFill>
              </a:endParaRPr>
            </a:p>
          </p:txBody>
        </p:sp>
        <p:sp>
          <p:nvSpPr>
            <p:cNvPr id="158" name="Phone" hidden="1"/>
            <p:cNvSpPr/>
            <p:nvPr/>
          </p:nvSpPr>
          <p:spPr>
            <a:xfrm rot="18900000">
              <a:off x="5762648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160" name="PlusOneText" hidden="1"/>
          <p:cNvSpPr txBox="1"/>
          <p:nvPr/>
        </p:nvSpPr>
        <p:spPr>
          <a:xfrm>
            <a:off x="4683789" y="4795876"/>
            <a:ext cx="1049419" cy="594185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2800" dirty="0">
                <a:sym typeface="Wingdings 2" panose="05020102010507070707" pitchFamily="18" charset="2"/>
              </a:rPr>
              <a:t></a:t>
            </a:r>
            <a:r>
              <a:rPr lang="en-US" dirty="0"/>
              <a:t>1</a:t>
            </a:r>
          </a:p>
        </p:txBody>
      </p:sp>
      <p:sp>
        <p:nvSpPr>
          <p:cNvPr id="161" name="DoubleDipText" hidden="1"/>
          <p:cNvSpPr txBox="1"/>
          <p:nvPr/>
        </p:nvSpPr>
        <p:spPr>
          <a:xfrm>
            <a:off x="4683789" y="4795876"/>
            <a:ext cx="1049419" cy="594185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2800" dirty="0">
                <a:sym typeface="Wingdings 2" panose="05020102010507070707" pitchFamily="18" charset="2"/>
              </a:rPr>
              <a:t></a:t>
            </a:r>
            <a:r>
              <a:rPr lang="en-US" dirty="0"/>
              <a:t>2</a:t>
            </a:r>
          </a:p>
        </p:txBody>
      </p:sp>
      <p:grpSp>
        <p:nvGrpSpPr>
          <p:cNvPr id="138" name="ContinueWon" hidden="1"/>
          <p:cNvGrpSpPr/>
          <p:nvPr/>
        </p:nvGrpSpPr>
        <p:grpSpPr>
          <a:xfrm>
            <a:off x="3263583" y="3588431"/>
            <a:ext cx="3907757" cy="615965"/>
            <a:chOff x="920627" y="206375"/>
            <a:chExt cx="8983609" cy="1416050"/>
          </a:xfrm>
        </p:grpSpPr>
        <p:sp>
          <p:nvSpPr>
            <p:cNvPr id="139" name="WonValue" hidden="1">
              <a:hlinkClick r:id="" action="ppaction://macro?name=NextQuestion"/>
            </p:cNvPr>
            <p:cNvSpPr>
              <a:spLocks noChangeArrowheads="1"/>
            </p:cNvSpPr>
            <p:nvPr/>
          </p:nvSpPr>
          <p:spPr bwMode="auto">
            <a:xfrm>
              <a:off x="920627" y="206375"/>
              <a:ext cx="8983609" cy="1416050"/>
            </a:xfrm>
            <a:prstGeom prst="hexagon">
              <a:avLst>
                <a:gd name="adj" fmla="val 34128"/>
                <a:gd name="vf" fmla="val 115470"/>
              </a:avLst>
            </a:prstGeom>
            <a:gradFill flip="none" rotWithShape="1">
              <a:gsLst>
                <a:gs pos="35000">
                  <a:srgbClr val="0D0D0D"/>
                </a:gs>
                <a:gs pos="100000">
                  <a:srgbClr val="161645"/>
                </a:gs>
              </a:gsLst>
              <a:lin ang="5400000" scaled="1"/>
              <a:tileRect/>
            </a:gradFill>
            <a:ln w="50800" cap="sq">
              <a:gradFill>
                <a:gsLst>
                  <a:gs pos="50000">
                    <a:schemeClr val="accent5">
                      <a:lumMod val="50000"/>
                    </a:schemeClr>
                  </a:gs>
                  <a:gs pos="100000">
                    <a:schemeClr val="accent2"/>
                  </a:gs>
                  <a:gs pos="0">
                    <a:schemeClr val="accent2"/>
                  </a:gs>
                </a:gsLst>
                <a:lin ang="10800000" scaled="0"/>
              </a:gradFill>
              <a:miter lim="800000"/>
            </a:ln>
            <a:effectLst/>
          </p:spPr>
          <p:txBody>
            <a:bodyPr wrap="none" tIns="0" anchor="ctr"/>
            <a:lstStyle/>
            <a:p>
              <a:pPr algn="ctr"/>
              <a:r>
                <a:rPr lang="en-US" sz="4400" b="1">
                  <a:solidFill>
                    <a:srgbClr val="FFFFFF"/>
                  </a:solidFill>
                  <a:latin typeface="Calibri" panose="020F0502020204030204" pitchFamily="34" charset="0"/>
                </a:rPr>
                <a:t>$200</a:t>
              </a:r>
              <a:endParaRPr lang="en-US" sz="4400" b="1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0" name="AutoShape 80" hidden="1"/>
            <p:cNvSpPr>
              <a:spLocks noChangeAspect="1" noChangeArrowheads="1"/>
            </p:cNvSpPr>
            <p:nvPr/>
          </p:nvSpPr>
          <p:spPr bwMode="auto">
            <a:xfrm>
              <a:off x="1096655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100">
                <a:solidFill>
                  <a:srgbClr val="000000"/>
                </a:solidFill>
              </a:endParaRPr>
            </a:p>
          </p:txBody>
        </p:sp>
        <p:sp>
          <p:nvSpPr>
            <p:cNvPr id="141" name="AutoShape 81" hidden="1"/>
            <p:cNvSpPr>
              <a:spLocks noChangeAspect="1" noChangeArrowheads="1"/>
            </p:cNvSpPr>
            <p:nvPr/>
          </p:nvSpPr>
          <p:spPr bwMode="auto">
            <a:xfrm>
              <a:off x="9462786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100">
                <a:solidFill>
                  <a:srgbClr val="000000"/>
                </a:solidFill>
              </a:endParaRPr>
            </a:p>
          </p:txBody>
        </p:sp>
      </p:grpSp>
      <p:grpSp>
        <p:nvGrpSpPr>
          <p:cNvPr id="118" name="FinalAnswer" hidden="1"/>
          <p:cNvGrpSpPr/>
          <p:nvPr/>
        </p:nvGrpSpPr>
        <p:grpSpPr>
          <a:xfrm>
            <a:off x="2448982" y="3199770"/>
            <a:ext cx="5567268" cy="1060523"/>
            <a:chOff x="2448982" y="3199770"/>
            <a:chExt cx="5567268" cy="1060523"/>
          </a:xfrm>
        </p:grpSpPr>
        <p:sp>
          <p:nvSpPr>
            <p:cNvPr id="119" name="Hexagon 118" hidden="1"/>
            <p:cNvSpPr/>
            <p:nvPr/>
          </p:nvSpPr>
          <p:spPr>
            <a:xfrm>
              <a:off x="2448982" y="3199770"/>
              <a:ext cx="5567268" cy="1060523"/>
            </a:xfrm>
            <a:prstGeom prst="hexagon">
              <a:avLst/>
            </a:prstGeom>
            <a:gradFill flip="none" rotWithShape="1">
              <a:gsLst>
                <a:gs pos="35000">
                  <a:srgbClr val="002060"/>
                </a:gs>
                <a:gs pos="100000">
                  <a:schemeClr val="accent2"/>
                </a:gs>
              </a:gsLst>
              <a:lin ang="5400000" scaled="1"/>
              <a:tileRect/>
            </a:gradFill>
            <a:ln w="50800">
              <a:solidFill>
                <a:schemeClr val="tx1"/>
              </a:solidFill>
            </a:ln>
            <a:effectLst/>
          </p:spPr>
          <p:txBody>
            <a:bodyPr wrap="none"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0" name="Freeform 119" hidden="1"/>
            <p:cNvSpPr/>
            <p:nvPr/>
          </p:nvSpPr>
          <p:spPr>
            <a:xfrm>
              <a:off x="2513697" y="3199770"/>
              <a:ext cx="5437838" cy="400832"/>
            </a:xfrm>
            <a:custGeom>
              <a:avLst/>
              <a:gdLst>
                <a:gd name="connsiteX0" fmla="*/ 200416 w 5437838"/>
                <a:gd name="connsiteY0" fmla="*/ 0 h 400832"/>
                <a:gd name="connsiteX1" fmla="*/ 5237422 w 5437838"/>
                <a:gd name="connsiteY1" fmla="*/ 0 h 400832"/>
                <a:gd name="connsiteX2" fmla="*/ 5437838 w 5437838"/>
                <a:gd name="connsiteY2" fmla="*/ 400832 h 400832"/>
                <a:gd name="connsiteX3" fmla="*/ 0 w 5437838"/>
                <a:gd name="connsiteY3" fmla="*/ 400832 h 400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7838" h="400832">
                  <a:moveTo>
                    <a:pt x="200416" y="0"/>
                  </a:moveTo>
                  <a:lnTo>
                    <a:pt x="5237422" y="0"/>
                  </a:lnTo>
                  <a:lnTo>
                    <a:pt x="5437838" y="400832"/>
                  </a:lnTo>
                  <a:lnTo>
                    <a:pt x="0" y="400832"/>
                  </a:lnTo>
                  <a:close/>
                </a:path>
              </a:pathLst>
            </a:custGeom>
            <a:solidFill>
              <a:schemeClr val="tx1"/>
            </a:solidFill>
            <a:ln w="76200">
              <a:noFill/>
            </a:ln>
            <a:effectLst/>
          </p:spPr>
          <p:txBody>
            <a:bodyPr wrap="none" anchor="ctr"/>
            <a:lstStyle/>
            <a:p>
              <a:pPr algn="ctr"/>
              <a:r>
                <a:rPr lang="en-US" sz="24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</a:rPr>
                <a:t>IS THAT YOUR FINAL ANSWER?</a:t>
              </a:r>
            </a:p>
          </p:txBody>
        </p:sp>
        <p:sp>
          <p:nvSpPr>
            <p:cNvPr id="121" name="FinalNo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5384605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r>
                <a:rPr lang="en-US" altLang="en-US" sz="2800" b="1" dirty="0">
                  <a:solidFill>
                    <a:srgbClr val="FFFFFF"/>
                  </a:solidFill>
                </a:rPr>
                <a:t>NO</a:t>
              </a:r>
            </a:p>
          </p:txBody>
        </p:sp>
        <p:sp>
          <p:nvSpPr>
            <p:cNvPr id="122" name="FinalYes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2793170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r>
                <a:rPr lang="en-US" altLang="en-US" sz="2800" b="1" dirty="0">
                  <a:solidFill>
                    <a:srgbClr val="FFFFFF"/>
                  </a:solidFill>
                </a:rPr>
                <a:t>YES</a:t>
              </a:r>
            </a:p>
          </p:txBody>
        </p:sp>
      </p:grpSp>
      <p:sp>
        <p:nvSpPr>
          <p:cNvPr id="131" name="Start">
            <a:hlinkClick r:id="" action="ppaction://macro?name=StartFastestFinger"/>
            <a:extLst>
              <a:ext uri="{FF2B5EF4-FFF2-40B4-BE49-F238E27FC236}">
                <a16:creationId xmlns:a16="http://schemas.microsoft.com/office/drawing/2014/main" id="{3A3F7E8E-943E-490B-8169-69FB17E7FF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7407" y="6579136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b="1">
                <a:solidFill>
                  <a:srgbClr val="FFFFFF"/>
                </a:solidFill>
              </a:rPr>
              <a:t>Bắt đầu </a:t>
            </a:r>
            <a:endParaRPr lang="en-US" altLang="en-US" b="1" dirty="0">
              <a:solidFill>
                <a:srgbClr val="FFFFFF"/>
              </a:solidFill>
            </a:endParaRPr>
          </a:p>
        </p:txBody>
      </p:sp>
      <p:pic>
        <p:nvPicPr>
          <p:cNvPr id="159" name="Countdown Timer 60 seconds ( v 263 ) circle clock with sound effects 4k">
            <a:hlinkClick r:id="" action="ppaction://media"/>
            <a:extLst>
              <a:ext uri="{FF2B5EF4-FFF2-40B4-BE49-F238E27FC236}">
                <a16:creationId xmlns:a16="http://schemas.microsoft.com/office/drawing/2014/main" id="{F8747D55-8924-4EED-975F-A33AA844AED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3923"/>
                </p14:media>
              </p:ext>
            </p:extLst>
          </p:nvPr>
        </p:nvPicPr>
        <p:blipFill rotWithShape="1">
          <a:blip r:embed="rId21"/>
          <a:srcRect l="21738" r="21801"/>
          <a:stretch/>
        </p:blipFill>
        <p:spPr>
          <a:xfrm>
            <a:off x="10506309" y="5549988"/>
            <a:ext cx="1385454" cy="1293362"/>
          </a:xfrm>
          <a:prstGeom prst="flowChartConnector">
            <a:avLst/>
          </a:prstGeom>
        </p:spPr>
      </p:pic>
      <p:pic>
        <p:nvPicPr>
          <p:cNvPr id="162" name="Kbc (1)">
            <a:hlinkClick r:id="" action="ppaction://media"/>
            <a:extLst>
              <a:ext uri="{FF2B5EF4-FFF2-40B4-BE49-F238E27FC236}">
                <a16:creationId xmlns:a16="http://schemas.microsoft.com/office/drawing/2014/main" id="{17A62169-2105-4848-8BB4-D7F7BF9BF5D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1729227" y="7167868"/>
            <a:ext cx="372410" cy="372410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</p:spTree>
    <p:extLst>
      <p:ext uri="{BB962C8B-B14F-4D97-AF65-F5344CB8AC3E}">
        <p14:creationId xmlns:p14="http://schemas.microsoft.com/office/powerpoint/2010/main" val="24678116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7788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7788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7788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7788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59"/>
                </p:tgtEl>
              </p:cMediaNode>
            </p:video>
            <p:audio>
              <p:cMediaNode vol="57576" numSld="999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2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78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9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animClr clrSpc="rgb" dir="cw">
                                      <p:cBhvr>
                                        <p:cTn id="24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09 Who's Was Correc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78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78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78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2"/>
                  </p:tgtEl>
                </p:cond>
              </p:nextCondLst>
            </p:seq>
          </p:childTnLst>
        </p:cTn>
      </p:par>
    </p:tnLst>
    <p:bldLst>
      <p:bldP spid="77884" grpId="0" animBg="1"/>
      <p:bldP spid="77862" grpId="0" animBg="1"/>
      <p:bldP spid="77861" grpId="0" animBg="1"/>
      <p:bldP spid="77864" grpId="0" animBg="1"/>
      <p:bldP spid="7786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QSelect"/>
          <p:cNvSpPr/>
          <p:nvPr/>
        </p:nvSpPr>
        <p:spPr>
          <a:xfrm>
            <a:off x="8311478" y="697158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 Select</a:t>
            </a:r>
          </a:p>
        </p:txBody>
      </p:sp>
      <p:sp>
        <p:nvSpPr>
          <p:cNvPr id="115" name="QuestionBGM" hidden="1">
            <a:hlinkClick r:id="" action="ppaction://noaction">
              <a:snd r:embed="rId9" name="11 $100-$1000 Questions.wav"/>
            </a:hlinkClick>
          </p:cNvPr>
          <p:cNvSpPr/>
          <p:nvPr/>
        </p:nvSpPr>
        <p:spPr>
          <a:xfrm>
            <a:off x="8311479" y="107714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Question BGM</a:t>
            </a:r>
          </a:p>
        </p:txBody>
      </p:sp>
      <p:sp>
        <p:nvSpPr>
          <p:cNvPr id="116" name="QWrong">
            <a:hlinkClick r:id="" action="ppaction://noaction">
              <a:snd r:embed="rId10" name="16 $2,000 Lose.wav"/>
            </a:hlinkClick>
          </p:cNvPr>
          <p:cNvSpPr/>
          <p:nvPr/>
        </p:nvSpPr>
        <p:spPr>
          <a:xfrm>
            <a:off x="8313317" y="1898161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 Wrong</a:t>
            </a:r>
          </a:p>
        </p:txBody>
      </p:sp>
      <p:sp>
        <p:nvSpPr>
          <p:cNvPr id="117" name="QCorrect">
            <a:hlinkClick r:id="" action="ppaction://noaction">
              <a:snd r:embed="rId7" name="09 Who's Was Correct_.wav"/>
            </a:hlinkClick>
          </p:cNvPr>
          <p:cNvSpPr/>
          <p:nvPr/>
        </p:nvSpPr>
        <p:spPr>
          <a:xfrm>
            <a:off x="8322550" y="1308253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 Right</a:t>
            </a:r>
          </a:p>
        </p:txBody>
      </p:sp>
      <p:sp>
        <p:nvSpPr>
          <p:cNvPr id="290" name="Freeform 289"/>
          <p:cNvSpPr/>
          <p:nvPr/>
        </p:nvSpPr>
        <p:spPr>
          <a:xfrm>
            <a:off x="10040098" y="1657449"/>
            <a:ext cx="2162297" cy="2149084"/>
          </a:xfrm>
          <a:custGeom>
            <a:avLst/>
            <a:gdLst>
              <a:gd name="connsiteX0" fmla="*/ 0 w 2162297"/>
              <a:gd name="connsiteY0" fmla="*/ 0 h 2149084"/>
              <a:gd name="connsiteX1" fmla="*/ 58675 w 2162297"/>
              <a:gd name="connsiteY1" fmla="*/ 4023 h 2149084"/>
              <a:gd name="connsiteX2" fmla="*/ 1970540 w 2162297"/>
              <a:gd name="connsiteY2" fmla="*/ 335917 h 2149084"/>
              <a:gd name="connsiteX3" fmla="*/ 2162297 w 2162297"/>
              <a:gd name="connsiteY3" fmla="*/ 399025 h 2149084"/>
              <a:gd name="connsiteX4" fmla="*/ 2162297 w 2162297"/>
              <a:gd name="connsiteY4" fmla="*/ 1750060 h 2149084"/>
              <a:gd name="connsiteX5" fmla="*/ 1970540 w 2162297"/>
              <a:gd name="connsiteY5" fmla="*/ 1813168 h 2149084"/>
              <a:gd name="connsiteX6" fmla="*/ 58675 w 2162297"/>
              <a:gd name="connsiteY6" fmla="*/ 2145061 h 2149084"/>
              <a:gd name="connsiteX7" fmla="*/ 0 w 2162297"/>
              <a:gd name="connsiteY7" fmla="*/ 2149084 h 2149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62297" h="2149084">
                <a:moveTo>
                  <a:pt x="0" y="0"/>
                </a:moveTo>
                <a:lnTo>
                  <a:pt x="58675" y="4023"/>
                </a:lnTo>
                <a:cubicBezTo>
                  <a:pt x="807273" y="66114"/>
                  <a:pt x="1466156" y="182504"/>
                  <a:pt x="1970540" y="335917"/>
                </a:cubicBezTo>
                <a:lnTo>
                  <a:pt x="2162297" y="399025"/>
                </a:lnTo>
                <a:lnTo>
                  <a:pt x="2162297" y="1750060"/>
                </a:lnTo>
                <a:lnTo>
                  <a:pt x="1970540" y="1813168"/>
                </a:lnTo>
                <a:cubicBezTo>
                  <a:pt x="1466156" y="1966581"/>
                  <a:pt x="807273" y="2082971"/>
                  <a:pt x="58675" y="2145061"/>
                </a:cubicBezTo>
                <a:lnTo>
                  <a:pt x="0" y="2149084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9" name="Freeform 268"/>
          <p:cNvSpPr/>
          <p:nvPr/>
        </p:nvSpPr>
        <p:spPr>
          <a:xfrm rot="18900000">
            <a:off x="8812501" y="145649"/>
            <a:ext cx="3566757" cy="1994772"/>
          </a:xfrm>
          <a:custGeom>
            <a:avLst/>
            <a:gdLst>
              <a:gd name="connsiteX0" fmla="*/ 2664641 w 3566757"/>
              <a:gd name="connsiteY0" fmla="*/ 172809 h 1994772"/>
              <a:gd name="connsiteX1" fmla="*/ 3566757 w 3566757"/>
              <a:gd name="connsiteY1" fmla="*/ 1074925 h 1994772"/>
              <a:gd name="connsiteX2" fmla="*/ 3562217 w 3566757"/>
              <a:gd name="connsiteY2" fmla="*/ 1083999 h 1994772"/>
              <a:gd name="connsiteX3" fmla="*/ 271585 w 3566757"/>
              <a:gd name="connsiteY3" fmla="*/ 1983719 h 1994772"/>
              <a:gd name="connsiteX4" fmla="*/ 0 w 3566757"/>
              <a:gd name="connsiteY4" fmla="*/ 1994772 h 1994772"/>
              <a:gd name="connsiteX5" fmla="*/ 1994772 w 3566757"/>
              <a:gd name="connsiteY5" fmla="*/ 0 h 1994772"/>
              <a:gd name="connsiteX6" fmla="*/ 2098215 w 3566757"/>
              <a:gd name="connsiteY6" fmla="*/ 20628 h 1994772"/>
              <a:gd name="connsiteX7" fmla="*/ 2569599 w 3566757"/>
              <a:gd name="connsiteY7" fmla="*/ 14191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6757" h="1994772">
                <a:moveTo>
                  <a:pt x="2664641" y="172809"/>
                </a:moveTo>
                <a:lnTo>
                  <a:pt x="3566757" y="1074925"/>
                </a:lnTo>
                <a:lnTo>
                  <a:pt x="3562217" y="1083999"/>
                </a:lnTo>
                <a:cubicBezTo>
                  <a:pt x="3260241" y="1534816"/>
                  <a:pt x="1947584" y="1892264"/>
                  <a:pt x="271585" y="1983719"/>
                </a:cubicBezTo>
                <a:lnTo>
                  <a:pt x="0" y="1994772"/>
                </a:lnTo>
                <a:lnTo>
                  <a:pt x="1994772" y="0"/>
                </a:lnTo>
                <a:lnTo>
                  <a:pt x="2098215" y="20628"/>
                </a:lnTo>
                <a:cubicBezTo>
                  <a:pt x="2266890" y="57749"/>
                  <a:pt x="2424521" y="98310"/>
                  <a:pt x="2569599" y="141910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59" name="Freeform 258"/>
          <p:cNvSpPr/>
          <p:nvPr/>
        </p:nvSpPr>
        <p:spPr>
          <a:xfrm rot="13500000">
            <a:off x="8803549" y="3345165"/>
            <a:ext cx="3627871" cy="1994772"/>
          </a:xfrm>
          <a:custGeom>
            <a:avLst/>
            <a:gdLst>
              <a:gd name="connsiteX0" fmla="*/ 3627871 w 3627871"/>
              <a:gd name="connsiteY0" fmla="*/ 1994772 h 1994772"/>
              <a:gd name="connsiteX1" fmla="*/ 3356285 w 3627871"/>
              <a:gd name="connsiteY1" fmla="*/ 1983719 h 1994772"/>
              <a:gd name="connsiteX2" fmla="*/ 0 w 3627871"/>
              <a:gd name="connsiteY2" fmla="*/ 885579 h 1994772"/>
              <a:gd name="connsiteX3" fmla="*/ 1529655 w 3627871"/>
              <a:gd name="connsiteY3" fmla="*/ 20628 h 1994772"/>
              <a:gd name="connsiteX4" fmla="*/ 1633099 w 3627871"/>
              <a:gd name="connsiteY4" fmla="*/ 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27871" h="1994772">
                <a:moveTo>
                  <a:pt x="3627871" y="1994772"/>
                </a:moveTo>
                <a:lnTo>
                  <a:pt x="3356285" y="1983719"/>
                </a:lnTo>
                <a:cubicBezTo>
                  <a:pt x="1440858" y="1879198"/>
                  <a:pt x="0" y="1427259"/>
                  <a:pt x="0" y="885579"/>
                </a:cubicBezTo>
                <a:cubicBezTo>
                  <a:pt x="0" y="537356"/>
                  <a:pt x="595457" y="226220"/>
                  <a:pt x="1529655" y="20628"/>
                </a:cubicBezTo>
                <a:lnTo>
                  <a:pt x="1633099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8" name="Freeform 297"/>
          <p:cNvSpPr/>
          <p:nvPr/>
        </p:nvSpPr>
        <p:spPr>
          <a:xfrm rot="1800000">
            <a:off x="9294674" y="2833424"/>
            <a:ext cx="3308377" cy="2095215"/>
          </a:xfrm>
          <a:custGeom>
            <a:avLst/>
            <a:gdLst>
              <a:gd name="connsiteX0" fmla="*/ 0 w 3308377"/>
              <a:gd name="connsiteY0" fmla="*/ 0 h 2095215"/>
              <a:gd name="connsiteX1" fmla="*/ 108099 w 3308377"/>
              <a:gd name="connsiteY1" fmla="*/ 4399 h 2095215"/>
              <a:gd name="connsiteX2" fmla="*/ 2717934 w 3308377"/>
              <a:gd name="connsiteY2" fmla="*/ 464693 h 2095215"/>
              <a:gd name="connsiteX3" fmla="*/ 2780269 w 3308377"/>
              <a:gd name="connsiteY3" fmla="*/ 490970 h 2095215"/>
              <a:gd name="connsiteX4" fmla="*/ 3308377 w 3308377"/>
              <a:gd name="connsiteY4" fmla="*/ 1405680 h 2095215"/>
              <a:gd name="connsiteX5" fmla="*/ 3304925 w 3308377"/>
              <a:gd name="connsiteY5" fmla="*/ 1409403 h 2095215"/>
              <a:gd name="connsiteX6" fmla="*/ 1264563 w 3308377"/>
              <a:gd name="connsiteY6" fmla="*/ 2088164 h 2095215"/>
              <a:gd name="connsiteX7" fmla="*/ 1209673 w 3308377"/>
              <a:gd name="connsiteY7" fmla="*/ 2095215 h 2095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08377" h="2095215">
                <a:moveTo>
                  <a:pt x="0" y="0"/>
                </a:moveTo>
                <a:lnTo>
                  <a:pt x="108099" y="4399"/>
                </a:lnTo>
                <a:cubicBezTo>
                  <a:pt x="1185527" y="63192"/>
                  <a:pt x="2112799" y="231910"/>
                  <a:pt x="2717934" y="464693"/>
                </a:cubicBezTo>
                <a:lnTo>
                  <a:pt x="2780269" y="490970"/>
                </a:lnTo>
                <a:lnTo>
                  <a:pt x="3308377" y="1405680"/>
                </a:lnTo>
                <a:lnTo>
                  <a:pt x="3304925" y="1409403"/>
                </a:lnTo>
                <a:cubicBezTo>
                  <a:pt x="2993330" y="1701972"/>
                  <a:pt x="2247297" y="1945803"/>
                  <a:pt x="1264563" y="2088164"/>
                </a:cubicBezTo>
                <a:lnTo>
                  <a:pt x="1209673" y="2095215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3" name="Freeform 272"/>
          <p:cNvSpPr/>
          <p:nvPr/>
        </p:nvSpPr>
        <p:spPr>
          <a:xfrm rot="18000000">
            <a:off x="8620228" y="437702"/>
            <a:ext cx="3115904" cy="1480082"/>
          </a:xfrm>
          <a:custGeom>
            <a:avLst/>
            <a:gdLst>
              <a:gd name="connsiteX0" fmla="*/ 2563579 w 3115904"/>
              <a:gd name="connsiteY0" fmla="*/ 0 h 1480082"/>
              <a:gd name="connsiteX1" fmla="*/ 3115904 w 3115904"/>
              <a:gd name="connsiteY1" fmla="*/ 956656 h 1480082"/>
              <a:gd name="connsiteX2" fmla="*/ 3004219 w 3115904"/>
              <a:gd name="connsiteY2" fmla="*/ 1003738 h 1480082"/>
              <a:gd name="connsiteX3" fmla="*/ 394384 w 3115904"/>
              <a:gd name="connsiteY3" fmla="*/ 1464032 h 1480082"/>
              <a:gd name="connsiteX4" fmla="*/ 0 w 3115904"/>
              <a:gd name="connsiteY4" fmla="*/ 1480082 h 1480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5904" h="1480082">
                <a:moveTo>
                  <a:pt x="2563579" y="0"/>
                </a:moveTo>
                <a:lnTo>
                  <a:pt x="3115904" y="956656"/>
                </a:lnTo>
                <a:lnTo>
                  <a:pt x="3004219" y="1003738"/>
                </a:lnTo>
                <a:cubicBezTo>
                  <a:pt x="2399083" y="1236520"/>
                  <a:pt x="1471812" y="1405239"/>
                  <a:pt x="394384" y="1464032"/>
                </a:cubicBezTo>
                <a:lnTo>
                  <a:pt x="0" y="1480082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6" name="Freeform 285"/>
          <p:cNvSpPr/>
          <p:nvPr/>
        </p:nvSpPr>
        <p:spPr>
          <a:xfrm rot="20700000">
            <a:off x="9717893" y="1095642"/>
            <a:ext cx="2683222" cy="2136538"/>
          </a:xfrm>
          <a:custGeom>
            <a:avLst/>
            <a:gdLst>
              <a:gd name="connsiteX0" fmla="*/ 2031475 w 2683222"/>
              <a:gd name="connsiteY0" fmla="*/ 252215 h 2136538"/>
              <a:gd name="connsiteX1" fmla="*/ 2654086 w 2683222"/>
              <a:gd name="connsiteY1" fmla="*/ 463587 h 2136538"/>
              <a:gd name="connsiteX2" fmla="*/ 2683222 w 2683222"/>
              <a:gd name="connsiteY2" fmla="*/ 477099 h 2136538"/>
              <a:gd name="connsiteX3" fmla="*/ 2344034 w 2683222"/>
              <a:gd name="connsiteY3" fmla="*/ 1742968 h 2136538"/>
              <a:gd name="connsiteX4" fmla="*/ 2221040 w 2683222"/>
              <a:gd name="connsiteY4" fmla="*/ 1783445 h 2136538"/>
              <a:gd name="connsiteX5" fmla="*/ 309176 w 2683222"/>
              <a:gd name="connsiteY5" fmla="*/ 2115339 h 2136538"/>
              <a:gd name="connsiteX6" fmla="*/ 0 w 2683222"/>
              <a:gd name="connsiteY6" fmla="*/ 2136538 h 2136538"/>
              <a:gd name="connsiteX7" fmla="*/ 572484 w 2683222"/>
              <a:gd name="connsiteY7" fmla="*/ 0 h 2136538"/>
              <a:gd name="connsiteX8" fmla="*/ 695368 w 2683222"/>
              <a:gd name="connsiteY8" fmla="*/ 11994 h 2136538"/>
              <a:gd name="connsiteX9" fmla="*/ 2031475 w 2683222"/>
              <a:gd name="connsiteY9" fmla="*/ 252215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83222" h="2136538">
                <a:moveTo>
                  <a:pt x="2031475" y="252215"/>
                </a:moveTo>
                <a:cubicBezTo>
                  <a:pt x="2269185" y="315605"/>
                  <a:pt x="2478556" y="386551"/>
                  <a:pt x="2654086" y="463587"/>
                </a:cubicBezTo>
                <a:lnTo>
                  <a:pt x="2683222" y="477099"/>
                </a:lnTo>
                <a:lnTo>
                  <a:pt x="2344034" y="1742968"/>
                </a:lnTo>
                <a:lnTo>
                  <a:pt x="2221040" y="1783445"/>
                </a:lnTo>
                <a:cubicBezTo>
                  <a:pt x="1716658" y="1936859"/>
                  <a:pt x="1057774" y="2053249"/>
                  <a:pt x="309176" y="2115339"/>
                </a:cubicBezTo>
                <a:lnTo>
                  <a:pt x="0" y="2136538"/>
                </a:lnTo>
                <a:lnTo>
                  <a:pt x="572484" y="0"/>
                </a:lnTo>
                <a:lnTo>
                  <a:pt x="695368" y="11994"/>
                </a:lnTo>
                <a:cubicBezTo>
                  <a:pt x="1198259" y="68716"/>
                  <a:pt x="1651139" y="150792"/>
                  <a:pt x="2031475" y="252215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5" name="Freeform 264"/>
          <p:cNvSpPr/>
          <p:nvPr/>
        </p:nvSpPr>
        <p:spPr>
          <a:xfrm rot="15300000">
            <a:off x="8170527" y="4306114"/>
            <a:ext cx="3739140" cy="1001900"/>
          </a:xfrm>
          <a:custGeom>
            <a:avLst/>
            <a:gdLst>
              <a:gd name="connsiteX0" fmla="*/ 3739140 w 3739140"/>
              <a:gd name="connsiteY0" fmla="*/ 1001900 h 1001900"/>
              <a:gd name="connsiteX1" fmla="*/ 3335132 w 3739140"/>
              <a:gd name="connsiteY1" fmla="*/ 985458 h 1001900"/>
              <a:gd name="connsiteX2" fmla="*/ 549 w 3739140"/>
              <a:gd name="connsiteY2" fmla="*/ 1925 h 1001900"/>
              <a:gd name="connsiteX3" fmla="*/ 0 w 3739140"/>
              <a:gd name="connsiteY3" fmla="*/ 0 h 100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39140" h="1001900">
                <a:moveTo>
                  <a:pt x="3739140" y="1001900"/>
                </a:moveTo>
                <a:lnTo>
                  <a:pt x="3335132" y="985458"/>
                </a:lnTo>
                <a:cubicBezTo>
                  <a:pt x="1556520" y="888403"/>
                  <a:pt x="187105" y="491788"/>
                  <a:pt x="549" y="1925"/>
                </a:cubicBezTo>
                <a:lnTo>
                  <a:pt x="0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4" name="Freeform 293"/>
          <p:cNvSpPr/>
          <p:nvPr/>
        </p:nvSpPr>
        <p:spPr>
          <a:xfrm rot="900000">
            <a:off x="9717896" y="2231796"/>
            <a:ext cx="2683180" cy="2136538"/>
          </a:xfrm>
          <a:custGeom>
            <a:avLst/>
            <a:gdLst>
              <a:gd name="connsiteX0" fmla="*/ 0 w 2683180"/>
              <a:gd name="connsiteY0" fmla="*/ 0 h 2136538"/>
              <a:gd name="connsiteX1" fmla="*/ 309175 w 2683180"/>
              <a:gd name="connsiteY1" fmla="*/ 21199 h 2136538"/>
              <a:gd name="connsiteX2" fmla="*/ 2221040 w 2683180"/>
              <a:gd name="connsiteY2" fmla="*/ 353093 h 2136538"/>
              <a:gd name="connsiteX3" fmla="*/ 2344031 w 2683180"/>
              <a:gd name="connsiteY3" fmla="*/ 393570 h 2136538"/>
              <a:gd name="connsiteX4" fmla="*/ 2683180 w 2683180"/>
              <a:gd name="connsiteY4" fmla="*/ 1659291 h 2136538"/>
              <a:gd name="connsiteX5" fmla="*/ 2544749 w 2683180"/>
              <a:gd name="connsiteY5" fmla="*/ 1718432 h 2136538"/>
              <a:gd name="connsiteX6" fmla="*/ 695367 w 2683180"/>
              <a:gd name="connsiteY6" fmla="*/ 2124544 h 2136538"/>
              <a:gd name="connsiteX7" fmla="*/ 572483 w 2683180"/>
              <a:gd name="connsiteY7" fmla="*/ 2136538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3180" h="2136538">
                <a:moveTo>
                  <a:pt x="0" y="0"/>
                </a:moveTo>
                <a:lnTo>
                  <a:pt x="309175" y="21199"/>
                </a:lnTo>
                <a:cubicBezTo>
                  <a:pt x="1057773" y="83290"/>
                  <a:pt x="1716657" y="199680"/>
                  <a:pt x="2221040" y="353093"/>
                </a:cubicBezTo>
                <a:lnTo>
                  <a:pt x="2344031" y="393570"/>
                </a:lnTo>
                <a:lnTo>
                  <a:pt x="2683180" y="1659291"/>
                </a:lnTo>
                <a:lnTo>
                  <a:pt x="2544749" y="1718432"/>
                </a:lnTo>
                <a:cubicBezTo>
                  <a:pt x="2091518" y="1897330"/>
                  <a:pt x="1449703" y="2039462"/>
                  <a:pt x="695367" y="2124544"/>
                </a:cubicBezTo>
                <a:lnTo>
                  <a:pt x="572483" y="2136538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8" name="Freeform 277"/>
          <p:cNvSpPr/>
          <p:nvPr/>
        </p:nvSpPr>
        <p:spPr>
          <a:xfrm rot="17100000">
            <a:off x="8724727" y="878212"/>
            <a:ext cx="2653654" cy="687323"/>
          </a:xfrm>
          <a:custGeom>
            <a:avLst/>
            <a:gdLst>
              <a:gd name="connsiteX0" fmla="*/ 2565124 w 2653654"/>
              <a:gd name="connsiteY0" fmla="*/ 0 h 687323"/>
              <a:gd name="connsiteX1" fmla="*/ 2653654 w 2653654"/>
              <a:gd name="connsiteY1" fmla="*/ 330399 h 687323"/>
              <a:gd name="connsiteX2" fmla="*/ 2438681 w 2653654"/>
              <a:gd name="connsiteY2" fmla="*/ 388760 h 687323"/>
              <a:gd name="connsiteX3" fmla="*/ 404008 w 2653654"/>
              <a:gd name="connsiteY3" fmla="*/ 670881 h 687323"/>
              <a:gd name="connsiteX4" fmla="*/ 0 w 2653654"/>
              <a:gd name="connsiteY4" fmla="*/ 687323 h 687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3654" h="687323">
                <a:moveTo>
                  <a:pt x="2565124" y="0"/>
                </a:moveTo>
                <a:lnTo>
                  <a:pt x="2653654" y="330399"/>
                </a:lnTo>
                <a:lnTo>
                  <a:pt x="2438681" y="388760"/>
                </a:lnTo>
                <a:cubicBezTo>
                  <a:pt x="1881971" y="528621"/>
                  <a:pt x="1182151" y="628420"/>
                  <a:pt x="404008" y="670881"/>
                </a:cubicBezTo>
                <a:lnTo>
                  <a:pt x="0" y="687323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2" name="Freeform 281"/>
          <p:cNvSpPr/>
          <p:nvPr/>
        </p:nvSpPr>
        <p:spPr>
          <a:xfrm rot="19800000">
            <a:off x="9294695" y="535416"/>
            <a:ext cx="3308085" cy="2095216"/>
          </a:xfrm>
          <a:custGeom>
            <a:avLst/>
            <a:gdLst>
              <a:gd name="connsiteX0" fmla="*/ 3134059 w 3308085"/>
              <a:gd name="connsiteY0" fmla="*/ 556366 h 2095216"/>
              <a:gd name="connsiteX1" fmla="*/ 3275407 w 3308085"/>
              <a:gd name="connsiteY1" fmla="*/ 659351 h 2095216"/>
              <a:gd name="connsiteX2" fmla="*/ 3308085 w 3308085"/>
              <a:gd name="connsiteY2" fmla="*/ 690037 h 2095216"/>
              <a:gd name="connsiteX3" fmla="*/ 2780266 w 3308085"/>
              <a:gd name="connsiteY3" fmla="*/ 1604247 h 2095216"/>
              <a:gd name="connsiteX4" fmla="*/ 2717935 w 3308085"/>
              <a:gd name="connsiteY4" fmla="*/ 1630523 h 2095216"/>
              <a:gd name="connsiteX5" fmla="*/ 108101 w 3308085"/>
              <a:gd name="connsiteY5" fmla="*/ 2090817 h 2095216"/>
              <a:gd name="connsiteX6" fmla="*/ 0 w 3308085"/>
              <a:gd name="connsiteY6" fmla="*/ 2095216 h 2095216"/>
              <a:gd name="connsiteX7" fmla="*/ 1209673 w 3308085"/>
              <a:gd name="connsiteY7" fmla="*/ 0 h 2095216"/>
              <a:gd name="connsiteX8" fmla="*/ 1264564 w 3308085"/>
              <a:gd name="connsiteY8" fmla="*/ 7051 h 2095216"/>
              <a:gd name="connsiteX9" fmla="*/ 3134059 w 3308085"/>
              <a:gd name="connsiteY9" fmla="*/ 556366 h 2095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08085" h="2095216">
                <a:moveTo>
                  <a:pt x="3134059" y="556366"/>
                </a:moveTo>
                <a:cubicBezTo>
                  <a:pt x="3187236" y="589892"/>
                  <a:pt x="3234469" y="624252"/>
                  <a:pt x="3275407" y="659351"/>
                </a:cubicBezTo>
                <a:lnTo>
                  <a:pt x="3308085" y="690037"/>
                </a:lnTo>
                <a:lnTo>
                  <a:pt x="2780266" y="1604247"/>
                </a:lnTo>
                <a:lnTo>
                  <a:pt x="2717935" y="1630523"/>
                </a:lnTo>
                <a:cubicBezTo>
                  <a:pt x="2112800" y="1863306"/>
                  <a:pt x="1185529" y="2032024"/>
                  <a:pt x="108101" y="2090817"/>
                </a:cubicBezTo>
                <a:lnTo>
                  <a:pt x="0" y="2095216"/>
                </a:lnTo>
                <a:lnTo>
                  <a:pt x="1209673" y="0"/>
                </a:lnTo>
                <a:lnTo>
                  <a:pt x="1264564" y="7051"/>
                </a:lnTo>
                <a:cubicBezTo>
                  <a:pt x="2098399" y="127842"/>
                  <a:pt x="2761827" y="321684"/>
                  <a:pt x="3134059" y="556366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3" name="Freeform 262"/>
          <p:cNvSpPr/>
          <p:nvPr/>
        </p:nvSpPr>
        <p:spPr>
          <a:xfrm rot="14400000">
            <a:off x="8346878" y="3754858"/>
            <a:ext cx="3750669" cy="1744872"/>
          </a:xfrm>
          <a:custGeom>
            <a:avLst/>
            <a:gdLst>
              <a:gd name="connsiteX0" fmla="*/ 3750669 w 3750669"/>
              <a:gd name="connsiteY0" fmla="*/ 1744872 h 1744872"/>
              <a:gd name="connsiteX1" fmla="*/ 3356285 w 3750669"/>
              <a:gd name="connsiteY1" fmla="*/ 1728822 h 1744872"/>
              <a:gd name="connsiteX2" fmla="*/ 0 w 3750669"/>
              <a:gd name="connsiteY2" fmla="*/ 630681 h 1744872"/>
              <a:gd name="connsiteX3" fmla="*/ 717878 w 3750669"/>
              <a:gd name="connsiteY3" fmla="*/ 3969 h 1744872"/>
              <a:gd name="connsiteX4" fmla="*/ 728462 w 3750669"/>
              <a:gd name="connsiteY4" fmla="*/ 0 h 1744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0669" h="1744872">
                <a:moveTo>
                  <a:pt x="3750669" y="1744872"/>
                </a:moveTo>
                <a:lnTo>
                  <a:pt x="3356285" y="1728822"/>
                </a:lnTo>
                <a:cubicBezTo>
                  <a:pt x="1440857" y="1624301"/>
                  <a:pt x="0" y="1172361"/>
                  <a:pt x="0" y="630681"/>
                </a:cubicBezTo>
                <a:cubicBezTo>
                  <a:pt x="0" y="398532"/>
                  <a:pt x="264647" y="182867"/>
                  <a:pt x="717878" y="3969"/>
                </a:cubicBezTo>
                <a:lnTo>
                  <a:pt x="728462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6" name="Freeform 295"/>
          <p:cNvSpPr/>
          <p:nvPr/>
        </p:nvSpPr>
        <p:spPr>
          <a:xfrm rot="1351054">
            <a:off x="9520286" y="2533508"/>
            <a:ext cx="2987204" cy="2119988"/>
          </a:xfrm>
          <a:custGeom>
            <a:avLst/>
            <a:gdLst>
              <a:gd name="connsiteX0" fmla="*/ 0 w 2987204"/>
              <a:gd name="connsiteY0" fmla="*/ 0 h 2119988"/>
              <a:gd name="connsiteX1" fmla="*/ 3344 w 2987204"/>
              <a:gd name="connsiteY1" fmla="*/ 136 h 2119988"/>
              <a:gd name="connsiteX2" fmla="*/ 2399772 w 2987204"/>
              <a:gd name="connsiteY2" fmla="*/ 385271 h 2119988"/>
              <a:gd name="connsiteX3" fmla="*/ 2517691 w 2987204"/>
              <a:gd name="connsiteY3" fmla="*/ 426800 h 2119988"/>
              <a:gd name="connsiteX4" fmla="*/ 2987204 w 2987204"/>
              <a:gd name="connsiteY4" fmla="*/ 1559324 h 2119988"/>
              <a:gd name="connsiteX5" fmla="*/ 2888106 w 2987204"/>
              <a:gd name="connsiteY5" fmla="*/ 1614605 h 2119988"/>
              <a:gd name="connsiteX6" fmla="*/ 1159808 w 2987204"/>
              <a:gd name="connsiteY6" fmla="*/ 2083901 h 2119988"/>
              <a:gd name="connsiteX7" fmla="*/ 878889 w 2987204"/>
              <a:gd name="connsiteY7" fmla="*/ 2119988 h 2119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87204" h="2119988">
                <a:moveTo>
                  <a:pt x="0" y="0"/>
                </a:moveTo>
                <a:lnTo>
                  <a:pt x="3344" y="136"/>
                </a:lnTo>
                <a:cubicBezTo>
                  <a:pt x="961058" y="52396"/>
                  <a:pt x="1800130" y="191511"/>
                  <a:pt x="2399772" y="385271"/>
                </a:cubicBezTo>
                <a:lnTo>
                  <a:pt x="2517691" y="426800"/>
                </a:lnTo>
                <a:lnTo>
                  <a:pt x="2987204" y="1559324"/>
                </a:lnTo>
                <a:lnTo>
                  <a:pt x="2888106" y="1614605"/>
                </a:lnTo>
                <a:cubicBezTo>
                  <a:pt x="2500765" y="1813283"/>
                  <a:pt x="1896859" y="1977130"/>
                  <a:pt x="1159808" y="2083901"/>
                </a:cubicBezTo>
                <a:lnTo>
                  <a:pt x="878889" y="2119988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6" name="Freeform 275"/>
          <p:cNvSpPr/>
          <p:nvPr/>
        </p:nvSpPr>
        <p:spPr>
          <a:xfrm rot="17551054">
            <a:off x="8657857" y="679818"/>
            <a:ext cx="2867844" cy="1077035"/>
          </a:xfrm>
          <a:custGeom>
            <a:avLst/>
            <a:gdLst>
              <a:gd name="connsiteX0" fmla="*/ 2597941 w 2867844"/>
              <a:gd name="connsiteY0" fmla="*/ 0 h 1077035"/>
              <a:gd name="connsiteX1" fmla="*/ 2867844 w 2867844"/>
              <a:gd name="connsiteY1" fmla="*/ 651039 h 1077035"/>
              <a:gd name="connsiteX2" fmla="*/ 2798254 w 2867844"/>
              <a:gd name="connsiteY2" fmla="*/ 675547 h 1077035"/>
              <a:gd name="connsiteX3" fmla="*/ 401826 w 2867844"/>
              <a:gd name="connsiteY3" fmla="*/ 1060682 h 1077035"/>
              <a:gd name="connsiteX4" fmla="*/ 0 w 2867844"/>
              <a:gd name="connsiteY4" fmla="*/ 1077035 h 1077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67844" h="1077035">
                <a:moveTo>
                  <a:pt x="2597941" y="0"/>
                </a:moveTo>
                <a:lnTo>
                  <a:pt x="2867844" y="651039"/>
                </a:lnTo>
                <a:lnTo>
                  <a:pt x="2798254" y="675547"/>
                </a:lnTo>
                <a:cubicBezTo>
                  <a:pt x="2198611" y="869307"/>
                  <a:pt x="1359540" y="1008422"/>
                  <a:pt x="401826" y="1060682"/>
                </a:cubicBezTo>
                <a:lnTo>
                  <a:pt x="0" y="107703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4" name="Freeform 283"/>
          <p:cNvSpPr/>
          <p:nvPr/>
        </p:nvSpPr>
        <p:spPr>
          <a:xfrm rot="20251054">
            <a:off x="9521282" y="815306"/>
            <a:ext cx="2985491" cy="2120098"/>
          </a:xfrm>
          <a:custGeom>
            <a:avLst/>
            <a:gdLst>
              <a:gd name="connsiteX0" fmla="*/ 2641284 w 2985491"/>
              <a:gd name="connsiteY0" fmla="*/ 395128 h 2120098"/>
              <a:gd name="connsiteX1" fmla="*/ 2944660 w 2985491"/>
              <a:gd name="connsiteY1" fmla="*/ 535879 h 2120098"/>
              <a:gd name="connsiteX2" fmla="*/ 2985491 w 2985491"/>
              <a:gd name="connsiteY2" fmla="*/ 560773 h 2120098"/>
              <a:gd name="connsiteX3" fmla="*/ 2516707 w 2985491"/>
              <a:gd name="connsiteY3" fmla="*/ 1693500 h 2120098"/>
              <a:gd name="connsiteX4" fmla="*/ 2399306 w 2985491"/>
              <a:gd name="connsiteY4" fmla="*/ 1734846 h 2120098"/>
              <a:gd name="connsiteX5" fmla="*/ 2877 w 2985491"/>
              <a:gd name="connsiteY5" fmla="*/ 2119981 h 2120098"/>
              <a:gd name="connsiteX6" fmla="*/ 0 w 2985491"/>
              <a:gd name="connsiteY6" fmla="*/ 2120098 h 2120098"/>
              <a:gd name="connsiteX7" fmla="*/ 877412 w 2985491"/>
              <a:gd name="connsiteY7" fmla="*/ 0 h 2120098"/>
              <a:gd name="connsiteX8" fmla="*/ 1159341 w 2985491"/>
              <a:gd name="connsiteY8" fmla="*/ 36216 h 2120098"/>
              <a:gd name="connsiteX9" fmla="*/ 2641284 w 2985491"/>
              <a:gd name="connsiteY9" fmla="*/ 395128 h 2120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85491" h="2120098">
                <a:moveTo>
                  <a:pt x="2641284" y="395128"/>
                </a:moveTo>
                <a:cubicBezTo>
                  <a:pt x="2754592" y="439853"/>
                  <a:pt x="2856114" y="486876"/>
                  <a:pt x="2944660" y="535879"/>
                </a:cubicBezTo>
                <a:lnTo>
                  <a:pt x="2985491" y="560773"/>
                </a:lnTo>
                <a:lnTo>
                  <a:pt x="2516707" y="1693500"/>
                </a:lnTo>
                <a:lnTo>
                  <a:pt x="2399306" y="1734846"/>
                </a:lnTo>
                <a:cubicBezTo>
                  <a:pt x="1799663" y="1928606"/>
                  <a:pt x="960592" y="2067721"/>
                  <a:pt x="2877" y="2119981"/>
                </a:cubicBezTo>
                <a:lnTo>
                  <a:pt x="0" y="2120098"/>
                </a:lnTo>
                <a:lnTo>
                  <a:pt x="877412" y="0"/>
                </a:lnTo>
                <a:lnTo>
                  <a:pt x="1159341" y="36216"/>
                </a:lnTo>
                <a:cubicBezTo>
                  <a:pt x="1754938" y="122496"/>
                  <a:pt x="2263592" y="246046"/>
                  <a:pt x="2641284" y="395128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7" name="Freeform 266"/>
          <p:cNvSpPr/>
          <p:nvPr/>
        </p:nvSpPr>
        <p:spPr>
          <a:xfrm rot="14851054">
            <a:off x="8201820" y="4002212"/>
            <a:ext cx="3758140" cy="1467027"/>
          </a:xfrm>
          <a:custGeom>
            <a:avLst/>
            <a:gdLst>
              <a:gd name="connsiteX0" fmla="*/ 3758140 w 3758140"/>
              <a:gd name="connsiteY0" fmla="*/ 1467027 h 1467027"/>
              <a:gd name="connsiteX1" fmla="*/ 3356285 w 3758140"/>
              <a:gd name="connsiteY1" fmla="*/ 1450673 h 1467027"/>
              <a:gd name="connsiteX2" fmla="*/ 0 w 3758140"/>
              <a:gd name="connsiteY2" fmla="*/ 352532 h 1467027"/>
              <a:gd name="connsiteX3" fmla="*/ 188977 w 3758140"/>
              <a:gd name="connsiteY3" fmla="*/ 19207 h 1467027"/>
              <a:gd name="connsiteX4" fmla="*/ 213349 w 3758140"/>
              <a:gd name="connsiteY4" fmla="*/ 0 h 1467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140" h="1467027">
                <a:moveTo>
                  <a:pt x="3758140" y="1467027"/>
                </a:moveTo>
                <a:lnTo>
                  <a:pt x="3356285" y="1450673"/>
                </a:lnTo>
                <a:cubicBezTo>
                  <a:pt x="1440857" y="1346151"/>
                  <a:pt x="0" y="894212"/>
                  <a:pt x="0" y="352532"/>
                </a:cubicBezTo>
                <a:cubicBezTo>
                  <a:pt x="0" y="236458"/>
                  <a:pt x="66162" y="124504"/>
                  <a:pt x="188977" y="19207"/>
                </a:cubicBezTo>
                <a:lnTo>
                  <a:pt x="213349" y="0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1" name="Freeform 260"/>
          <p:cNvSpPr/>
          <p:nvPr/>
        </p:nvSpPr>
        <p:spPr>
          <a:xfrm rot="3151054">
            <a:off x="8567052" y="3561413"/>
            <a:ext cx="3680549" cy="1896845"/>
          </a:xfrm>
          <a:custGeom>
            <a:avLst/>
            <a:gdLst>
              <a:gd name="connsiteX0" fmla="*/ 0 w 3680549"/>
              <a:gd name="connsiteY0" fmla="*/ 0 h 1896845"/>
              <a:gd name="connsiteX1" fmla="*/ 324264 w 3680549"/>
              <a:gd name="connsiteY1" fmla="*/ 13197 h 1896845"/>
              <a:gd name="connsiteX2" fmla="*/ 3680549 w 3680549"/>
              <a:gd name="connsiteY2" fmla="*/ 1111337 h 1896845"/>
              <a:gd name="connsiteX3" fmla="*/ 2720692 w 3680549"/>
              <a:gd name="connsiteY3" fmla="*/ 1824342 h 1896845"/>
              <a:gd name="connsiteX4" fmla="*/ 2473586 w 3680549"/>
              <a:gd name="connsiteY4" fmla="*/ 1896845 h 1896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80549" h="1896845">
                <a:moveTo>
                  <a:pt x="0" y="0"/>
                </a:moveTo>
                <a:lnTo>
                  <a:pt x="324264" y="13197"/>
                </a:lnTo>
                <a:cubicBezTo>
                  <a:pt x="2239693" y="117717"/>
                  <a:pt x="3680549" y="569656"/>
                  <a:pt x="3680549" y="1111337"/>
                </a:cubicBezTo>
                <a:cubicBezTo>
                  <a:pt x="3680549" y="1382177"/>
                  <a:pt x="3320335" y="1630582"/>
                  <a:pt x="2720692" y="1824342"/>
                </a:cubicBezTo>
                <a:lnTo>
                  <a:pt x="2473586" y="189684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0" name="Freeform 279"/>
          <p:cNvSpPr/>
          <p:nvPr/>
        </p:nvSpPr>
        <p:spPr>
          <a:xfrm rot="19351054">
            <a:off x="9050106" y="288787"/>
            <a:ext cx="3538923" cy="2053081"/>
          </a:xfrm>
          <a:custGeom>
            <a:avLst/>
            <a:gdLst>
              <a:gd name="connsiteX0" fmla="*/ 3349946 w 3538923"/>
              <a:gd name="connsiteY0" fmla="*/ 614183 h 2053081"/>
              <a:gd name="connsiteX1" fmla="*/ 3538923 w 3538923"/>
              <a:gd name="connsiteY1" fmla="*/ 947508 h 2053081"/>
              <a:gd name="connsiteX2" fmla="*/ 3529617 w 3538923"/>
              <a:gd name="connsiteY2" fmla="*/ 1003656 h 2053081"/>
              <a:gd name="connsiteX3" fmla="*/ 3270607 w 3538923"/>
              <a:gd name="connsiteY3" fmla="*/ 1341418 h 2053081"/>
              <a:gd name="connsiteX4" fmla="*/ 3146285 w 3538923"/>
              <a:gd name="connsiteY4" fmla="*/ 1421178 h 2053081"/>
              <a:gd name="connsiteX5" fmla="*/ 182638 w 3538923"/>
              <a:gd name="connsiteY5" fmla="*/ 2045648 h 2053081"/>
              <a:gd name="connsiteX6" fmla="*/ 0 w 3538923"/>
              <a:gd name="connsiteY6" fmla="*/ 2053081 h 2053081"/>
              <a:gd name="connsiteX7" fmla="*/ 1574385 w 3538923"/>
              <a:gd name="connsiteY7" fmla="*/ 0 h 2053081"/>
              <a:gd name="connsiteX8" fmla="*/ 1685674 w 3538923"/>
              <a:gd name="connsiteY8" fmla="*/ 18029 h 2053081"/>
              <a:gd name="connsiteX9" fmla="*/ 3349946 w 3538923"/>
              <a:gd name="connsiteY9" fmla="*/ 614183 h 2053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38923" h="2053081">
                <a:moveTo>
                  <a:pt x="3349946" y="614183"/>
                </a:moveTo>
                <a:cubicBezTo>
                  <a:pt x="3472762" y="719481"/>
                  <a:pt x="3538923" y="831434"/>
                  <a:pt x="3538923" y="947508"/>
                </a:cubicBezTo>
                <a:lnTo>
                  <a:pt x="3529617" y="1003656"/>
                </a:lnTo>
                <a:lnTo>
                  <a:pt x="3270607" y="1341418"/>
                </a:lnTo>
                <a:lnTo>
                  <a:pt x="3146285" y="1421178"/>
                </a:lnTo>
                <a:cubicBezTo>
                  <a:pt x="2592043" y="1737723"/>
                  <a:pt x="1499495" y="1973790"/>
                  <a:pt x="182638" y="2045648"/>
                </a:cubicBezTo>
                <a:lnTo>
                  <a:pt x="0" y="2053081"/>
                </a:lnTo>
                <a:lnTo>
                  <a:pt x="1574385" y="0"/>
                </a:lnTo>
                <a:lnTo>
                  <a:pt x="1685674" y="18029"/>
                </a:lnTo>
                <a:cubicBezTo>
                  <a:pt x="2468357" y="159035"/>
                  <a:pt x="3063375" y="368489"/>
                  <a:pt x="3349946" y="614183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2" name="Freeform 291"/>
          <p:cNvSpPr/>
          <p:nvPr/>
        </p:nvSpPr>
        <p:spPr>
          <a:xfrm rot="451054">
            <a:off x="9889520" y="1947923"/>
            <a:ext cx="2407190" cy="2143739"/>
          </a:xfrm>
          <a:custGeom>
            <a:avLst/>
            <a:gdLst>
              <a:gd name="connsiteX0" fmla="*/ 0 w 2407190"/>
              <a:gd name="connsiteY0" fmla="*/ 0 h 2143739"/>
              <a:gd name="connsiteX1" fmla="*/ 182418 w 2407190"/>
              <a:gd name="connsiteY1" fmla="*/ 12508 h 2143739"/>
              <a:gd name="connsiteX2" fmla="*/ 2094283 w 2407190"/>
              <a:gd name="connsiteY2" fmla="*/ 344402 h 2143739"/>
              <a:gd name="connsiteX3" fmla="*/ 2232495 w 2407190"/>
              <a:gd name="connsiteY3" fmla="*/ 389888 h 2143739"/>
              <a:gd name="connsiteX4" fmla="*/ 2407190 w 2407190"/>
              <a:gd name="connsiteY4" fmla="*/ 1713690 h 2143739"/>
              <a:gd name="connsiteX5" fmla="*/ 2239339 w 2407190"/>
              <a:gd name="connsiteY5" fmla="*/ 1775064 h 2143739"/>
              <a:gd name="connsiteX6" fmla="*/ 568610 w 2407190"/>
              <a:gd name="connsiteY6" fmla="*/ 2115853 h 2143739"/>
              <a:gd name="connsiteX7" fmla="*/ 282897 w 2407190"/>
              <a:gd name="connsiteY7" fmla="*/ 2143739 h 2143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07190" h="2143739">
                <a:moveTo>
                  <a:pt x="0" y="0"/>
                </a:moveTo>
                <a:lnTo>
                  <a:pt x="182418" y="12508"/>
                </a:lnTo>
                <a:cubicBezTo>
                  <a:pt x="931015" y="74599"/>
                  <a:pt x="1589900" y="190988"/>
                  <a:pt x="2094283" y="344402"/>
                </a:cubicBezTo>
                <a:lnTo>
                  <a:pt x="2232495" y="389888"/>
                </a:lnTo>
                <a:lnTo>
                  <a:pt x="2407190" y="1713690"/>
                </a:lnTo>
                <a:lnTo>
                  <a:pt x="2239339" y="1775064"/>
                </a:lnTo>
                <a:cubicBezTo>
                  <a:pt x="1802549" y="1923281"/>
                  <a:pt x="1228654" y="2041406"/>
                  <a:pt x="568610" y="2115853"/>
                </a:cubicBezTo>
                <a:lnTo>
                  <a:pt x="282897" y="2143739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57" name="Freeform 256"/>
          <p:cNvSpPr/>
          <p:nvPr/>
        </p:nvSpPr>
        <p:spPr>
          <a:xfrm rot="2251054">
            <a:off x="9048974" y="3126683"/>
            <a:ext cx="3539301" cy="2052861"/>
          </a:xfrm>
          <a:custGeom>
            <a:avLst/>
            <a:gdLst>
              <a:gd name="connsiteX0" fmla="*/ 0 w 3539301"/>
              <a:gd name="connsiteY0" fmla="*/ 0 h 2052861"/>
              <a:gd name="connsiteX1" fmla="*/ 183016 w 3539301"/>
              <a:gd name="connsiteY1" fmla="*/ 7448 h 2052861"/>
              <a:gd name="connsiteX2" fmla="*/ 3539301 w 3539301"/>
              <a:gd name="connsiteY2" fmla="*/ 1105588 h 2052861"/>
              <a:gd name="connsiteX3" fmla="*/ 1686053 w 3539301"/>
              <a:gd name="connsiteY3" fmla="*/ 2035067 h 2052861"/>
              <a:gd name="connsiteX4" fmla="*/ 1576216 w 3539301"/>
              <a:gd name="connsiteY4" fmla="*/ 2052861 h 2052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39301" h="2052861">
                <a:moveTo>
                  <a:pt x="0" y="0"/>
                </a:moveTo>
                <a:lnTo>
                  <a:pt x="183016" y="7448"/>
                </a:lnTo>
                <a:cubicBezTo>
                  <a:pt x="2098443" y="111969"/>
                  <a:pt x="3539301" y="563908"/>
                  <a:pt x="3539301" y="1105588"/>
                </a:cubicBezTo>
                <a:cubicBezTo>
                  <a:pt x="3539302" y="1492502"/>
                  <a:pt x="2804170" y="1833631"/>
                  <a:pt x="1686053" y="2035067"/>
                </a:cubicBezTo>
                <a:lnTo>
                  <a:pt x="1576216" y="2052861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1" name="Freeform 270"/>
          <p:cNvSpPr/>
          <p:nvPr/>
        </p:nvSpPr>
        <p:spPr>
          <a:xfrm rot="18451054">
            <a:off x="8648254" y="172105"/>
            <a:ext cx="3340662" cy="1862796"/>
          </a:xfrm>
          <a:custGeom>
            <a:avLst/>
            <a:gdLst>
              <a:gd name="connsiteX0" fmla="*/ 2426102 w 3340662"/>
              <a:gd name="connsiteY0" fmla="*/ 0 h 1862796"/>
              <a:gd name="connsiteX1" fmla="*/ 3340662 w 3340662"/>
              <a:gd name="connsiteY1" fmla="*/ 1191121 h 1862796"/>
              <a:gd name="connsiteX2" fmla="*/ 3287636 w 3340662"/>
              <a:gd name="connsiteY2" fmla="*/ 1225141 h 1862796"/>
              <a:gd name="connsiteX3" fmla="*/ 323988 w 3340662"/>
              <a:gd name="connsiteY3" fmla="*/ 1849610 h 1862796"/>
              <a:gd name="connsiteX4" fmla="*/ 0 w 3340662"/>
              <a:gd name="connsiteY4" fmla="*/ 1862796 h 1862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40662" h="1862796">
                <a:moveTo>
                  <a:pt x="2426102" y="0"/>
                </a:moveTo>
                <a:lnTo>
                  <a:pt x="3340662" y="1191121"/>
                </a:lnTo>
                <a:lnTo>
                  <a:pt x="3287636" y="1225141"/>
                </a:lnTo>
                <a:cubicBezTo>
                  <a:pt x="2733393" y="1541684"/>
                  <a:pt x="1640845" y="1777752"/>
                  <a:pt x="323988" y="1849610"/>
                </a:cubicBezTo>
                <a:lnTo>
                  <a:pt x="0" y="1862796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8" name="Freeform 287"/>
          <p:cNvSpPr/>
          <p:nvPr/>
        </p:nvSpPr>
        <p:spPr>
          <a:xfrm rot="21151054">
            <a:off x="9890272" y="1377095"/>
            <a:ext cx="2405919" cy="2143772"/>
          </a:xfrm>
          <a:custGeom>
            <a:avLst/>
            <a:gdLst>
              <a:gd name="connsiteX0" fmla="*/ 935466 w 2405919"/>
              <a:gd name="connsiteY0" fmla="*/ 75160 h 2143772"/>
              <a:gd name="connsiteX1" fmla="*/ 2374369 w 2405919"/>
              <a:gd name="connsiteY1" fmla="*/ 417409 h 2143772"/>
              <a:gd name="connsiteX2" fmla="*/ 2405919 w 2405919"/>
              <a:gd name="connsiteY2" fmla="*/ 430276 h 2143772"/>
              <a:gd name="connsiteX3" fmla="*/ 2232077 w 2405919"/>
              <a:gd name="connsiteY3" fmla="*/ 1753870 h 2143772"/>
              <a:gd name="connsiteX4" fmla="*/ 2093702 w 2405919"/>
              <a:gd name="connsiteY4" fmla="*/ 1799410 h 2143772"/>
              <a:gd name="connsiteX5" fmla="*/ 181837 w 2405919"/>
              <a:gd name="connsiteY5" fmla="*/ 2131304 h 2143772"/>
              <a:gd name="connsiteX6" fmla="*/ 0 w 2405919"/>
              <a:gd name="connsiteY6" fmla="*/ 2143772 h 2143772"/>
              <a:gd name="connsiteX7" fmla="*/ 281564 w 2405919"/>
              <a:gd name="connsiteY7" fmla="*/ 0 h 2143772"/>
              <a:gd name="connsiteX8" fmla="*/ 568028 w 2405919"/>
              <a:gd name="connsiteY8" fmla="*/ 27959 h 2143772"/>
              <a:gd name="connsiteX9" fmla="*/ 935466 w 2405919"/>
              <a:gd name="connsiteY9" fmla="*/ 75160 h 2143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05919" h="2143772">
                <a:moveTo>
                  <a:pt x="935466" y="75160"/>
                </a:moveTo>
                <a:cubicBezTo>
                  <a:pt x="1508728" y="158204"/>
                  <a:pt x="2001445" y="275776"/>
                  <a:pt x="2374369" y="417409"/>
                </a:cubicBezTo>
                <a:lnTo>
                  <a:pt x="2405919" y="430276"/>
                </a:lnTo>
                <a:lnTo>
                  <a:pt x="2232077" y="1753870"/>
                </a:lnTo>
                <a:lnTo>
                  <a:pt x="2093702" y="1799410"/>
                </a:lnTo>
                <a:cubicBezTo>
                  <a:pt x="1589318" y="1952824"/>
                  <a:pt x="930435" y="2069214"/>
                  <a:pt x="181837" y="2131304"/>
                </a:cubicBezTo>
                <a:lnTo>
                  <a:pt x="0" y="2143772"/>
                </a:lnTo>
                <a:lnTo>
                  <a:pt x="281564" y="0"/>
                </a:lnTo>
                <a:lnTo>
                  <a:pt x="568028" y="27959"/>
                </a:lnTo>
                <a:cubicBezTo>
                  <a:pt x="693750" y="42139"/>
                  <a:pt x="816347" y="57904"/>
                  <a:pt x="935466" y="75160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23" name="Oval 7"/>
          <p:cNvSpPr>
            <a:spLocks noChangeArrowheads="1"/>
          </p:cNvSpPr>
          <p:nvPr/>
        </p:nvSpPr>
        <p:spPr bwMode="auto">
          <a:xfrm>
            <a:off x="4559800" y="2276850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6" name="Oval 2"/>
          <p:cNvSpPr>
            <a:spLocks noChangeArrowheads="1"/>
          </p:cNvSpPr>
          <p:nvPr/>
        </p:nvSpPr>
        <p:spPr bwMode="auto">
          <a:xfrm>
            <a:off x="6896273" y="-466725"/>
            <a:ext cx="6096000" cy="6096000"/>
          </a:xfrm>
          <a:prstGeom prst="ellipse">
            <a:avLst/>
          </a:prstGeom>
          <a:gradFill rotWithShape="1">
            <a:gsLst>
              <a:gs pos="0">
                <a:srgbClr val="3366FF"/>
              </a:gs>
              <a:gs pos="100000">
                <a:srgbClr val="3366FF">
                  <a:alpha val="200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7" name="Oval 3"/>
          <p:cNvSpPr>
            <a:spLocks noChangeArrowheads="1"/>
          </p:cNvSpPr>
          <p:nvPr/>
        </p:nvSpPr>
        <p:spPr bwMode="auto">
          <a:xfrm rot="-1800000">
            <a:off x="5981873" y="2047875"/>
            <a:ext cx="7620000" cy="914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8" name="Oval 4"/>
          <p:cNvSpPr>
            <a:spLocks noChangeArrowheads="1"/>
          </p:cNvSpPr>
          <p:nvPr/>
        </p:nvSpPr>
        <p:spPr bwMode="auto">
          <a:xfrm rot="5400000">
            <a:off x="5981873" y="2276475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9" name="Oval 5"/>
          <p:cNvSpPr>
            <a:spLocks noChangeArrowheads="1"/>
          </p:cNvSpPr>
          <p:nvPr/>
        </p:nvSpPr>
        <p:spPr bwMode="auto">
          <a:xfrm rot="2700000">
            <a:off x="5981873" y="2047875"/>
            <a:ext cx="7620000" cy="914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30" name="Oval 6"/>
          <p:cNvSpPr>
            <a:spLocks noChangeArrowheads="1"/>
          </p:cNvSpPr>
          <p:nvPr/>
        </p:nvSpPr>
        <p:spPr bwMode="auto">
          <a:xfrm rot="1800000">
            <a:off x="6058073" y="2276475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31" name="Oval 7"/>
          <p:cNvSpPr>
            <a:spLocks noChangeArrowheads="1"/>
          </p:cNvSpPr>
          <p:nvPr/>
        </p:nvSpPr>
        <p:spPr bwMode="auto">
          <a:xfrm>
            <a:off x="5772950" y="2238445"/>
            <a:ext cx="7620000" cy="457200"/>
          </a:xfrm>
          <a:prstGeom prst="ellipse">
            <a:avLst/>
          </a:prstGeom>
          <a:gradFill rotWithShape="1">
            <a:gsLst>
              <a:gs pos="65000">
                <a:srgbClr val="7E7E7E">
                  <a:alpha val="0"/>
                </a:srgbClr>
              </a:gs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2050" name="Picture 2" descr="https://onwardigo.files.wordpress.com/2016/05/millionaire02a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75" y="368441"/>
            <a:ext cx="10357109" cy="582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9" name="Rectangle 83"/>
          <p:cNvSpPr>
            <a:spLocks noChangeArrowheads="1"/>
          </p:cNvSpPr>
          <p:nvPr/>
        </p:nvSpPr>
        <p:spPr bwMode="auto">
          <a:xfrm>
            <a:off x="35162" y="0"/>
            <a:ext cx="10254609" cy="1717672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5400000" scaled="0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58" name="Rectangle 34"/>
          <p:cNvSpPr>
            <a:spLocks noChangeArrowheads="1"/>
          </p:cNvSpPr>
          <p:nvPr/>
        </p:nvSpPr>
        <p:spPr bwMode="auto">
          <a:xfrm>
            <a:off x="0" y="4220658"/>
            <a:ext cx="12192000" cy="1743072"/>
          </a:xfrm>
          <a:prstGeom prst="rect">
            <a:avLst/>
          </a:prstGeom>
          <a:gradFill rotWithShape="1"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60" name="Rectangle 36"/>
          <p:cNvSpPr>
            <a:spLocks noChangeArrowheads="1"/>
          </p:cNvSpPr>
          <p:nvPr/>
        </p:nvSpPr>
        <p:spPr bwMode="auto">
          <a:xfrm>
            <a:off x="9369121" y="-317355"/>
            <a:ext cx="2904997" cy="6858000"/>
          </a:xfrm>
          <a:prstGeom prst="rect">
            <a:avLst/>
          </a:prstGeom>
          <a:gradFill rotWithShape="1">
            <a:gsLst>
              <a:gs pos="4000">
                <a:schemeClr val="tx1">
                  <a:alpha val="1000"/>
                </a:schemeClr>
              </a:gs>
              <a:gs pos="3300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81" name="AutoShape 57"/>
          <p:cNvSpPr>
            <a:spLocks noChangeArrowheads="1"/>
          </p:cNvSpPr>
          <p:nvPr/>
        </p:nvSpPr>
        <p:spPr bwMode="auto">
          <a:xfrm>
            <a:off x="10474170" y="5178148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$100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2" name="AutoShape 58"/>
          <p:cNvSpPr>
            <a:spLocks noChangeArrowheads="1"/>
          </p:cNvSpPr>
          <p:nvPr/>
        </p:nvSpPr>
        <p:spPr bwMode="auto">
          <a:xfrm>
            <a:off x="10474170" y="48736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$200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3" name="AutoShape 59"/>
          <p:cNvSpPr>
            <a:spLocks noChangeArrowheads="1"/>
          </p:cNvSpPr>
          <p:nvPr/>
        </p:nvSpPr>
        <p:spPr bwMode="auto">
          <a:xfrm>
            <a:off x="10474170" y="45688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$300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4" name="AutoShape 60"/>
          <p:cNvSpPr>
            <a:spLocks noChangeArrowheads="1"/>
          </p:cNvSpPr>
          <p:nvPr/>
        </p:nvSpPr>
        <p:spPr bwMode="auto">
          <a:xfrm>
            <a:off x="10474170" y="42640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$500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5" name="AutoShape 61"/>
          <p:cNvSpPr>
            <a:spLocks noChangeArrowheads="1"/>
          </p:cNvSpPr>
          <p:nvPr/>
        </p:nvSpPr>
        <p:spPr bwMode="auto">
          <a:xfrm>
            <a:off x="10474170" y="39592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FF"/>
                </a:solidFill>
              </a:rPr>
              <a:t>$1,000</a:t>
            </a:r>
            <a:endParaRPr lang="en-US" altLang="en-US" sz="1600" b="1" dirty="0">
              <a:solidFill>
                <a:srgbClr val="FFFFFF"/>
              </a:solidFill>
            </a:endParaRPr>
          </a:p>
        </p:txBody>
      </p:sp>
      <p:sp>
        <p:nvSpPr>
          <p:cNvPr id="77886" name="AutoShape 62"/>
          <p:cNvSpPr>
            <a:spLocks noChangeArrowheads="1"/>
          </p:cNvSpPr>
          <p:nvPr/>
        </p:nvSpPr>
        <p:spPr bwMode="auto">
          <a:xfrm>
            <a:off x="10474170" y="36544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$2,000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7" name="AutoShape 63"/>
          <p:cNvSpPr>
            <a:spLocks noChangeArrowheads="1"/>
          </p:cNvSpPr>
          <p:nvPr/>
        </p:nvSpPr>
        <p:spPr bwMode="auto">
          <a:xfrm>
            <a:off x="10474170" y="33496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$4,000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8" name="AutoShape 64"/>
          <p:cNvSpPr>
            <a:spLocks noChangeArrowheads="1"/>
          </p:cNvSpPr>
          <p:nvPr/>
        </p:nvSpPr>
        <p:spPr bwMode="auto">
          <a:xfrm>
            <a:off x="10474170" y="30448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$8,000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9" name="AutoShape 65"/>
          <p:cNvSpPr>
            <a:spLocks noChangeArrowheads="1"/>
          </p:cNvSpPr>
          <p:nvPr/>
        </p:nvSpPr>
        <p:spPr bwMode="auto">
          <a:xfrm>
            <a:off x="10474170" y="27400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$16,000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0" name="AutoShape 66"/>
          <p:cNvSpPr>
            <a:spLocks noChangeArrowheads="1"/>
          </p:cNvSpPr>
          <p:nvPr/>
        </p:nvSpPr>
        <p:spPr bwMode="auto">
          <a:xfrm>
            <a:off x="10474170" y="24352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FF"/>
                </a:solidFill>
              </a:rPr>
              <a:t>$25,000</a:t>
            </a:r>
            <a:endParaRPr lang="en-US" altLang="en-US" sz="1600" b="1" dirty="0">
              <a:solidFill>
                <a:srgbClr val="FFFFFF"/>
              </a:solidFill>
            </a:endParaRPr>
          </a:p>
        </p:txBody>
      </p:sp>
      <p:sp>
        <p:nvSpPr>
          <p:cNvPr id="77891" name="AutoShape 67"/>
          <p:cNvSpPr>
            <a:spLocks noChangeArrowheads="1"/>
          </p:cNvSpPr>
          <p:nvPr/>
        </p:nvSpPr>
        <p:spPr bwMode="auto">
          <a:xfrm>
            <a:off x="10474170" y="21304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$50,000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2" name="AutoShape 68"/>
          <p:cNvSpPr>
            <a:spLocks noChangeArrowheads="1"/>
          </p:cNvSpPr>
          <p:nvPr/>
        </p:nvSpPr>
        <p:spPr bwMode="auto">
          <a:xfrm>
            <a:off x="10474170" y="18256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$100,000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3" name="AutoShape 69"/>
          <p:cNvSpPr>
            <a:spLocks noChangeArrowheads="1"/>
          </p:cNvSpPr>
          <p:nvPr/>
        </p:nvSpPr>
        <p:spPr bwMode="auto">
          <a:xfrm>
            <a:off x="10474170" y="15208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$250,000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4" name="AutoShape 70"/>
          <p:cNvSpPr>
            <a:spLocks noChangeArrowheads="1"/>
          </p:cNvSpPr>
          <p:nvPr/>
        </p:nvSpPr>
        <p:spPr bwMode="auto">
          <a:xfrm>
            <a:off x="10474170" y="12160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$500,000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5" name="AutoShape 71"/>
          <p:cNvSpPr>
            <a:spLocks noChangeArrowheads="1"/>
          </p:cNvSpPr>
          <p:nvPr/>
        </p:nvSpPr>
        <p:spPr bwMode="auto">
          <a:xfrm>
            <a:off x="10474170" y="9112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FF"/>
                </a:solidFill>
              </a:rPr>
              <a:t>$1,000,000</a:t>
            </a:r>
            <a:endParaRPr lang="en-US" altLang="en-US" sz="1600" b="1" dirty="0">
              <a:solidFill>
                <a:srgbClr val="FFFFFF"/>
              </a:solidFill>
            </a:endParaRPr>
          </a:p>
        </p:txBody>
      </p:sp>
      <p:sp>
        <p:nvSpPr>
          <p:cNvPr id="77907" name="Rectangle 83"/>
          <p:cNvSpPr>
            <a:spLocks noChangeArrowheads="1"/>
          </p:cNvSpPr>
          <p:nvPr/>
        </p:nvSpPr>
        <p:spPr bwMode="auto">
          <a:xfrm>
            <a:off x="0" y="5925325"/>
            <a:ext cx="12192000" cy="931862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916" name="ViewCorrect" hidden="1">
            <a:hlinkClick r:id="" action="ppaction://macro?name=ViewCorrectAnswer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b="1" dirty="0">
                <a:solidFill>
                  <a:srgbClr val="FFFFFF"/>
                </a:solidFill>
              </a:rPr>
              <a:t>CORRECT ANSWER</a:t>
            </a:r>
          </a:p>
        </p:txBody>
      </p:sp>
      <p:sp>
        <p:nvSpPr>
          <p:cNvPr id="77918" name="GameEnd" hidden="1">
            <a:hlinkClick r:id="" action="ppaction://macro?name=ViewEnd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b="1" dirty="0">
                <a:solidFill>
                  <a:srgbClr val="FFFFFF"/>
                </a:solidFill>
              </a:rPr>
              <a:t>END</a:t>
            </a:r>
          </a:p>
        </p:txBody>
      </p:sp>
      <p:sp>
        <p:nvSpPr>
          <p:cNvPr id="183" name="TimerText" hidden="1"/>
          <p:cNvSpPr txBox="1"/>
          <p:nvPr/>
        </p:nvSpPr>
        <p:spPr>
          <a:xfrm>
            <a:off x="4451058" y="2383105"/>
            <a:ext cx="147668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ctr" defTabSz="914400" eaLnBrk="1" latinLnBrk="0" hangingPunct="1">
              <a:defRPr sz="16600" b="1">
                <a:ln>
                  <a:solidFill>
                    <a:schemeClr val="tx1"/>
                  </a:solidFill>
                </a:ln>
                <a:gradFill>
                  <a:gsLst>
                    <a:gs pos="31000">
                      <a:schemeClr val="accent1">
                        <a:lumMod val="5000"/>
                        <a:lumOff val="95000"/>
                      </a:schemeClr>
                    </a:gs>
                    <a:gs pos="73000">
                      <a:srgbClr val="FFC000"/>
                    </a:gs>
                    <a:gs pos="100000">
                      <a:srgbClr val="FFFF00"/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defTabSz="914400" eaLnBrk="1" latinLnBrk="0" hangingPunct="1">
              <a:defRPr sz="1800">
                <a:latin typeface="+mn-lt"/>
              </a:defRPr>
            </a:lvl2pPr>
            <a:lvl3pPr defTabSz="914400" eaLnBrk="1" latinLnBrk="0" hangingPunct="1">
              <a:defRPr sz="1800">
                <a:latin typeface="+mn-lt"/>
              </a:defRPr>
            </a:lvl3pPr>
            <a:lvl4pPr defTabSz="914400" eaLnBrk="1" latinLnBrk="0" hangingPunct="1">
              <a:defRPr sz="1800">
                <a:latin typeface="+mn-lt"/>
              </a:defRPr>
            </a:lvl4pPr>
            <a:lvl5pPr defTabSz="914400" eaLnBrk="1" latinLnBrk="0" hangingPunct="1">
              <a:defRPr sz="1800">
                <a:latin typeface="+mn-lt"/>
              </a:defRPr>
            </a:lvl5pPr>
            <a:lvl6pPr>
              <a:defRPr sz="1800">
                <a:latin typeface="+mn-lt"/>
              </a:defRPr>
            </a:lvl6pPr>
            <a:lvl7pPr>
              <a:defRPr sz="1800">
                <a:latin typeface="+mn-lt"/>
              </a:defRPr>
            </a:lvl7pPr>
            <a:lvl8pPr>
              <a:defRPr sz="1800">
                <a:latin typeface="+mn-lt"/>
              </a:defRPr>
            </a:lvl8pPr>
            <a:lvl9pPr>
              <a:defRPr sz="1800">
                <a:latin typeface="+mn-lt"/>
              </a:defRPr>
            </a:lvl9pPr>
          </a:lstStyle>
          <a:p>
            <a:r>
              <a:rPr lang="en-US" sz="8000" spc="-300">
                <a:ln w="12700">
                  <a:solidFill>
                    <a:srgbClr val="000000"/>
                  </a:solidFill>
                </a:ln>
                <a:gradFill>
                  <a:gsLst>
                    <a:gs pos="29000">
                      <a:srgbClr val="BBE0E3">
                        <a:lumMod val="5000"/>
                        <a:lumOff val="95000"/>
                      </a:srgbClr>
                    </a:gs>
                    <a:gs pos="82000">
                      <a:srgbClr val="FFC000"/>
                    </a:gs>
                    <a:gs pos="67000">
                      <a:srgbClr val="FFFF00"/>
                    </a:gs>
                  </a:gsLst>
                  <a:lin ang="5400000" scaled="1"/>
                </a:gradFill>
                <a:latin typeface="Arial Black" panose="020B0A04020102020204" pitchFamily="34" charset="0"/>
              </a:rPr>
              <a:t>00</a:t>
            </a:r>
            <a:endParaRPr lang="en-US" sz="8000" spc="-300" dirty="0">
              <a:ln w="12700">
                <a:solidFill>
                  <a:srgbClr val="000000"/>
                </a:solidFill>
              </a:ln>
              <a:gradFill>
                <a:gsLst>
                  <a:gs pos="29000">
                    <a:srgbClr val="BBE0E3">
                      <a:lumMod val="5000"/>
                      <a:lumOff val="95000"/>
                    </a:srgbClr>
                  </a:gs>
                  <a:gs pos="82000">
                    <a:srgbClr val="FFC000"/>
                  </a:gs>
                  <a:gs pos="67000">
                    <a:srgbClr val="FFFF00"/>
                  </a:gs>
                </a:gsLst>
                <a:lin ang="5400000" scaled="1"/>
              </a:gradFill>
              <a:latin typeface="Arial Black" panose="020B0A04020102020204" pitchFamily="34" charset="0"/>
            </a:endParaRPr>
          </a:p>
        </p:txBody>
      </p:sp>
      <p:sp>
        <p:nvSpPr>
          <p:cNvPr id="130" name="Rectangle 36"/>
          <p:cNvSpPr>
            <a:spLocks noChangeArrowheads="1"/>
          </p:cNvSpPr>
          <p:nvPr/>
        </p:nvSpPr>
        <p:spPr bwMode="auto">
          <a:xfrm>
            <a:off x="-10395" y="10955"/>
            <a:ext cx="2904997" cy="68580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35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5" name="Continue" hidden="1">
            <a:hlinkClick r:id="" action="ppaction://macro?name=NextQuestion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b="1" dirty="0">
                <a:solidFill>
                  <a:srgbClr val="FFFFFF"/>
                </a:solidFill>
              </a:rPr>
              <a:t>CONTINUE</a:t>
            </a:r>
          </a:p>
        </p:txBody>
      </p:sp>
      <p:graphicFrame>
        <p:nvGraphicFramePr>
          <p:cNvPr id="16" name="AskAudienceChart" hidden="1"/>
          <p:cNvGraphicFramePr/>
          <p:nvPr>
            <p:extLst>
              <p:ext uri="{D42A27DB-BD31-4B8C-83A1-F6EECF244321}">
                <p14:modId xmlns:p14="http://schemas.microsoft.com/office/powerpoint/2010/main" val="2403339462"/>
              </p:ext>
            </p:extLst>
          </p:nvPr>
        </p:nvGraphicFramePr>
        <p:xfrm>
          <a:off x="2346325" y="1756601"/>
          <a:ext cx="6096000" cy="24886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sp>
        <p:nvSpPr>
          <p:cNvPr id="77902" name="QuestionText">
            <a:hlinkClick r:id="" action="ppaction://macro?name=ShowAnswers"/>
          </p:cNvPr>
          <p:cNvSpPr>
            <a:spLocks noChangeArrowheads="1"/>
          </p:cNvSpPr>
          <p:nvPr/>
        </p:nvSpPr>
        <p:spPr bwMode="auto">
          <a:xfrm>
            <a:off x="-29282" y="317354"/>
            <a:ext cx="10615838" cy="2142801"/>
          </a:xfrm>
          <a:prstGeom prst="hexagon">
            <a:avLst>
              <a:gd name="adj" fmla="val 34128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76200">
            <a:gradFill>
              <a:gsLst>
                <a:gs pos="50000">
                  <a:schemeClr val="accent5">
                    <a:lumMod val="50000"/>
                  </a:schemeClr>
                </a:gs>
                <a:gs pos="100000">
                  <a:schemeClr val="accent2"/>
                </a:gs>
                <a:gs pos="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 Cho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song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song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b.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b. </a:t>
            </a:r>
          </a:p>
          <a:p>
            <a:pPr algn="ctr"/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7904" name="AutoShape 80"/>
          <p:cNvSpPr>
            <a:spLocks noChangeArrowheads="1"/>
          </p:cNvSpPr>
          <p:nvPr/>
        </p:nvSpPr>
        <p:spPr bwMode="auto">
          <a:xfrm>
            <a:off x="582378" y="409812"/>
            <a:ext cx="166787" cy="1524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905" name="AutoShape 81"/>
          <p:cNvSpPr>
            <a:spLocks noChangeArrowheads="1"/>
          </p:cNvSpPr>
          <p:nvPr/>
        </p:nvSpPr>
        <p:spPr bwMode="auto">
          <a:xfrm>
            <a:off x="10491501" y="1099887"/>
            <a:ext cx="166787" cy="1524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62" name="AnswerD"/>
          <p:cNvSpPr>
            <a:spLocks noChangeArrowheads="1"/>
          </p:cNvSpPr>
          <p:nvPr/>
        </p:nvSpPr>
        <p:spPr bwMode="auto">
          <a:xfrm>
            <a:off x="5271230" y="5118820"/>
            <a:ext cx="4434840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2400" dirty="0">
                <a:solidFill>
                  <a:srgbClr val="FFFFFF"/>
                </a:solidFill>
                <a:latin typeface="Calibri" panose="020F0502020204030204" pitchFamily="34" charset="0"/>
              </a:rPr>
              <a:t>8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7861" name="AnswerC"/>
              <p:cNvSpPr>
                <a:spLocks noChangeArrowheads="1"/>
              </p:cNvSpPr>
              <p:nvPr/>
            </p:nvSpPr>
            <p:spPr bwMode="auto">
              <a:xfrm>
                <a:off x="5241135" y="4343403"/>
                <a:ext cx="4437413" cy="722313"/>
              </a:xfrm>
              <a:prstGeom prst="hexagon">
                <a:avLst>
                  <a:gd name="adj" fmla="val 34150"/>
                  <a:gd name="vf" fmla="val 115470"/>
                </a:avLst>
              </a:prstGeom>
              <a:gradFill flip="none" rotWithShape="1">
                <a:gsLst>
                  <a:gs pos="35000">
                    <a:srgbClr val="0D0D0D"/>
                  </a:gs>
                  <a:gs pos="100000">
                    <a:srgbClr val="161645"/>
                  </a:gs>
                </a:gsLst>
                <a:lin ang="5400000" scaled="1"/>
                <a:tileRect/>
              </a:gradFill>
              <a:ln w="3810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100000">
                      <a:schemeClr val="accent2"/>
                    </a:gs>
                  </a:gsLst>
                  <a:lin ang="10800000" scaled="0"/>
                </a:gradFill>
              </a:ln>
              <a:effectLst/>
            </p:spPr>
            <p:txBody>
              <a:bodyPr wrap="none" anchor="ctr"/>
              <a:lstStyle/>
              <a:p>
                <a:pPr algn="ctr"/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b>
                      <m:sup>
                        <m: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sup>
                    </m:sSubSup>
                    <m:r>
                      <a:rPr lang="en-US" sz="2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4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r>
                  <a:rPr lang="en-US" sz="2400" dirty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sub>
                      <m:sup>
                        <m: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bSup>
                    <m:r>
                      <a:rPr lang="en-US" sz="24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.  </m:t>
                    </m:r>
                    <m:sSubSup>
                      <m:sSubSupPr>
                        <m:ctrlP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b>
                      <m:sup>
                        <m: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bSup>
                    <m:r>
                      <a:rPr lang="en-US" sz="2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4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r>
                  <a:rPr lang="en-US" sz="2400" dirty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sub>
                      <m:sup>
                        <m: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sup>
                    </m:sSubSup>
                  </m:oMath>
                </a14:m>
                <a:endParaRPr lang="en-US" sz="2400" dirty="0">
                  <a:solidFill>
                    <a:srgbClr val="FFFFFF"/>
                  </a:solidFill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77861" name="AnswerC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241135" y="4343403"/>
                <a:ext cx="4437413" cy="722313"/>
              </a:xfrm>
              <a:prstGeom prst="hexagon">
                <a:avLst>
                  <a:gd name="adj" fmla="val 34150"/>
                  <a:gd name="vf" fmla="val 115470"/>
                </a:avLst>
              </a:prstGeom>
              <a:blipFill>
                <a:blip r:embed="rId13"/>
                <a:stretch>
                  <a:fillRect/>
                </a:stretch>
              </a:blipFill>
              <a:ln w="3810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100000">
                      <a:schemeClr val="accent2"/>
                    </a:gs>
                  </a:gsLst>
                  <a:lin ang="10800000" scaled="0"/>
                </a:gradFill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7864" name="AnswerB"/>
              <p:cNvSpPr>
                <a:spLocks noChangeArrowheads="1"/>
              </p:cNvSpPr>
              <p:nvPr/>
            </p:nvSpPr>
            <p:spPr bwMode="auto">
              <a:xfrm>
                <a:off x="745849" y="5057250"/>
                <a:ext cx="4437414" cy="722313"/>
              </a:xfrm>
              <a:prstGeom prst="hexagon">
                <a:avLst>
                  <a:gd name="adj" fmla="val 34150"/>
                  <a:gd name="vf" fmla="val 115470"/>
                </a:avLst>
              </a:prstGeom>
              <a:gradFill flip="none" rotWithShape="1">
                <a:gsLst>
                  <a:gs pos="35000">
                    <a:srgbClr val="0D0D0D"/>
                  </a:gs>
                  <a:gs pos="100000">
                    <a:srgbClr val="161645"/>
                  </a:gs>
                </a:gsLst>
                <a:lin ang="5400000" scaled="1"/>
                <a:tileRect/>
              </a:gradFill>
              <a:ln w="3810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100000">
                      <a:schemeClr val="accent2"/>
                    </a:gs>
                  </a:gsLst>
                  <a:lin ang="0" scaled="0"/>
                </a:gradFill>
              </a:ln>
              <a:effectLst/>
            </p:spPr>
            <p:txBody>
              <a:bodyPr wrap="none" anchor="ctr"/>
              <a:lstStyle/>
              <a:p>
                <a:pPr algn="ctr"/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b>
                      <m:sup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sup>
                    </m:sSubSup>
                    <m:r>
                      <a:rPr lang="en-US" sz="2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4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r>
                  <a:rPr lang="en-US" sz="2400" dirty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sub>
                      <m:sup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sz="2400" dirty="0">
                    <a:solidFill>
                      <a:srgbClr val="FFFFFF"/>
                    </a:solidFill>
                    <a:latin typeface="Calibri" panose="020F0502020204030204" pitchFamily="34" charset="0"/>
                  </a:rPr>
                  <a:t> +</a:t>
                </a:r>
                <a:r>
                  <a:rPr lang="en-US" sz="2400" dirty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b>
                      <m:sup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bSup>
                    <m:r>
                      <a:rPr lang="en-US" sz="2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4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r>
                  <a:rPr lang="en-US" sz="2400" dirty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sub>
                      <m:sup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sup>
                    </m:sSubSup>
                  </m:oMath>
                </a14:m>
                <a:endParaRPr lang="en-US" sz="2400" dirty="0">
                  <a:solidFill>
                    <a:srgbClr val="FFFFFF"/>
                  </a:solidFill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77864" name="AnswerB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45849" y="5057250"/>
                <a:ext cx="4437414" cy="722313"/>
              </a:xfrm>
              <a:prstGeom prst="hexagon">
                <a:avLst>
                  <a:gd name="adj" fmla="val 34150"/>
                  <a:gd name="vf" fmla="val 115470"/>
                </a:avLst>
              </a:prstGeom>
              <a:blipFill>
                <a:blip r:embed="rId14"/>
                <a:stretch>
                  <a:fillRect/>
                </a:stretch>
              </a:blipFill>
              <a:ln w="3810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100000">
                      <a:schemeClr val="accent2"/>
                    </a:gs>
                  </a:gsLst>
                  <a:lin ang="0" scaled="0"/>
                </a:gradFill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7863" name="AnswerA"/>
          <p:cNvSpPr>
            <a:spLocks noChangeArrowheads="1"/>
          </p:cNvSpPr>
          <p:nvPr/>
        </p:nvSpPr>
        <p:spPr bwMode="auto">
          <a:xfrm>
            <a:off x="722461" y="4343403"/>
            <a:ext cx="4437413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2400" dirty="0">
                <a:solidFill>
                  <a:srgbClr val="FFFFFF"/>
                </a:solidFill>
                <a:latin typeface="Calibri" panose="020F0502020204030204" pitchFamily="34" charset="0"/>
              </a:rPr>
              <a:t>15</a:t>
            </a:r>
          </a:p>
        </p:txBody>
      </p:sp>
      <p:sp>
        <p:nvSpPr>
          <p:cNvPr id="77877" name="AutoShape 53"/>
          <p:cNvSpPr>
            <a:spLocks noChangeArrowheads="1"/>
          </p:cNvSpPr>
          <p:nvPr/>
        </p:nvSpPr>
        <p:spPr bwMode="auto">
          <a:xfrm>
            <a:off x="5378575" y="4656740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B</a:t>
            </a:r>
          </a:p>
        </p:txBody>
      </p:sp>
      <p:sp>
        <p:nvSpPr>
          <p:cNvPr id="77878" name="AutoShape 54"/>
          <p:cNvSpPr>
            <a:spLocks noChangeArrowheads="1"/>
          </p:cNvSpPr>
          <p:nvPr/>
        </p:nvSpPr>
        <p:spPr bwMode="auto">
          <a:xfrm>
            <a:off x="5378575" y="5432157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D</a:t>
            </a:r>
          </a:p>
        </p:txBody>
      </p:sp>
      <p:sp>
        <p:nvSpPr>
          <p:cNvPr id="77879" name="AutoShape 55"/>
          <p:cNvSpPr>
            <a:spLocks noChangeArrowheads="1"/>
          </p:cNvSpPr>
          <p:nvPr/>
        </p:nvSpPr>
        <p:spPr bwMode="auto">
          <a:xfrm>
            <a:off x="834515" y="4656740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274320" anchor="ctr"/>
          <a:lstStyle/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A</a:t>
            </a:r>
            <a:endParaRPr lang="en-US" sz="1200" b="1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77880" name="AutoShape 56"/>
          <p:cNvSpPr>
            <a:spLocks noChangeArrowheads="1"/>
          </p:cNvSpPr>
          <p:nvPr/>
        </p:nvSpPr>
        <p:spPr bwMode="auto">
          <a:xfrm>
            <a:off x="834515" y="5432157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C</a:t>
            </a:r>
          </a:p>
        </p:txBody>
      </p:sp>
      <p:sp>
        <p:nvSpPr>
          <p:cNvPr id="5" name="StartTimerButton" hidden="1">
            <a:hlinkClick r:id="" action="ppaction://macro?name=StartPhoneTimer">
              <a:snd r:embed="rId15" name="66 Phone-A-Friend-pt2.wav"/>
            </a:hlinkClick>
          </p:cNvPr>
          <p:cNvSpPr/>
          <p:nvPr/>
        </p:nvSpPr>
        <p:spPr>
          <a:xfrm>
            <a:off x="4751825" y="2556852"/>
            <a:ext cx="914400" cy="914400"/>
          </a:xfrm>
          <a:prstGeom prst="ellipse">
            <a:avLst/>
          </a:prstGeom>
          <a:solidFill>
            <a:schemeClr val="accent6"/>
          </a:solidFill>
          <a:ln w="38100">
            <a:solidFill>
              <a:srgbClr val="FFFF00"/>
            </a:solidFill>
          </a:ln>
          <a:effectLst>
            <a:outerShdw blurRad="762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>
              <a:lnSpc>
                <a:spcPts val="1400"/>
              </a:lnSpc>
            </a:pPr>
            <a:r>
              <a:rPr lang="en-US" sz="1600" b="1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START</a:t>
            </a:r>
          </a:p>
          <a:p>
            <a:pPr algn="ctr">
              <a:lnSpc>
                <a:spcPts val="1400"/>
              </a:lnSpc>
            </a:pPr>
            <a:r>
              <a:rPr lang="en-US" sz="1600" b="1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TIMER</a:t>
            </a:r>
          </a:p>
        </p:txBody>
      </p:sp>
      <p:sp>
        <p:nvSpPr>
          <p:cNvPr id="123" name="CloseAskPoll" hidden="1">
            <a:hlinkClick r:id="" action="ppaction://macro?name=EndLifeline"/>
          </p:cNvPr>
          <p:cNvSpPr/>
          <p:nvPr/>
        </p:nvSpPr>
        <p:spPr>
          <a:xfrm>
            <a:off x="7747415" y="1687446"/>
            <a:ext cx="822960" cy="243759"/>
          </a:xfrm>
          <a:prstGeom prst="rect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Arial Black" panose="020B0A04020102020204" pitchFamily="34" charset="0"/>
              </a:rPr>
              <a:t>CLOSE</a:t>
            </a:r>
          </a:p>
        </p:txBody>
      </p:sp>
      <p:sp>
        <p:nvSpPr>
          <p:cNvPr id="124" name="StopPhoneTimer" hidden="1">
            <a:hlinkClick r:id="" action="ppaction://macro?name=EndLifeline"/>
          </p:cNvPr>
          <p:cNvSpPr/>
          <p:nvPr/>
        </p:nvSpPr>
        <p:spPr>
          <a:xfrm>
            <a:off x="4848172" y="3429000"/>
            <a:ext cx="731520" cy="243759"/>
          </a:xfrm>
          <a:prstGeom prst="hexagon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Arial Black" panose="020B0A04020102020204" pitchFamily="34" charset="0"/>
              </a:rPr>
              <a:t>END</a:t>
            </a:r>
          </a:p>
        </p:txBody>
      </p:sp>
      <p:grpSp>
        <p:nvGrpSpPr>
          <p:cNvPr id="128" name="FiftyFifty" hidden="1"/>
          <p:cNvGrpSpPr/>
          <p:nvPr/>
        </p:nvGrpSpPr>
        <p:grpSpPr>
          <a:xfrm>
            <a:off x="3903533" y="5958887"/>
            <a:ext cx="832002" cy="415673"/>
            <a:chOff x="-1855955" y="3274526"/>
            <a:chExt cx="1575210" cy="786985"/>
          </a:xfrm>
        </p:grpSpPr>
        <p:sp>
          <p:nvSpPr>
            <p:cNvPr id="129" name="Lifeline" hidden="1">
              <a:hlinkClick r:id="" action="ppaction://macro?name=FiftyFifty"/>
            </p:cNvPr>
            <p:cNvSpPr/>
            <p:nvPr/>
          </p:nvSpPr>
          <p:spPr>
            <a:xfrm>
              <a:off x="-1855955" y="3274526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132" name="Picture 131" hidden="1">
              <a:hlinkClick r:id="" action="ppaction://macro?name=FiftyFifty"/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04" t="24368" r="16082" b="32681"/>
            <a:stretch/>
          </p:blipFill>
          <p:spPr>
            <a:xfrm>
              <a:off x="-1670217" y="3446042"/>
              <a:ext cx="1203735" cy="460860"/>
            </a:xfrm>
            <a:prstGeom prst="rect">
              <a:avLst/>
            </a:prstGeom>
          </p:spPr>
        </p:pic>
      </p:grpSp>
      <p:grpSp>
        <p:nvGrpSpPr>
          <p:cNvPr id="133" name="AskAudience" hidden="1"/>
          <p:cNvGrpSpPr/>
          <p:nvPr/>
        </p:nvGrpSpPr>
        <p:grpSpPr>
          <a:xfrm>
            <a:off x="4805497" y="5958887"/>
            <a:ext cx="832002" cy="415673"/>
            <a:chOff x="-1855955" y="260905"/>
            <a:chExt cx="1575210" cy="786985"/>
          </a:xfrm>
        </p:grpSpPr>
        <p:sp>
          <p:nvSpPr>
            <p:cNvPr id="134" name="Lifeline" hidden="1">
              <a:hlinkClick r:id="" action="ppaction://macro?name=AskAudience"/>
            </p:cNvPr>
            <p:cNvSpPr/>
            <p:nvPr/>
          </p:nvSpPr>
          <p:spPr>
            <a:xfrm>
              <a:off x="-1855955" y="260905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135" name="Picture 134" hidden="1">
              <a:hlinkClick r:id="" action="ppaction://macro?name=AskAudience"/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92" t="15136" r="19425" b="32640"/>
            <a:stretch/>
          </p:blipFill>
          <p:spPr>
            <a:xfrm>
              <a:off x="-1567615" y="347158"/>
              <a:ext cx="998530" cy="614479"/>
            </a:xfrm>
            <a:prstGeom prst="rect">
              <a:avLst/>
            </a:prstGeom>
          </p:spPr>
        </p:pic>
      </p:grpSp>
      <p:grpSp>
        <p:nvGrpSpPr>
          <p:cNvPr id="147" name="PlusOne" hidden="1"/>
          <p:cNvGrpSpPr/>
          <p:nvPr/>
        </p:nvGrpSpPr>
        <p:grpSpPr>
          <a:xfrm>
            <a:off x="5704435" y="5958887"/>
            <a:ext cx="832002" cy="415673"/>
            <a:chOff x="-1855955" y="4257568"/>
            <a:chExt cx="1575210" cy="786985"/>
          </a:xfrm>
        </p:grpSpPr>
        <p:sp>
          <p:nvSpPr>
            <p:cNvPr id="148" name="Lifeline" hidden="1">
              <a:hlinkClick r:id="" action="ppaction://macro?name=PlusOne"/>
            </p:cNvPr>
            <p:cNvSpPr/>
            <p:nvPr/>
          </p:nvSpPr>
          <p:spPr>
            <a:xfrm>
              <a:off x="-1855955" y="4257568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149" name="Picture 148" hidden="1">
              <a:hlinkClick r:id="" action="ppaction://macro?name=PlusOne"/>
            </p:cNvPr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33" t="28170" r="25335" b="40810"/>
            <a:stretch/>
          </p:blipFill>
          <p:spPr>
            <a:xfrm>
              <a:off x="-1471602" y="4401428"/>
              <a:ext cx="806505" cy="499265"/>
            </a:xfrm>
            <a:prstGeom prst="rect">
              <a:avLst/>
            </a:prstGeom>
          </p:spPr>
        </p:pic>
      </p:grpSp>
      <p:grpSp>
        <p:nvGrpSpPr>
          <p:cNvPr id="150" name="LL1X" hidden="1"/>
          <p:cNvGrpSpPr/>
          <p:nvPr/>
        </p:nvGrpSpPr>
        <p:grpSpPr>
          <a:xfrm>
            <a:off x="3862334" y="5805934"/>
            <a:ext cx="914400" cy="721578"/>
            <a:chOff x="3862334" y="5805934"/>
            <a:chExt cx="914400" cy="721578"/>
          </a:xfrm>
        </p:grpSpPr>
        <p:sp>
          <p:nvSpPr>
            <p:cNvPr id="151" name="shape" hidden="1"/>
            <p:cNvSpPr/>
            <p:nvPr/>
          </p:nvSpPr>
          <p:spPr>
            <a:xfrm>
              <a:off x="3862334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b="1" dirty="0">
                <a:solidFill>
                  <a:srgbClr val="FFFFFF"/>
                </a:solidFill>
              </a:endParaRPr>
            </a:p>
          </p:txBody>
        </p:sp>
        <p:sp>
          <p:nvSpPr>
            <p:cNvPr id="152" name="Fifty" hidden="1"/>
            <p:cNvSpPr/>
            <p:nvPr/>
          </p:nvSpPr>
          <p:spPr>
            <a:xfrm rot="18900000">
              <a:off x="3967135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53" name="LL2X" hidden="1"/>
          <p:cNvGrpSpPr/>
          <p:nvPr/>
        </p:nvGrpSpPr>
        <p:grpSpPr>
          <a:xfrm>
            <a:off x="4764298" y="5805934"/>
            <a:ext cx="914400" cy="721578"/>
            <a:chOff x="4764298" y="5805934"/>
            <a:chExt cx="914400" cy="721578"/>
          </a:xfrm>
        </p:grpSpPr>
        <p:sp>
          <p:nvSpPr>
            <p:cNvPr id="154" name="shape" hidden="1"/>
            <p:cNvSpPr/>
            <p:nvPr/>
          </p:nvSpPr>
          <p:spPr>
            <a:xfrm>
              <a:off x="4764298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b="1" dirty="0">
                <a:solidFill>
                  <a:srgbClr val="FFFFFF"/>
                </a:solidFill>
              </a:endParaRPr>
            </a:p>
          </p:txBody>
        </p:sp>
        <p:sp>
          <p:nvSpPr>
            <p:cNvPr id="155" name="Audience" hidden="1"/>
            <p:cNvSpPr/>
            <p:nvPr/>
          </p:nvSpPr>
          <p:spPr>
            <a:xfrm rot="18900000">
              <a:off x="4871242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56" name="LL3X" hidden="1"/>
          <p:cNvGrpSpPr/>
          <p:nvPr/>
        </p:nvGrpSpPr>
        <p:grpSpPr>
          <a:xfrm>
            <a:off x="5663236" y="5805934"/>
            <a:ext cx="914400" cy="721578"/>
            <a:chOff x="5663236" y="5805934"/>
            <a:chExt cx="914400" cy="721578"/>
          </a:xfrm>
        </p:grpSpPr>
        <p:sp>
          <p:nvSpPr>
            <p:cNvPr id="157" name="shape" hidden="1"/>
            <p:cNvSpPr/>
            <p:nvPr/>
          </p:nvSpPr>
          <p:spPr>
            <a:xfrm>
              <a:off x="5663236" y="591540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3200" dirty="0">
                <a:solidFill>
                  <a:srgbClr val="FFFFFF"/>
                </a:solidFill>
              </a:endParaRPr>
            </a:p>
          </p:txBody>
        </p:sp>
        <p:sp>
          <p:nvSpPr>
            <p:cNvPr id="158" name="Phone" hidden="1"/>
            <p:cNvSpPr/>
            <p:nvPr/>
          </p:nvSpPr>
          <p:spPr>
            <a:xfrm rot="18900000">
              <a:off x="5762648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160" name="PlusOneText" hidden="1"/>
          <p:cNvSpPr txBox="1"/>
          <p:nvPr/>
        </p:nvSpPr>
        <p:spPr>
          <a:xfrm>
            <a:off x="4683789" y="4795876"/>
            <a:ext cx="1049419" cy="594185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2800" dirty="0">
                <a:sym typeface="Wingdings 2" panose="05020102010507070707" pitchFamily="18" charset="2"/>
              </a:rPr>
              <a:t></a:t>
            </a:r>
            <a:r>
              <a:rPr lang="en-US" dirty="0"/>
              <a:t>1</a:t>
            </a:r>
          </a:p>
        </p:txBody>
      </p:sp>
      <p:sp>
        <p:nvSpPr>
          <p:cNvPr id="161" name="DoubleDipText" hidden="1"/>
          <p:cNvSpPr txBox="1"/>
          <p:nvPr/>
        </p:nvSpPr>
        <p:spPr>
          <a:xfrm>
            <a:off x="4683789" y="4795876"/>
            <a:ext cx="1049419" cy="594185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2800" dirty="0">
                <a:sym typeface="Wingdings 2" panose="05020102010507070707" pitchFamily="18" charset="2"/>
              </a:rPr>
              <a:t></a:t>
            </a:r>
            <a:r>
              <a:rPr lang="en-US" dirty="0"/>
              <a:t>2</a:t>
            </a:r>
          </a:p>
        </p:txBody>
      </p:sp>
      <p:grpSp>
        <p:nvGrpSpPr>
          <p:cNvPr id="138" name="ContinueWon" hidden="1"/>
          <p:cNvGrpSpPr/>
          <p:nvPr/>
        </p:nvGrpSpPr>
        <p:grpSpPr>
          <a:xfrm>
            <a:off x="3263583" y="3588431"/>
            <a:ext cx="3907757" cy="615965"/>
            <a:chOff x="920627" y="206375"/>
            <a:chExt cx="8983609" cy="1416050"/>
          </a:xfrm>
        </p:grpSpPr>
        <p:sp>
          <p:nvSpPr>
            <p:cNvPr id="139" name="WonValue" hidden="1">
              <a:hlinkClick r:id="" action="ppaction://macro?name=NextQuestion"/>
            </p:cNvPr>
            <p:cNvSpPr>
              <a:spLocks noChangeArrowheads="1"/>
            </p:cNvSpPr>
            <p:nvPr/>
          </p:nvSpPr>
          <p:spPr bwMode="auto">
            <a:xfrm>
              <a:off x="920627" y="206375"/>
              <a:ext cx="8983609" cy="1416050"/>
            </a:xfrm>
            <a:prstGeom prst="hexagon">
              <a:avLst>
                <a:gd name="adj" fmla="val 34128"/>
                <a:gd name="vf" fmla="val 115470"/>
              </a:avLst>
            </a:prstGeom>
            <a:gradFill flip="none" rotWithShape="1">
              <a:gsLst>
                <a:gs pos="35000">
                  <a:srgbClr val="0D0D0D"/>
                </a:gs>
                <a:gs pos="100000">
                  <a:srgbClr val="161645"/>
                </a:gs>
              </a:gsLst>
              <a:lin ang="5400000" scaled="1"/>
              <a:tileRect/>
            </a:gradFill>
            <a:ln w="50800" cap="sq">
              <a:gradFill>
                <a:gsLst>
                  <a:gs pos="50000">
                    <a:schemeClr val="accent5">
                      <a:lumMod val="50000"/>
                    </a:schemeClr>
                  </a:gs>
                  <a:gs pos="100000">
                    <a:schemeClr val="accent2"/>
                  </a:gs>
                  <a:gs pos="0">
                    <a:schemeClr val="accent2"/>
                  </a:gs>
                </a:gsLst>
                <a:lin ang="10800000" scaled="0"/>
              </a:gradFill>
              <a:miter lim="800000"/>
            </a:ln>
            <a:effectLst/>
          </p:spPr>
          <p:txBody>
            <a:bodyPr wrap="none" tIns="0" anchor="ctr"/>
            <a:lstStyle/>
            <a:p>
              <a:pPr algn="ctr"/>
              <a:r>
                <a:rPr lang="en-US" sz="4400" b="1">
                  <a:solidFill>
                    <a:srgbClr val="FFFFFF"/>
                  </a:solidFill>
                  <a:latin typeface="Calibri" panose="020F0502020204030204" pitchFamily="34" charset="0"/>
                </a:rPr>
                <a:t>$200</a:t>
              </a:r>
              <a:endParaRPr lang="en-US" sz="4400" b="1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0" name="AutoShape 80" hidden="1"/>
            <p:cNvSpPr>
              <a:spLocks noChangeAspect="1" noChangeArrowheads="1"/>
            </p:cNvSpPr>
            <p:nvPr/>
          </p:nvSpPr>
          <p:spPr bwMode="auto">
            <a:xfrm>
              <a:off x="1096655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100">
                <a:solidFill>
                  <a:srgbClr val="000000"/>
                </a:solidFill>
              </a:endParaRPr>
            </a:p>
          </p:txBody>
        </p:sp>
        <p:sp>
          <p:nvSpPr>
            <p:cNvPr id="141" name="AutoShape 81" hidden="1"/>
            <p:cNvSpPr>
              <a:spLocks noChangeAspect="1" noChangeArrowheads="1"/>
            </p:cNvSpPr>
            <p:nvPr/>
          </p:nvSpPr>
          <p:spPr bwMode="auto">
            <a:xfrm>
              <a:off x="9462786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100">
                <a:solidFill>
                  <a:srgbClr val="000000"/>
                </a:solidFill>
              </a:endParaRPr>
            </a:p>
          </p:txBody>
        </p:sp>
      </p:grpSp>
      <p:grpSp>
        <p:nvGrpSpPr>
          <p:cNvPr id="118" name="FinalAnswer" hidden="1"/>
          <p:cNvGrpSpPr/>
          <p:nvPr/>
        </p:nvGrpSpPr>
        <p:grpSpPr>
          <a:xfrm>
            <a:off x="2448982" y="3199770"/>
            <a:ext cx="5567268" cy="1060523"/>
            <a:chOff x="2448982" y="3199770"/>
            <a:chExt cx="5567268" cy="1060523"/>
          </a:xfrm>
        </p:grpSpPr>
        <p:sp>
          <p:nvSpPr>
            <p:cNvPr id="119" name="Hexagon 118" hidden="1"/>
            <p:cNvSpPr/>
            <p:nvPr/>
          </p:nvSpPr>
          <p:spPr>
            <a:xfrm>
              <a:off x="2448982" y="3199770"/>
              <a:ext cx="5567268" cy="1060523"/>
            </a:xfrm>
            <a:prstGeom prst="hexagon">
              <a:avLst/>
            </a:prstGeom>
            <a:gradFill flip="none" rotWithShape="1">
              <a:gsLst>
                <a:gs pos="35000">
                  <a:srgbClr val="002060"/>
                </a:gs>
                <a:gs pos="100000">
                  <a:schemeClr val="accent2"/>
                </a:gs>
              </a:gsLst>
              <a:lin ang="5400000" scaled="1"/>
              <a:tileRect/>
            </a:gradFill>
            <a:ln w="50800">
              <a:solidFill>
                <a:schemeClr val="tx1"/>
              </a:solidFill>
            </a:ln>
            <a:effectLst/>
          </p:spPr>
          <p:txBody>
            <a:bodyPr wrap="none"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0" name="Freeform 119" hidden="1"/>
            <p:cNvSpPr/>
            <p:nvPr/>
          </p:nvSpPr>
          <p:spPr>
            <a:xfrm>
              <a:off x="2513697" y="3199770"/>
              <a:ext cx="5437838" cy="400832"/>
            </a:xfrm>
            <a:custGeom>
              <a:avLst/>
              <a:gdLst>
                <a:gd name="connsiteX0" fmla="*/ 200416 w 5437838"/>
                <a:gd name="connsiteY0" fmla="*/ 0 h 400832"/>
                <a:gd name="connsiteX1" fmla="*/ 5237422 w 5437838"/>
                <a:gd name="connsiteY1" fmla="*/ 0 h 400832"/>
                <a:gd name="connsiteX2" fmla="*/ 5437838 w 5437838"/>
                <a:gd name="connsiteY2" fmla="*/ 400832 h 400832"/>
                <a:gd name="connsiteX3" fmla="*/ 0 w 5437838"/>
                <a:gd name="connsiteY3" fmla="*/ 400832 h 400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7838" h="400832">
                  <a:moveTo>
                    <a:pt x="200416" y="0"/>
                  </a:moveTo>
                  <a:lnTo>
                    <a:pt x="5237422" y="0"/>
                  </a:lnTo>
                  <a:lnTo>
                    <a:pt x="5437838" y="400832"/>
                  </a:lnTo>
                  <a:lnTo>
                    <a:pt x="0" y="400832"/>
                  </a:lnTo>
                  <a:close/>
                </a:path>
              </a:pathLst>
            </a:custGeom>
            <a:solidFill>
              <a:schemeClr val="tx1"/>
            </a:solidFill>
            <a:ln w="76200">
              <a:noFill/>
            </a:ln>
            <a:effectLst/>
          </p:spPr>
          <p:txBody>
            <a:bodyPr wrap="none" anchor="ctr"/>
            <a:lstStyle/>
            <a:p>
              <a:pPr algn="ctr"/>
              <a:r>
                <a:rPr lang="en-US" sz="24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</a:rPr>
                <a:t>IS THAT YOUR FINAL ANSWER?</a:t>
              </a:r>
            </a:p>
          </p:txBody>
        </p:sp>
        <p:sp>
          <p:nvSpPr>
            <p:cNvPr id="121" name="FinalNo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5384605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r>
                <a:rPr lang="en-US" altLang="en-US" sz="2800" b="1" dirty="0">
                  <a:solidFill>
                    <a:srgbClr val="FFFFFF"/>
                  </a:solidFill>
                </a:rPr>
                <a:t>NO</a:t>
              </a:r>
            </a:p>
          </p:txBody>
        </p:sp>
        <p:sp>
          <p:nvSpPr>
            <p:cNvPr id="122" name="FinalYes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2793170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r>
                <a:rPr lang="en-US" altLang="en-US" sz="2800" b="1" dirty="0">
                  <a:solidFill>
                    <a:srgbClr val="FFFFFF"/>
                  </a:solidFill>
                </a:rPr>
                <a:t>YES</a:t>
              </a:r>
            </a:p>
          </p:txBody>
        </p:sp>
      </p:grpSp>
      <p:sp>
        <p:nvSpPr>
          <p:cNvPr id="131" name="Start">
            <a:hlinkClick r:id="" action="ppaction://macro?name=StartFastestFinger"/>
            <a:extLst>
              <a:ext uri="{FF2B5EF4-FFF2-40B4-BE49-F238E27FC236}">
                <a16:creationId xmlns:a16="http://schemas.microsoft.com/office/drawing/2014/main" id="{3A3F7E8E-943E-490B-8169-69FB17E7FF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7407" y="6579136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b="1">
                <a:solidFill>
                  <a:srgbClr val="FFFFFF"/>
                </a:solidFill>
              </a:rPr>
              <a:t>Bắt đầu </a:t>
            </a:r>
            <a:endParaRPr lang="en-US" altLang="en-US" b="1" dirty="0">
              <a:solidFill>
                <a:srgbClr val="FFFFFF"/>
              </a:solidFill>
            </a:endParaRPr>
          </a:p>
        </p:txBody>
      </p:sp>
      <p:pic>
        <p:nvPicPr>
          <p:cNvPr id="159" name="Countdown Timer 60 seconds ( v 263 ) circle clock with sound effects 4k">
            <a:hlinkClick r:id="" action="ppaction://media"/>
            <a:extLst>
              <a:ext uri="{FF2B5EF4-FFF2-40B4-BE49-F238E27FC236}">
                <a16:creationId xmlns:a16="http://schemas.microsoft.com/office/drawing/2014/main" id="{F8747D55-8924-4EED-975F-A33AA844AED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4145"/>
                </p14:media>
              </p:ext>
            </p:extLst>
          </p:nvPr>
        </p:nvPicPr>
        <p:blipFill rotWithShape="1">
          <a:blip r:embed="rId19"/>
          <a:srcRect l="21738" r="21801"/>
          <a:stretch/>
        </p:blipFill>
        <p:spPr>
          <a:xfrm>
            <a:off x="10506309" y="5549988"/>
            <a:ext cx="1385454" cy="1293362"/>
          </a:xfrm>
          <a:prstGeom prst="flowChartConnector">
            <a:avLst/>
          </a:prstGeom>
        </p:spPr>
      </p:pic>
      <p:pic>
        <p:nvPicPr>
          <p:cNvPr id="162" name="Kbc (1)">
            <a:hlinkClick r:id="" action="ppaction://media"/>
            <a:extLst>
              <a:ext uri="{FF2B5EF4-FFF2-40B4-BE49-F238E27FC236}">
                <a16:creationId xmlns:a16="http://schemas.microsoft.com/office/drawing/2014/main" id="{17A62169-2105-4848-8BB4-D7F7BF9BF5D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729227" y="7167868"/>
            <a:ext cx="372410" cy="372410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</p:spTree>
    <p:extLst>
      <p:ext uri="{BB962C8B-B14F-4D97-AF65-F5344CB8AC3E}">
        <p14:creationId xmlns:p14="http://schemas.microsoft.com/office/powerpoint/2010/main" val="1336592411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7788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778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778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7788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59"/>
                </p:tgtEl>
              </p:cMediaNode>
            </p:video>
            <p:audio>
              <p:cMediaNode vol="57576" numSld="999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2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78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9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animClr clrSpc="rgb" dir="cw">
                                      <p:cBhvr>
                                        <p:cTn id="24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09 Who's Was Correc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78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78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78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2"/>
                  </p:tgtEl>
                </p:cond>
              </p:nextCondLst>
            </p:seq>
          </p:childTnLst>
        </p:cTn>
      </p:par>
    </p:tnLst>
    <p:bldLst>
      <p:bldP spid="77885" grpId="0" animBg="1"/>
      <p:bldP spid="77862" grpId="0" animBg="1"/>
      <p:bldP spid="77861" grpId="0" animBg="1"/>
      <p:bldP spid="77864" grpId="0" animBg="1"/>
      <p:bldP spid="7786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QSelect"/>
          <p:cNvSpPr/>
          <p:nvPr/>
        </p:nvSpPr>
        <p:spPr>
          <a:xfrm>
            <a:off x="8311478" y="697158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 Select</a:t>
            </a:r>
          </a:p>
        </p:txBody>
      </p:sp>
      <p:sp>
        <p:nvSpPr>
          <p:cNvPr id="115" name="QuestionBGM" hidden="1">
            <a:hlinkClick r:id="" action="ppaction://noaction">
              <a:snd r:embed="rId10" name="11 $100-$1000 Questions.wav"/>
            </a:hlinkClick>
          </p:cNvPr>
          <p:cNvSpPr/>
          <p:nvPr/>
        </p:nvSpPr>
        <p:spPr>
          <a:xfrm>
            <a:off x="8311479" y="107714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Question BGM</a:t>
            </a:r>
          </a:p>
        </p:txBody>
      </p:sp>
      <p:sp>
        <p:nvSpPr>
          <p:cNvPr id="116" name="QWrong">
            <a:hlinkClick r:id="" action="ppaction://noaction">
              <a:snd r:embed="rId11" name="16 $2,000 Lose.wav"/>
            </a:hlinkClick>
          </p:cNvPr>
          <p:cNvSpPr/>
          <p:nvPr/>
        </p:nvSpPr>
        <p:spPr>
          <a:xfrm>
            <a:off x="8313317" y="1898161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 Wrong</a:t>
            </a:r>
          </a:p>
        </p:txBody>
      </p:sp>
      <p:sp>
        <p:nvSpPr>
          <p:cNvPr id="117" name="QCorrect">
            <a:hlinkClick r:id="" action="ppaction://noaction">
              <a:snd r:embed="rId8" name="09 Who's Was Correct_.wav"/>
            </a:hlinkClick>
          </p:cNvPr>
          <p:cNvSpPr/>
          <p:nvPr/>
        </p:nvSpPr>
        <p:spPr>
          <a:xfrm>
            <a:off x="8322550" y="1308253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 Right</a:t>
            </a:r>
          </a:p>
        </p:txBody>
      </p:sp>
      <p:sp>
        <p:nvSpPr>
          <p:cNvPr id="290" name="Freeform 289"/>
          <p:cNvSpPr/>
          <p:nvPr/>
        </p:nvSpPr>
        <p:spPr>
          <a:xfrm>
            <a:off x="10040098" y="1657449"/>
            <a:ext cx="2162297" cy="2149084"/>
          </a:xfrm>
          <a:custGeom>
            <a:avLst/>
            <a:gdLst>
              <a:gd name="connsiteX0" fmla="*/ 0 w 2162297"/>
              <a:gd name="connsiteY0" fmla="*/ 0 h 2149084"/>
              <a:gd name="connsiteX1" fmla="*/ 58675 w 2162297"/>
              <a:gd name="connsiteY1" fmla="*/ 4023 h 2149084"/>
              <a:gd name="connsiteX2" fmla="*/ 1970540 w 2162297"/>
              <a:gd name="connsiteY2" fmla="*/ 335917 h 2149084"/>
              <a:gd name="connsiteX3" fmla="*/ 2162297 w 2162297"/>
              <a:gd name="connsiteY3" fmla="*/ 399025 h 2149084"/>
              <a:gd name="connsiteX4" fmla="*/ 2162297 w 2162297"/>
              <a:gd name="connsiteY4" fmla="*/ 1750060 h 2149084"/>
              <a:gd name="connsiteX5" fmla="*/ 1970540 w 2162297"/>
              <a:gd name="connsiteY5" fmla="*/ 1813168 h 2149084"/>
              <a:gd name="connsiteX6" fmla="*/ 58675 w 2162297"/>
              <a:gd name="connsiteY6" fmla="*/ 2145061 h 2149084"/>
              <a:gd name="connsiteX7" fmla="*/ 0 w 2162297"/>
              <a:gd name="connsiteY7" fmla="*/ 2149084 h 2149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62297" h="2149084">
                <a:moveTo>
                  <a:pt x="0" y="0"/>
                </a:moveTo>
                <a:lnTo>
                  <a:pt x="58675" y="4023"/>
                </a:lnTo>
                <a:cubicBezTo>
                  <a:pt x="807273" y="66114"/>
                  <a:pt x="1466156" y="182504"/>
                  <a:pt x="1970540" y="335917"/>
                </a:cubicBezTo>
                <a:lnTo>
                  <a:pt x="2162297" y="399025"/>
                </a:lnTo>
                <a:lnTo>
                  <a:pt x="2162297" y="1750060"/>
                </a:lnTo>
                <a:lnTo>
                  <a:pt x="1970540" y="1813168"/>
                </a:lnTo>
                <a:cubicBezTo>
                  <a:pt x="1466156" y="1966581"/>
                  <a:pt x="807273" y="2082971"/>
                  <a:pt x="58675" y="2145061"/>
                </a:cubicBezTo>
                <a:lnTo>
                  <a:pt x="0" y="2149084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9" name="Freeform 268"/>
          <p:cNvSpPr/>
          <p:nvPr/>
        </p:nvSpPr>
        <p:spPr>
          <a:xfrm rot="18900000">
            <a:off x="8812501" y="145649"/>
            <a:ext cx="3566757" cy="1994772"/>
          </a:xfrm>
          <a:custGeom>
            <a:avLst/>
            <a:gdLst>
              <a:gd name="connsiteX0" fmla="*/ 2664641 w 3566757"/>
              <a:gd name="connsiteY0" fmla="*/ 172809 h 1994772"/>
              <a:gd name="connsiteX1" fmla="*/ 3566757 w 3566757"/>
              <a:gd name="connsiteY1" fmla="*/ 1074925 h 1994772"/>
              <a:gd name="connsiteX2" fmla="*/ 3562217 w 3566757"/>
              <a:gd name="connsiteY2" fmla="*/ 1083999 h 1994772"/>
              <a:gd name="connsiteX3" fmla="*/ 271585 w 3566757"/>
              <a:gd name="connsiteY3" fmla="*/ 1983719 h 1994772"/>
              <a:gd name="connsiteX4" fmla="*/ 0 w 3566757"/>
              <a:gd name="connsiteY4" fmla="*/ 1994772 h 1994772"/>
              <a:gd name="connsiteX5" fmla="*/ 1994772 w 3566757"/>
              <a:gd name="connsiteY5" fmla="*/ 0 h 1994772"/>
              <a:gd name="connsiteX6" fmla="*/ 2098215 w 3566757"/>
              <a:gd name="connsiteY6" fmla="*/ 20628 h 1994772"/>
              <a:gd name="connsiteX7" fmla="*/ 2569599 w 3566757"/>
              <a:gd name="connsiteY7" fmla="*/ 14191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6757" h="1994772">
                <a:moveTo>
                  <a:pt x="2664641" y="172809"/>
                </a:moveTo>
                <a:lnTo>
                  <a:pt x="3566757" y="1074925"/>
                </a:lnTo>
                <a:lnTo>
                  <a:pt x="3562217" y="1083999"/>
                </a:lnTo>
                <a:cubicBezTo>
                  <a:pt x="3260241" y="1534816"/>
                  <a:pt x="1947584" y="1892264"/>
                  <a:pt x="271585" y="1983719"/>
                </a:cubicBezTo>
                <a:lnTo>
                  <a:pt x="0" y="1994772"/>
                </a:lnTo>
                <a:lnTo>
                  <a:pt x="1994772" y="0"/>
                </a:lnTo>
                <a:lnTo>
                  <a:pt x="2098215" y="20628"/>
                </a:lnTo>
                <a:cubicBezTo>
                  <a:pt x="2266890" y="57749"/>
                  <a:pt x="2424521" y="98310"/>
                  <a:pt x="2569599" y="141910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59" name="Freeform 258"/>
          <p:cNvSpPr/>
          <p:nvPr/>
        </p:nvSpPr>
        <p:spPr>
          <a:xfrm rot="13500000">
            <a:off x="8803549" y="3345165"/>
            <a:ext cx="3627871" cy="1994772"/>
          </a:xfrm>
          <a:custGeom>
            <a:avLst/>
            <a:gdLst>
              <a:gd name="connsiteX0" fmla="*/ 3627871 w 3627871"/>
              <a:gd name="connsiteY0" fmla="*/ 1994772 h 1994772"/>
              <a:gd name="connsiteX1" fmla="*/ 3356285 w 3627871"/>
              <a:gd name="connsiteY1" fmla="*/ 1983719 h 1994772"/>
              <a:gd name="connsiteX2" fmla="*/ 0 w 3627871"/>
              <a:gd name="connsiteY2" fmla="*/ 885579 h 1994772"/>
              <a:gd name="connsiteX3" fmla="*/ 1529655 w 3627871"/>
              <a:gd name="connsiteY3" fmla="*/ 20628 h 1994772"/>
              <a:gd name="connsiteX4" fmla="*/ 1633099 w 3627871"/>
              <a:gd name="connsiteY4" fmla="*/ 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27871" h="1994772">
                <a:moveTo>
                  <a:pt x="3627871" y="1994772"/>
                </a:moveTo>
                <a:lnTo>
                  <a:pt x="3356285" y="1983719"/>
                </a:lnTo>
                <a:cubicBezTo>
                  <a:pt x="1440858" y="1879198"/>
                  <a:pt x="0" y="1427259"/>
                  <a:pt x="0" y="885579"/>
                </a:cubicBezTo>
                <a:cubicBezTo>
                  <a:pt x="0" y="537356"/>
                  <a:pt x="595457" y="226220"/>
                  <a:pt x="1529655" y="20628"/>
                </a:cubicBezTo>
                <a:lnTo>
                  <a:pt x="1633099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8" name="Freeform 297"/>
          <p:cNvSpPr/>
          <p:nvPr/>
        </p:nvSpPr>
        <p:spPr>
          <a:xfrm rot="1800000">
            <a:off x="9294674" y="2833424"/>
            <a:ext cx="3308377" cy="2095215"/>
          </a:xfrm>
          <a:custGeom>
            <a:avLst/>
            <a:gdLst>
              <a:gd name="connsiteX0" fmla="*/ 0 w 3308377"/>
              <a:gd name="connsiteY0" fmla="*/ 0 h 2095215"/>
              <a:gd name="connsiteX1" fmla="*/ 108099 w 3308377"/>
              <a:gd name="connsiteY1" fmla="*/ 4399 h 2095215"/>
              <a:gd name="connsiteX2" fmla="*/ 2717934 w 3308377"/>
              <a:gd name="connsiteY2" fmla="*/ 464693 h 2095215"/>
              <a:gd name="connsiteX3" fmla="*/ 2780269 w 3308377"/>
              <a:gd name="connsiteY3" fmla="*/ 490970 h 2095215"/>
              <a:gd name="connsiteX4" fmla="*/ 3308377 w 3308377"/>
              <a:gd name="connsiteY4" fmla="*/ 1405680 h 2095215"/>
              <a:gd name="connsiteX5" fmla="*/ 3304925 w 3308377"/>
              <a:gd name="connsiteY5" fmla="*/ 1409403 h 2095215"/>
              <a:gd name="connsiteX6" fmla="*/ 1264563 w 3308377"/>
              <a:gd name="connsiteY6" fmla="*/ 2088164 h 2095215"/>
              <a:gd name="connsiteX7" fmla="*/ 1209673 w 3308377"/>
              <a:gd name="connsiteY7" fmla="*/ 2095215 h 2095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08377" h="2095215">
                <a:moveTo>
                  <a:pt x="0" y="0"/>
                </a:moveTo>
                <a:lnTo>
                  <a:pt x="108099" y="4399"/>
                </a:lnTo>
                <a:cubicBezTo>
                  <a:pt x="1185527" y="63192"/>
                  <a:pt x="2112799" y="231910"/>
                  <a:pt x="2717934" y="464693"/>
                </a:cubicBezTo>
                <a:lnTo>
                  <a:pt x="2780269" y="490970"/>
                </a:lnTo>
                <a:lnTo>
                  <a:pt x="3308377" y="1405680"/>
                </a:lnTo>
                <a:lnTo>
                  <a:pt x="3304925" y="1409403"/>
                </a:lnTo>
                <a:cubicBezTo>
                  <a:pt x="2993330" y="1701972"/>
                  <a:pt x="2247297" y="1945803"/>
                  <a:pt x="1264563" y="2088164"/>
                </a:cubicBezTo>
                <a:lnTo>
                  <a:pt x="1209673" y="2095215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3" name="Freeform 272"/>
          <p:cNvSpPr/>
          <p:nvPr/>
        </p:nvSpPr>
        <p:spPr>
          <a:xfrm rot="18000000">
            <a:off x="8620228" y="437702"/>
            <a:ext cx="3115904" cy="1480082"/>
          </a:xfrm>
          <a:custGeom>
            <a:avLst/>
            <a:gdLst>
              <a:gd name="connsiteX0" fmla="*/ 2563579 w 3115904"/>
              <a:gd name="connsiteY0" fmla="*/ 0 h 1480082"/>
              <a:gd name="connsiteX1" fmla="*/ 3115904 w 3115904"/>
              <a:gd name="connsiteY1" fmla="*/ 956656 h 1480082"/>
              <a:gd name="connsiteX2" fmla="*/ 3004219 w 3115904"/>
              <a:gd name="connsiteY2" fmla="*/ 1003738 h 1480082"/>
              <a:gd name="connsiteX3" fmla="*/ 394384 w 3115904"/>
              <a:gd name="connsiteY3" fmla="*/ 1464032 h 1480082"/>
              <a:gd name="connsiteX4" fmla="*/ 0 w 3115904"/>
              <a:gd name="connsiteY4" fmla="*/ 1480082 h 1480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5904" h="1480082">
                <a:moveTo>
                  <a:pt x="2563579" y="0"/>
                </a:moveTo>
                <a:lnTo>
                  <a:pt x="3115904" y="956656"/>
                </a:lnTo>
                <a:lnTo>
                  <a:pt x="3004219" y="1003738"/>
                </a:lnTo>
                <a:cubicBezTo>
                  <a:pt x="2399083" y="1236520"/>
                  <a:pt x="1471812" y="1405239"/>
                  <a:pt x="394384" y="1464032"/>
                </a:cubicBezTo>
                <a:lnTo>
                  <a:pt x="0" y="1480082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6" name="Freeform 285"/>
          <p:cNvSpPr/>
          <p:nvPr/>
        </p:nvSpPr>
        <p:spPr>
          <a:xfrm rot="20700000">
            <a:off x="9717893" y="1095642"/>
            <a:ext cx="2683222" cy="2136538"/>
          </a:xfrm>
          <a:custGeom>
            <a:avLst/>
            <a:gdLst>
              <a:gd name="connsiteX0" fmla="*/ 2031475 w 2683222"/>
              <a:gd name="connsiteY0" fmla="*/ 252215 h 2136538"/>
              <a:gd name="connsiteX1" fmla="*/ 2654086 w 2683222"/>
              <a:gd name="connsiteY1" fmla="*/ 463587 h 2136538"/>
              <a:gd name="connsiteX2" fmla="*/ 2683222 w 2683222"/>
              <a:gd name="connsiteY2" fmla="*/ 477099 h 2136538"/>
              <a:gd name="connsiteX3" fmla="*/ 2344034 w 2683222"/>
              <a:gd name="connsiteY3" fmla="*/ 1742968 h 2136538"/>
              <a:gd name="connsiteX4" fmla="*/ 2221040 w 2683222"/>
              <a:gd name="connsiteY4" fmla="*/ 1783445 h 2136538"/>
              <a:gd name="connsiteX5" fmla="*/ 309176 w 2683222"/>
              <a:gd name="connsiteY5" fmla="*/ 2115339 h 2136538"/>
              <a:gd name="connsiteX6" fmla="*/ 0 w 2683222"/>
              <a:gd name="connsiteY6" fmla="*/ 2136538 h 2136538"/>
              <a:gd name="connsiteX7" fmla="*/ 572484 w 2683222"/>
              <a:gd name="connsiteY7" fmla="*/ 0 h 2136538"/>
              <a:gd name="connsiteX8" fmla="*/ 695368 w 2683222"/>
              <a:gd name="connsiteY8" fmla="*/ 11994 h 2136538"/>
              <a:gd name="connsiteX9" fmla="*/ 2031475 w 2683222"/>
              <a:gd name="connsiteY9" fmla="*/ 252215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83222" h="2136538">
                <a:moveTo>
                  <a:pt x="2031475" y="252215"/>
                </a:moveTo>
                <a:cubicBezTo>
                  <a:pt x="2269185" y="315605"/>
                  <a:pt x="2478556" y="386551"/>
                  <a:pt x="2654086" y="463587"/>
                </a:cubicBezTo>
                <a:lnTo>
                  <a:pt x="2683222" y="477099"/>
                </a:lnTo>
                <a:lnTo>
                  <a:pt x="2344034" y="1742968"/>
                </a:lnTo>
                <a:lnTo>
                  <a:pt x="2221040" y="1783445"/>
                </a:lnTo>
                <a:cubicBezTo>
                  <a:pt x="1716658" y="1936859"/>
                  <a:pt x="1057774" y="2053249"/>
                  <a:pt x="309176" y="2115339"/>
                </a:cubicBezTo>
                <a:lnTo>
                  <a:pt x="0" y="2136538"/>
                </a:lnTo>
                <a:lnTo>
                  <a:pt x="572484" y="0"/>
                </a:lnTo>
                <a:lnTo>
                  <a:pt x="695368" y="11994"/>
                </a:lnTo>
                <a:cubicBezTo>
                  <a:pt x="1198259" y="68716"/>
                  <a:pt x="1651139" y="150792"/>
                  <a:pt x="2031475" y="252215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5" name="Freeform 264"/>
          <p:cNvSpPr/>
          <p:nvPr/>
        </p:nvSpPr>
        <p:spPr>
          <a:xfrm rot="15300000">
            <a:off x="8170527" y="4306114"/>
            <a:ext cx="3739140" cy="1001900"/>
          </a:xfrm>
          <a:custGeom>
            <a:avLst/>
            <a:gdLst>
              <a:gd name="connsiteX0" fmla="*/ 3739140 w 3739140"/>
              <a:gd name="connsiteY0" fmla="*/ 1001900 h 1001900"/>
              <a:gd name="connsiteX1" fmla="*/ 3335132 w 3739140"/>
              <a:gd name="connsiteY1" fmla="*/ 985458 h 1001900"/>
              <a:gd name="connsiteX2" fmla="*/ 549 w 3739140"/>
              <a:gd name="connsiteY2" fmla="*/ 1925 h 1001900"/>
              <a:gd name="connsiteX3" fmla="*/ 0 w 3739140"/>
              <a:gd name="connsiteY3" fmla="*/ 0 h 100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39140" h="1001900">
                <a:moveTo>
                  <a:pt x="3739140" y="1001900"/>
                </a:moveTo>
                <a:lnTo>
                  <a:pt x="3335132" y="985458"/>
                </a:lnTo>
                <a:cubicBezTo>
                  <a:pt x="1556520" y="888403"/>
                  <a:pt x="187105" y="491788"/>
                  <a:pt x="549" y="1925"/>
                </a:cubicBezTo>
                <a:lnTo>
                  <a:pt x="0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4" name="Freeform 293"/>
          <p:cNvSpPr/>
          <p:nvPr/>
        </p:nvSpPr>
        <p:spPr>
          <a:xfrm rot="900000">
            <a:off x="9717896" y="2231796"/>
            <a:ext cx="2683180" cy="2136538"/>
          </a:xfrm>
          <a:custGeom>
            <a:avLst/>
            <a:gdLst>
              <a:gd name="connsiteX0" fmla="*/ 0 w 2683180"/>
              <a:gd name="connsiteY0" fmla="*/ 0 h 2136538"/>
              <a:gd name="connsiteX1" fmla="*/ 309175 w 2683180"/>
              <a:gd name="connsiteY1" fmla="*/ 21199 h 2136538"/>
              <a:gd name="connsiteX2" fmla="*/ 2221040 w 2683180"/>
              <a:gd name="connsiteY2" fmla="*/ 353093 h 2136538"/>
              <a:gd name="connsiteX3" fmla="*/ 2344031 w 2683180"/>
              <a:gd name="connsiteY3" fmla="*/ 393570 h 2136538"/>
              <a:gd name="connsiteX4" fmla="*/ 2683180 w 2683180"/>
              <a:gd name="connsiteY4" fmla="*/ 1659291 h 2136538"/>
              <a:gd name="connsiteX5" fmla="*/ 2544749 w 2683180"/>
              <a:gd name="connsiteY5" fmla="*/ 1718432 h 2136538"/>
              <a:gd name="connsiteX6" fmla="*/ 695367 w 2683180"/>
              <a:gd name="connsiteY6" fmla="*/ 2124544 h 2136538"/>
              <a:gd name="connsiteX7" fmla="*/ 572483 w 2683180"/>
              <a:gd name="connsiteY7" fmla="*/ 2136538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3180" h="2136538">
                <a:moveTo>
                  <a:pt x="0" y="0"/>
                </a:moveTo>
                <a:lnTo>
                  <a:pt x="309175" y="21199"/>
                </a:lnTo>
                <a:cubicBezTo>
                  <a:pt x="1057773" y="83290"/>
                  <a:pt x="1716657" y="199680"/>
                  <a:pt x="2221040" y="353093"/>
                </a:cubicBezTo>
                <a:lnTo>
                  <a:pt x="2344031" y="393570"/>
                </a:lnTo>
                <a:lnTo>
                  <a:pt x="2683180" y="1659291"/>
                </a:lnTo>
                <a:lnTo>
                  <a:pt x="2544749" y="1718432"/>
                </a:lnTo>
                <a:cubicBezTo>
                  <a:pt x="2091518" y="1897330"/>
                  <a:pt x="1449703" y="2039462"/>
                  <a:pt x="695367" y="2124544"/>
                </a:cubicBezTo>
                <a:lnTo>
                  <a:pt x="572483" y="2136538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8" name="Freeform 277"/>
          <p:cNvSpPr/>
          <p:nvPr/>
        </p:nvSpPr>
        <p:spPr>
          <a:xfrm rot="17100000">
            <a:off x="8724727" y="878212"/>
            <a:ext cx="2653654" cy="687323"/>
          </a:xfrm>
          <a:custGeom>
            <a:avLst/>
            <a:gdLst>
              <a:gd name="connsiteX0" fmla="*/ 2565124 w 2653654"/>
              <a:gd name="connsiteY0" fmla="*/ 0 h 687323"/>
              <a:gd name="connsiteX1" fmla="*/ 2653654 w 2653654"/>
              <a:gd name="connsiteY1" fmla="*/ 330399 h 687323"/>
              <a:gd name="connsiteX2" fmla="*/ 2438681 w 2653654"/>
              <a:gd name="connsiteY2" fmla="*/ 388760 h 687323"/>
              <a:gd name="connsiteX3" fmla="*/ 404008 w 2653654"/>
              <a:gd name="connsiteY3" fmla="*/ 670881 h 687323"/>
              <a:gd name="connsiteX4" fmla="*/ 0 w 2653654"/>
              <a:gd name="connsiteY4" fmla="*/ 687323 h 687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3654" h="687323">
                <a:moveTo>
                  <a:pt x="2565124" y="0"/>
                </a:moveTo>
                <a:lnTo>
                  <a:pt x="2653654" y="330399"/>
                </a:lnTo>
                <a:lnTo>
                  <a:pt x="2438681" y="388760"/>
                </a:lnTo>
                <a:cubicBezTo>
                  <a:pt x="1881971" y="528621"/>
                  <a:pt x="1182151" y="628420"/>
                  <a:pt x="404008" y="670881"/>
                </a:cubicBezTo>
                <a:lnTo>
                  <a:pt x="0" y="687323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2" name="Freeform 281"/>
          <p:cNvSpPr/>
          <p:nvPr/>
        </p:nvSpPr>
        <p:spPr>
          <a:xfrm rot="19800000">
            <a:off x="9294695" y="535416"/>
            <a:ext cx="3308085" cy="2095216"/>
          </a:xfrm>
          <a:custGeom>
            <a:avLst/>
            <a:gdLst>
              <a:gd name="connsiteX0" fmla="*/ 3134059 w 3308085"/>
              <a:gd name="connsiteY0" fmla="*/ 556366 h 2095216"/>
              <a:gd name="connsiteX1" fmla="*/ 3275407 w 3308085"/>
              <a:gd name="connsiteY1" fmla="*/ 659351 h 2095216"/>
              <a:gd name="connsiteX2" fmla="*/ 3308085 w 3308085"/>
              <a:gd name="connsiteY2" fmla="*/ 690037 h 2095216"/>
              <a:gd name="connsiteX3" fmla="*/ 2780266 w 3308085"/>
              <a:gd name="connsiteY3" fmla="*/ 1604247 h 2095216"/>
              <a:gd name="connsiteX4" fmla="*/ 2717935 w 3308085"/>
              <a:gd name="connsiteY4" fmla="*/ 1630523 h 2095216"/>
              <a:gd name="connsiteX5" fmla="*/ 108101 w 3308085"/>
              <a:gd name="connsiteY5" fmla="*/ 2090817 h 2095216"/>
              <a:gd name="connsiteX6" fmla="*/ 0 w 3308085"/>
              <a:gd name="connsiteY6" fmla="*/ 2095216 h 2095216"/>
              <a:gd name="connsiteX7" fmla="*/ 1209673 w 3308085"/>
              <a:gd name="connsiteY7" fmla="*/ 0 h 2095216"/>
              <a:gd name="connsiteX8" fmla="*/ 1264564 w 3308085"/>
              <a:gd name="connsiteY8" fmla="*/ 7051 h 2095216"/>
              <a:gd name="connsiteX9" fmla="*/ 3134059 w 3308085"/>
              <a:gd name="connsiteY9" fmla="*/ 556366 h 2095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08085" h="2095216">
                <a:moveTo>
                  <a:pt x="3134059" y="556366"/>
                </a:moveTo>
                <a:cubicBezTo>
                  <a:pt x="3187236" y="589892"/>
                  <a:pt x="3234469" y="624252"/>
                  <a:pt x="3275407" y="659351"/>
                </a:cubicBezTo>
                <a:lnTo>
                  <a:pt x="3308085" y="690037"/>
                </a:lnTo>
                <a:lnTo>
                  <a:pt x="2780266" y="1604247"/>
                </a:lnTo>
                <a:lnTo>
                  <a:pt x="2717935" y="1630523"/>
                </a:lnTo>
                <a:cubicBezTo>
                  <a:pt x="2112800" y="1863306"/>
                  <a:pt x="1185529" y="2032024"/>
                  <a:pt x="108101" y="2090817"/>
                </a:cubicBezTo>
                <a:lnTo>
                  <a:pt x="0" y="2095216"/>
                </a:lnTo>
                <a:lnTo>
                  <a:pt x="1209673" y="0"/>
                </a:lnTo>
                <a:lnTo>
                  <a:pt x="1264564" y="7051"/>
                </a:lnTo>
                <a:cubicBezTo>
                  <a:pt x="2098399" y="127842"/>
                  <a:pt x="2761827" y="321684"/>
                  <a:pt x="3134059" y="556366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3" name="Freeform 262"/>
          <p:cNvSpPr/>
          <p:nvPr/>
        </p:nvSpPr>
        <p:spPr>
          <a:xfrm rot="14400000">
            <a:off x="8346878" y="3754858"/>
            <a:ext cx="3750669" cy="1744872"/>
          </a:xfrm>
          <a:custGeom>
            <a:avLst/>
            <a:gdLst>
              <a:gd name="connsiteX0" fmla="*/ 3750669 w 3750669"/>
              <a:gd name="connsiteY0" fmla="*/ 1744872 h 1744872"/>
              <a:gd name="connsiteX1" fmla="*/ 3356285 w 3750669"/>
              <a:gd name="connsiteY1" fmla="*/ 1728822 h 1744872"/>
              <a:gd name="connsiteX2" fmla="*/ 0 w 3750669"/>
              <a:gd name="connsiteY2" fmla="*/ 630681 h 1744872"/>
              <a:gd name="connsiteX3" fmla="*/ 717878 w 3750669"/>
              <a:gd name="connsiteY3" fmla="*/ 3969 h 1744872"/>
              <a:gd name="connsiteX4" fmla="*/ 728462 w 3750669"/>
              <a:gd name="connsiteY4" fmla="*/ 0 h 1744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0669" h="1744872">
                <a:moveTo>
                  <a:pt x="3750669" y="1744872"/>
                </a:moveTo>
                <a:lnTo>
                  <a:pt x="3356285" y="1728822"/>
                </a:lnTo>
                <a:cubicBezTo>
                  <a:pt x="1440857" y="1624301"/>
                  <a:pt x="0" y="1172361"/>
                  <a:pt x="0" y="630681"/>
                </a:cubicBezTo>
                <a:cubicBezTo>
                  <a:pt x="0" y="398532"/>
                  <a:pt x="264647" y="182867"/>
                  <a:pt x="717878" y="3969"/>
                </a:cubicBezTo>
                <a:lnTo>
                  <a:pt x="728462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6" name="Freeform 295"/>
          <p:cNvSpPr/>
          <p:nvPr/>
        </p:nvSpPr>
        <p:spPr>
          <a:xfrm rot="1351054">
            <a:off x="9520286" y="2533508"/>
            <a:ext cx="2987204" cy="2119988"/>
          </a:xfrm>
          <a:custGeom>
            <a:avLst/>
            <a:gdLst>
              <a:gd name="connsiteX0" fmla="*/ 0 w 2987204"/>
              <a:gd name="connsiteY0" fmla="*/ 0 h 2119988"/>
              <a:gd name="connsiteX1" fmla="*/ 3344 w 2987204"/>
              <a:gd name="connsiteY1" fmla="*/ 136 h 2119988"/>
              <a:gd name="connsiteX2" fmla="*/ 2399772 w 2987204"/>
              <a:gd name="connsiteY2" fmla="*/ 385271 h 2119988"/>
              <a:gd name="connsiteX3" fmla="*/ 2517691 w 2987204"/>
              <a:gd name="connsiteY3" fmla="*/ 426800 h 2119988"/>
              <a:gd name="connsiteX4" fmla="*/ 2987204 w 2987204"/>
              <a:gd name="connsiteY4" fmla="*/ 1559324 h 2119988"/>
              <a:gd name="connsiteX5" fmla="*/ 2888106 w 2987204"/>
              <a:gd name="connsiteY5" fmla="*/ 1614605 h 2119988"/>
              <a:gd name="connsiteX6" fmla="*/ 1159808 w 2987204"/>
              <a:gd name="connsiteY6" fmla="*/ 2083901 h 2119988"/>
              <a:gd name="connsiteX7" fmla="*/ 878889 w 2987204"/>
              <a:gd name="connsiteY7" fmla="*/ 2119988 h 2119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87204" h="2119988">
                <a:moveTo>
                  <a:pt x="0" y="0"/>
                </a:moveTo>
                <a:lnTo>
                  <a:pt x="3344" y="136"/>
                </a:lnTo>
                <a:cubicBezTo>
                  <a:pt x="961058" y="52396"/>
                  <a:pt x="1800130" y="191511"/>
                  <a:pt x="2399772" y="385271"/>
                </a:cubicBezTo>
                <a:lnTo>
                  <a:pt x="2517691" y="426800"/>
                </a:lnTo>
                <a:lnTo>
                  <a:pt x="2987204" y="1559324"/>
                </a:lnTo>
                <a:lnTo>
                  <a:pt x="2888106" y="1614605"/>
                </a:lnTo>
                <a:cubicBezTo>
                  <a:pt x="2500765" y="1813283"/>
                  <a:pt x="1896859" y="1977130"/>
                  <a:pt x="1159808" y="2083901"/>
                </a:cubicBezTo>
                <a:lnTo>
                  <a:pt x="878889" y="2119988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6" name="Freeform 275"/>
          <p:cNvSpPr/>
          <p:nvPr/>
        </p:nvSpPr>
        <p:spPr>
          <a:xfrm rot="17551054">
            <a:off x="8657857" y="679818"/>
            <a:ext cx="2867844" cy="1077035"/>
          </a:xfrm>
          <a:custGeom>
            <a:avLst/>
            <a:gdLst>
              <a:gd name="connsiteX0" fmla="*/ 2597941 w 2867844"/>
              <a:gd name="connsiteY0" fmla="*/ 0 h 1077035"/>
              <a:gd name="connsiteX1" fmla="*/ 2867844 w 2867844"/>
              <a:gd name="connsiteY1" fmla="*/ 651039 h 1077035"/>
              <a:gd name="connsiteX2" fmla="*/ 2798254 w 2867844"/>
              <a:gd name="connsiteY2" fmla="*/ 675547 h 1077035"/>
              <a:gd name="connsiteX3" fmla="*/ 401826 w 2867844"/>
              <a:gd name="connsiteY3" fmla="*/ 1060682 h 1077035"/>
              <a:gd name="connsiteX4" fmla="*/ 0 w 2867844"/>
              <a:gd name="connsiteY4" fmla="*/ 1077035 h 1077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67844" h="1077035">
                <a:moveTo>
                  <a:pt x="2597941" y="0"/>
                </a:moveTo>
                <a:lnTo>
                  <a:pt x="2867844" y="651039"/>
                </a:lnTo>
                <a:lnTo>
                  <a:pt x="2798254" y="675547"/>
                </a:lnTo>
                <a:cubicBezTo>
                  <a:pt x="2198611" y="869307"/>
                  <a:pt x="1359540" y="1008422"/>
                  <a:pt x="401826" y="1060682"/>
                </a:cubicBezTo>
                <a:lnTo>
                  <a:pt x="0" y="107703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4" name="Freeform 283"/>
          <p:cNvSpPr/>
          <p:nvPr/>
        </p:nvSpPr>
        <p:spPr>
          <a:xfrm rot="20251054">
            <a:off x="9521282" y="815306"/>
            <a:ext cx="2985491" cy="2120098"/>
          </a:xfrm>
          <a:custGeom>
            <a:avLst/>
            <a:gdLst>
              <a:gd name="connsiteX0" fmla="*/ 2641284 w 2985491"/>
              <a:gd name="connsiteY0" fmla="*/ 395128 h 2120098"/>
              <a:gd name="connsiteX1" fmla="*/ 2944660 w 2985491"/>
              <a:gd name="connsiteY1" fmla="*/ 535879 h 2120098"/>
              <a:gd name="connsiteX2" fmla="*/ 2985491 w 2985491"/>
              <a:gd name="connsiteY2" fmla="*/ 560773 h 2120098"/>
              <a:gd name="connsiteX3" fmla="*/ 2516707 w 2985491"/>
              <a:gd name="connsiteY3" fmla="*/ 1693500 h 2120098"/>
              <a:gd name="connsiteX4" fmla="*/ 2399306 w 2985491"/>
              <a:gd name="connsiteY4" fmla="*/ 1734846 h 2120098"/>
              <a:gd name="connsiteX5" fmla="*/ 2877 w 2985491"/>
              <a:gd name="connsiteY5" fmla="*/ 2119981 h 2120098"/>
              <a:gd name="connsiteX6" fmla="*/ 0 w 2985491"/>
              <a:gd name="connsiteY6" fmla="*/ 2120098 h 2120098"/>
              <a:gd name="connsiteX7" fmla="*/ 877412 w 2985491"/>
              <a:gd name="connsiteY7" fmla="*/ 0 h 2120098"/>
              <a:gd name="connsiteX8" fmla="*/ 1159341 w 2985491"/>
              <a:gd name="connsiteY8" fmla="*/ 36216 h 2120098"/>
              <a:gd name="connsiteX9" fmla="*/ 2641284 w 2985491"/>
              <a:gd name="connsiteY9" fmla="*/ 395128 h 2120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85491" h="2120098">
                <a:moveTo>
                  <a:pt x="2641284" y="395128"/>
                </a:moveTo>
                <a:cubicBezTo>
                  <a:pt x="2754592" y="439853"/>
                  <a:pt x="2856114" y="486876"/>
                  <a:pt x="2944660" y="535879"/>
                </a:cubicBezTo>
                <a:lnTo>
                  <a:pt x="2985491" y="560773"/>
                </a:lnTo>
                <a:lnTo>
                  <a:pt x="2516707" y="1693500"/>
                </a:lnTo>
                <a:lnTo>
                  <a:pt x="2399306" y="1734846"/>
                </a:lnTo>
                <a:cubicBezTo>
                  <a:pt x="1799663" y="1928606"/>
                  <a:pt x="960592" y="2067721"/>
                  <a:pt x="2877" y="2119981"/>
                </a:cubicBezTo>
                <a:lnTo>
                  <a:pt x="0" y="2120098"/>
                </a:lnTo>
                <a:lnTo>
                  <a:pt x="877412" y="0"/>
                </a:lnTo>
                <a:lnTo>
                  <a:pt x="1159341" y="36216"/>
                </a:lnTo>
                <a:cubicBezTo>
                  <a:pt x="1754938" y="122496"/>
                  <a:pt x="2263592" y="246046"/>
                  <a:pt x="2641284" y="395128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7" name="Freeform 266"/>
          <p:cNvSpPr/>
          <p:nvPr/>
        </p:nvSpPr>
        <p:spPr>
          <a:xfrm rot="14851054">
            <a:off x="8201820" y="4002212"/>
            <a:ext cx="3758140" cy="1467027"/>
          </a:xfrm>
          <a:custGeom>
            <a:avLst/>
            <a:gdLst>
              <a:gd name="connsiteX0" fmla="*/ 3758140 w 3758140"/>
              <a:gd name="connsiteY0" fmla="*/ 1467027 h 1467027"/>
              <a:gd name="connsiteX1" fmla="*/ 3356285 w 3758140"/>
              <a:gd name="connsiteY1" fmla="*/ 1450673 h 1467027"/>
              <a:gd name="connsiteX2" fmla="*/ 0 w 3758140"/>
              <a:gd name="connsiteY2" fmla="*/ 352532 h 1467027"/>
              <a:gd name="connsiteX3" fmla="*/ 188977 w 3758140"/>
              <a:gd name="connsiteY3" fmla="*/ 19207 h 1467027"/>
              <a:gd name="connsiteX4" fmla="*/ 213349 w 3758140"/>
              <a:gd name="connsiteY4" fmla="*/ 0 h 1467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140" h="1467027">
                <a:moveTo>
                  <a:pt x="3758140" y="1467027"/>
                </a:moveTo>
                <a:lnTo>
                  <a:pt x="3356285" y="1450673"/>
                </a:lnTo>
                <a:cubicBezTo>
                  <a:pt x="1440857" y="1346151"/>
                  <a:pt x="0" y="894212"/>
                  <a:pt x="0" y="352532"/>
                </a:cubicBezTo>
                <a:cubicBezTo>
                  <a:pt x="0" y="236458"/>
                  <a:pt x="66162" y="124504"/>
                  <a:pt x="188977" y="19207"/>
                </a:cubicBezTo>
                <a:lnTo>
                  <a:pt x="213349" y="0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1" name="Freeform 260"/>
          <p:cNvSpPr/>
          <p:nvPr/>
        </p:nvSpPr>
        <p:spPr>
          <a:xfrm rot="3151054">
            <a:off x="8567052" y="3561413"/>
            <a:ext cx="3680549" cy="1896845"/>
          </a:xfrm>
          <a:custGeom>
            <a:avLst/>
            <a:gdLst>
              <a:gd name="connsiteX0" fmla="*/ 0 w 3680549"/>
              <a:gd name="connsiteY0" fmla="*/ 0 h 1896845"/>
              <a:gd name="connsiteX1" fmla="*/ 324264 w 3680549"/>
              <a:gd name="connsiteY1" fmla="*/ 13197 h 1896845"/>
              <a:gd name="connsiteX2" fmla="*/ 3680549 w 3680549"/>
              <a:gd name="connsiteY2" fmla="*/ 1111337 h 1896845"/>
              <a:gd name="connsiteX3" fmla="*/ 2720692 w 3680549"/>
              <a:gd name="connsiteY3" fmla="*/ 1824342 h 1896845"/>
              <a:gd name="connsiteX4" fmla="*/ 2473586 w 3680549"/>
              <a:gd name="connsiteY4" fmla="*/ 1896845 h 1896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80549" h="1896845">
                <a:moveTo>
                  <a:pt x="0" y="0"/>
                </a:moveTo>
                <a:lnTo>
                  <a:pt x="324264" y="13197"/>
                </a:lnTo>
                <a:cubicBezTo>
                  <a:pt x="2239693" y="117717"/>
                  <a:pt x="3680549" y="569656"/>
                  <a:pt x="3680549" y="1111337"/>
                </a:cubicBezTo>
                <a:cubicBezTo>
                  <a:pt x="3680549" y="1382177"/>
                  <a:pt x="3320335" y="1630582"/>
                  <a:pt x="2720692" y="1824342"/>
                </a:cubicBezTo>
                <a:lnTo>
                  <a:pt x="2473586" y="189684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0" name="Freeform 279"/>
          <p:cNvSpPr/>
          <p:nvPr/>
        </p:nvSpPr>
        <p:spPr>
          <a:xfrm rot="19351054">
            <a:off x="9050106" y="288787"/>
            <a:ext cx="3538923" cy="2053081"/>
          </a:xfrm>
          <a:custGeom>
            <a:avLst/>
            <a:gdLst>
              <a:gd name="connsiteX0" fmla="*/ 3349946 w 3538923"/>
              <a:gd name="connsiteY0" fmla="*/ 614183 h 2053081"/>
              <a:gd name="connsiteX1" fmla="*/ 3538923 w 3538923"/>
              <a:gd name="connsiteY1" fmla="*/ 947508 h 2053081"/>
              <a:gd name="connsiteX2" fmla="*/ 3529617 w 3538923"/>
              <a:gd name="connsiteY2" fmla="*/ 1003656 h 2053081"/>
              <a:gd name="connsiteX3" fmla="*/ 3270607 w 3538923"/>
              <a:gd name="connsiteY3" fmla="*/ 1341418 h 2053081"/>
              <a:gd name="connsiteX4" fmla="*/ 3146285 w 3538923"/>
              <a:gd name="connsiteY4" fmla="*/ 1421178 h 2053081"/>
              <a:gd name="connsiteX5" fmla="*/ 182638 w 3538923"/>
              <a:gd name="connsiteY5" fmla="*/ 2045648 h 2053081"/>
              <a:gd name="connsiteX6" fmla="*/ 0 w 3538923"/>
              <a:gd name="connsiteY6" fmla="*/ 2053081 h 2053081"/>
              <a:gd name="connsiteX7" fmla="*/ 1574385 w 3538923"/>
              <a:gd name="connsiteY7" fmla="*/ 0 h 2053081"/>
              <a:gd name="connsiteX8" fmla="*/ 1685674 w 3538923"/>
              <a:gd name="connsiteY8" fmla="*/ 18029 h 2053081"/>
              <a:gd name="connsiteX9" fmla="*/ 3349946 w 3538923"/>
              <a:gd name="connsiteY9" fmla="*/ 614183 h 2053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38923" h="2053081">
                <a:moveTo>
                  <a:pt x="3349946" y="614183"/>
                </a:moveTo>
                <a:cubicBezTo>
                  <a:pt x="3472762" y="719481"/>
                  <a:pt x="3538923" y="831434"/>
                  <a:pt x="3538923" y="947508"/>
                </a:cubicBezTo>
                <a:lnTo>
                  <a:pt x="3529617" y="1003656"/>
                </a:lnTo>
                <a:lnTo>
                  <a:pt x="3270607" y="1341418"/>
                </a:lnTo>
                <a:lnTo>
                  <a:pt x="3146285" y="1421178"/>
                </a:lnTo>
                <a:cubicBezTo>
                  <a:pt x="2592043" y="1737723"/>
                  <a:pt x="1499495" y="1973790"/>
                  <a:pt x="182638" y="2045648"/>
                </a:cubicBezTo>
                <a:lnTo>
                  <a:pt x="0" y="2053081"/>
                </a:lnTo>
                <a:lnTo>
                  <a:pt x="1574385" y="0"/>
                </a:lnTo>
                <a:lnTo>
                  <a:pt x="1685674" y="18029"/>
                </a:lnTo>
                <a:cubicBezTo>
                  <a:pt x="2468357" y="159035"/>
                  <a:pt x="3063375" y="368489"/>
                  <a:pt x="3349946" y="614183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2" name="Freeform 291"/>
          <p:cNvSpPr/>
          <p:nvPr/>
        </p:nvSpPr>
        <p:spPr>
          <a:xfrm rot="451054">
            <a:off x="9889520" y="1947923"/>
            <a:ext cx="2407190" cy="2143739"/>
          </a:xfrm>
          <a:custGeom>
            <a:avLst/>
            <a:gdLst>
              <a:gd name="connsiteX0" fmla="*/ 0 w 2407190"/>
              <a:gd name="connsiteY0" fmla="*/ 0 h 2143739"/>
              <a:gd name="connsiteX1" fmla="*/ 182418 w 2407190"/>
              <a:gd name="connsiteY1" fmla="*/ 12508 h 2143739"/>
              <a:gd name="connsiteX2" fmla="*/ 2094283 w 2407190"/>
              <a:gd name="connsiteY2" fmla="*/ 344402 h 2143739"/>
              <a:gd name="connsiteX3" fmla="*/ 2232495 w 2407190"/>
              <a:gd name="connsiteY3" fmla="*/ 389888 h 2143739"/>
              <a:gd name="connsiteX4" fmla="*/ 2407190 w 2407190"/>
              <a:gd name="connsiteY4" fmla="*/ 1713690 h 2143739"/>
              <a:gd name="connsiteX5" fmla="*/ 2239339 w 2407190"/>
              <a:gd name="connsiteY5" fmla="*/ 1775064 h 2143739"/>
              <a:gd name="connsiteX6" fmla="*/ 568610 w 2407190"/>
              <a:gd name="connsiteY6" fmla="*/ 2115853 h 2143739"/>
              <a:gd name="connsiteX7" fmla="*/ 282897 w 2407190"/>
              <a:gd name="connsiteY7" fmla="*/ 2143739 h 2143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07190" h="2143739">
                <a:moveTo>
                  <a:pt x="0" y="0"/>
                </a:moveTo>
                <a:lnTo>
                  <a:pt x="182418" y="12508"/>
                </a:lnTo>
                <a:cubicBezTo>
                  <a:pt x="931015" y="74599"/>
                  <a:pt x="1589900" y="190988"/>
                  <a:pt x="2094283" y="344402"/>
                </a:cubicBezTo>
                <a:lnTo>
                  <a:pt x="2232495" y="389888"/>
                </a:lnTo>
                <a:lnTo>
                  <a:pt x="2407190" y="1713690"/>
                </a:lnTo>
                <a:lnTo>
                  <a:pt x="2239339" y="1775064"/>
                </a:lnTo>
                <a:cubicBezTo>
                  <a:pt x="1802549" y="1923281"/>
                  <a:pt x="1228654" y="2041406"/>
                  <a:pt x="568610" y="2115853"/>
                </a:cubicBezTo>
                <a:lnTo>
                  <a:pt x="282897" y="2143739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57" name="Freeform 256"/>
          <p:cNvSpPr/>
          <p:nvPr/>
        </p:nvSpPr>
        <p:spPr>
          <a:xfrm rot="2251054">
            <a:off x="9048974" y="3126683"/>
            <a:ext cx="3539301" cy="2052861"/>
          </a:xfrm>
          <a:custGeom>
            <a:avLst/>
            <a:gdLst>
              <a:gd name="connsiteX0" fmla="*/ 0 w 3539301"/>
              <a:gd name="connsiteY0" fmla="*/ 0 h 2052861"/>
              <a:gd name="connsiteX1" fmla="*/ 183016 w 3539301"/>
              <a:gd name="connsiteY1" fmla="*/ 7448 h 2052861"/>
              <a:gd name="connsiteX2" fmla="*/ 3539301 w 3539301"/>
              <a:gd name="connsiteY2" fmla="*/ 1105588 h 2052861"/>
              <a:gd name="connsiteX3" fmla="*/ 1686053 w 3539301"/>
              <a:gd name="connsiteY3" fmla="*/ 2035067 h 2052861"/>
              <a:gd name="connsiteX4" fmla="*/ 1576216 w 3539301"/>
              <a:gd name="connsiteY4" fmla="*/ 2052861 h 2052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39301" h="2052861">
                <a:moveTo>
                  <a:pt x="0" y="0"/>
                </a:moveTo>
                <a:lnTo>
                  <a:pt x="183016" y="7448"/>
                </a:lnTo>
                <a:cubicBezTo>
                  <a:pt x="2098443" y="111969"/>
                  <a:pt x="3539301" y="563908"/>
                  <a:pt x="3539301" y="1105588"/>
                </a:cubicBezTo>
                <a:cubicBezTo>
                  <a:pt x="3539302" y="1492502"/>
                  <a:pt x="2804170" y="1833631"/>
                  <a:pt x="1686053" y="2035067"/>
                </a:cubicBezTo>
                <a:lnTo>
                  <a:pt x="1576216" y="2052861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1" name="Freeform 270"/>
          <p:cNvSpPr/>
          <p:nvPr/>
        </p:nvSpPr>
        <p:spPr>
          <a:xfrm rot="18451054">
            <a:off x="8648254" y="172105"/>
            <a:ext cx="3340662" cy="1862796"/>
          </a:xfrm>
          <a:custGeom>
            <a:avLst/>
            <a:gdLst>
              <a:gd name="connsiteX0" fmla="*/ 2426102 w 3340662"/>
              <a:gd name="connsiteY0" fmla="*/ 0 h 1862796"/>
              <a:gd name="connsiteX1" fmla="*/ 3340662 w 3340662"/>
              <a:gd name="connsiteY1" fmla="*/ 1191121 h 1862796"/>
              <a:gd name="connsiteX2" fmla="*/ 3287636 w 3340662"/>
              <a:gd name="connsiteY2" fmla="*/ 1225141 h 1862796"/>
              <a:gd name="connsiteX3" fmla="*/ 323988 w 3340662"/>
              <a:gd name="connsiteY3" fmla="*/ 1849610 h 1862796"/>
              <a:gd name="connsiteX4" fmla="*/ 0 w 3340662"/>
              <a:gd name="connsiteY4" fmla="*/ 1862796 h 1862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40662" h="1862796">
                <a:moveTo>
                  <a:pt x="2426102" y="0"/>
                </a:moveTo>
                <a:lnTo>
                  <a:pt x="3340662" y="1191121"/>
                </a:lnTo>
                <a:lnTo>
                  <a:pt x="3287636" y="1225141"/>
                </a:lnTo>
                <a:cubicBezTo>
                  <a:pt x="2733393" y="1541684"/>
                  <a:pt x="1640845" y="1777752"/>
                  <a:pt x="323988" y="1849610"/>
                </a:cubicBezTo>
                <a:lnTo>
                  <a:pt x="0" y="1862796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8" name="Freeform 287"/>
          <p:cNvSpPr/>
          <p:nvPr/>
        </p:nvSpPr>
        <p:spPr>
          <a:xfrm rot="21151054">
            <a:off x="9890272" y="1377095"/>
            <a:ext cx="2405919" cy="2143772"/>
          </a:xfrm>
          <a:custGeom>
            <a:avLst/>
            <a:gdLst>
              <a:gd name="connsiteX0" fmla="*/ 935466 w 2405919"/>
              <a:gd name="connsiteY0" fmla="*/ 75160 h 2143772"/>
              <a:gd name="connsiteX1" fmla="*/ 2374369 w 2405919"/>
              <a:gd name="connsiteY1" fmla="*/ 417409 h 2143772"/>
              <a:gd name="connsiteX2" fmla="*/ 2405919 w 2405919"/>
              <a:gd name="connsiteY2" fmla="*/ 430276 h 2143772"/>
              <a:gd name="connsiteX3" fmla="*/ 2232077 w 2405919"/>
              <a:gd name="connsiteY3" fmla="*/ 1753870 h 2143772"/>
              <a:gd name="connsiteX4" fmla="*/ 2093702 w 2405919"/>
              <a:gd name="connsiteY4" fmla="*/ 1799410 h 2143772"/>
              <a:gd name="connsiteX5" fmla="*/ 181837 w 2405919"/>
              <a:gd name="connsiteY5" fmla="*/ 2131304 h 2143772"/>
              <a:gd name="connsiteX6" fmla="*/ 0 w 2405919"/>
              <a:gd name="connsiteY6" fmla="*/ 2143772 h 2143772"/>
              <a:gd name="connsiteX7" fmla="*/ 281564 w 2405919"/>
              <a:gd name="connsiteY7" fmla="*/ 0 h 2143772"/>
              <a:gd name="connsiteX8" fmla="*/ 568028 w 2405919"/>
              <a:gd name="connsiteY8" fmla="*/ 27959 h 2143772"/>
              <a:gd name="connsiteX9" fmla="*/ 935466 w 2405919"/>
              <a:gd name="connsiteY9" fmla="*/ 75160 h 2143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05919" h="2143772">
                <a:moveTo>
                  <a:pt x="935466" y="75160"/>
                </a:moveTo>
                <a:cubicBezTo>
                  <a:pt x="1508728" y="158204"/>
                  <a:pt x="2001445" y="275776"/>
                  <a:pt x="2374369" y="417409"/>
                </a:cubicBezTo>
                <a:lnTo>
                  <a:pt x="2405919" y="430276"/>
                </a:lnTo>
                <a:lnTo>
                  <a:pt x="2232077" y="1753870"/>
                </a:lnTo>
                <a:lnTo>
                  <a:pt x="2093702" y="1799410"/>
                </a:lnTo>
                <a:cubicBezTo>
                  <a:pt x="1589318" y="1952824"/>
                  <a:pt x="930435" y="2069214"/>
                  <a:pt x="181837" y="2131304"/>
                </a:cubicBezTo>
                <a:lnTo>
                  <a:pt x="0" y="2143772"/>
                </a:lnTo>
                <a:lnTo>
                  <a:pt x="281564" y="0"/>
                </a:lnTo>
                <a:lnTo>
                  <a:pt x="568028" y="27959"/>
                </a:lnTo>
                <a:cubicBezTo>
                  <a:pt x="693750" y="42139"/>
                  <a:pt x="816347" y="57904"/>
                  <a:pt x="935466" y="75160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23" name="Oval 7"/>
          <p:cNvSpPr>
            <a:spLocks noChangeArrowheads="1"/>
          </p:cNvSpPr>
          <p:nvPr/>
        </p:nvSpPr>
        <p:spPr bwMode="auto">
          <a:xfrm>
            <a:off x="4559800" y="2276850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6" name="Oval 2"/>
          <p:cNvSpPr>
            <a:spLocks noChangeArrowheads="1"/>
          </p:cNvSpPr>
          <p:nvPr/>
        </p:nvSpPr>
        <p:spPr bwMode="auto">
          <a:xfrm>
            <a:off x="6896273" y="-466725"/>
            <a:ext cx="6096000" cy="6096000"/>
          </a:xfrm>
          <a:prstGeom prst="ellipse">
            <a:avLst/>
          </a:prstGeom>
          <a:gradFill rotWithShape="1">
            <a:gsLst>
              <a:gs pos="0">
                <a:srgbClr val="3366FF"/>
              </a:gs>
              <a:gs pos="100000">
                <a:srgbClr val="3366FF">
                  <a:alpha val="200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7" name="Oval 3"/>
          <p:cNvSpPr>
            <a:spLocks noChangeArrowheads="1"/>
          </p:cNvSpPr>
          <p:nvPr/>
        </p:nvSpPr>
        <p:spPr bwMode="auto">
          <a:xfrm rot="-1800000">
            <a:off x="5981873" y="2047875"/>
            <a:ext cx="7620000" cy="914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8" name="Oval 4"/>
          <p:cNvSpPr>
            <a:spLocks noChangeArrowheads="1"/>
          </p:cNvSpPr>
          <p:nvPr/>
        </p:nvSpPr>
        <p:spPr bwMode="auto">
          <a:xfrm rot="5400000">
            <a:off x="5981873" y="2276475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9" name="Oval 5"/>
          <p:cNvSpPr>
            <a:spLocks noChangeArrowheads="1"/>
          </p:cNvSpPr>
          <p:nvPr/>
        </p:nvSpPr>
        <p:spPr bwMode="auto">
          <a:xfrm rot="2700000">
            <a:off x="5981873" y="2047875"/>
            <a:ext cx="7620000" cy="914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30" name="Oval 6"/>
          <p:cNvSpPr>
            <a:spLocks noChangeArrowheads="1"/>
          </p:cNvSpPr>
          <p:nvPr/>
        </p:nvSpPr>
        <p:spPr bwMode="auto">
          <a:xfrm rot="1800000">
            <a:off x="6058073" y="2276475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31" name="Oval 7"/>
          <p:cNvSpPr>
            <a:spLocks noChangeArrowheads="1"/>
          </p:cNvSpPr>
          <p:nvPr/>
        </p:nvSpPr>
        <p:spPr bwMode="auto">
          <a:xfrm>
            <a:off x="5772950" y="2238445"/>
            <a:ext cx="7620000" cy="457200"/>
          </a:xfrm>
          <a:prstGeom prst="ellipse">
            <a:avLst/>
          </a:prstGeom>
          <a:gradFill rotWithShape="1">
            <a:gsLst>
              <a:gs pos="65000">
                <a:srgbClr val="7E7E7E">
                  <a:alpha val="0"/>
                </a:srgbClr>
              </a:gs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2050" name="Picture 2" descr="https://onwardigo.files.wordpress.com/2016/05/millionaire02a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75" y="368441"/>
            <a:ext cx="10357109" cy="582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9" name="Rectangle 83"/>
          <p:cNvSpPr>
            <a:spLocks noChangeArrowheads="1"/>
          </p:cNvSpPr>
          <p:nvPr/>
        </p:nvSpPr>
        <p:spPr bwMode="auto">
          <a:xfrm>
            <a:off x="35162" y="0"/>
            <a:ext cx="10254609" cy="1717672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5400000" scaled="0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58" name="Rectangle 34"/>
          <p:cNvSpPr>
            <a:spLocks noChangeArrowheads="1"/>
          </p:cNvSpPr>
          <p:nvPr/>
        </p:nvSpPr>
        <p:spPr bwMode="auto">
          <a:xfrm>
            <a:off x="0" y="4220658"/>
            <a:ext cx="12192000" cy="1743072"/>
          </a:xfrm>
          <a:prstGeom prst="rect">
            <a:avLst/>
          </a:prstGeom>
          <a:gradFill rotWithShape="1"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60" name="Rectangle 36"/>
          <p:cNvSpPr>
            <a:spLocks noChangeArrowheads="1"/>
          </p:cNvSpPr>
          <p:nvPr/>
        </p:nvSpPr>
        <p:spPr bwMode="auto">
          <a:xfrm>
            <a:off x="9369121" y="-317355"/>
            <a:ext cx="2904997" cy="6858000"/>
          </a:xfrm>
          <a:prstGeom prst="rect">
            <a:avLst/>
          </a:prstGeom>
          <a:gradFill rotWithShape="1">
            <a:gsLst>
              <a:gs pos="4000">
                <a:schemeClr val="tx1">
                  <a:alpha val="1000"/>
                </a:schemeClr>
              </a:gs>
              <a:gs pos="3300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81" name="AutoShape 57"/>
          <p:cNvSpPr>
            <a:spLocks noChangeArrowheads="1"/>
          </p:cNvSpPr>
          <p:nvPr/>
        </p:nvSpPr>
        <p:spPr bwMode="auto">
          <a:xfrm>
            <a:off x="10474170" y="5178148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$100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2" name="AutoShape 58"/>
          <p:cNvSpPr>
            <a:spLocks noChangeArrowheads="1"/>
          </p:cNvSpPr>
          <p:nvPr/>
        </p:nvSpPr>
        <p:spPr bwMode="auto">
          <a:xfrm>
            <a:off x="10474170" y="48736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$200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3" name="AutoShape 59"/>
          <p:cNvSpPr>
            <a:spLocks noChangeArrowheads="1"/>
          </p:cNvSpPr>
          <p:nvPr/>
        </p:nvSpPr>
        <p:spPr bwMode="auto">
          <a:xfrm>
            <a:off x="10474170" y="45688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$300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4" name="AutoShape 60"/>
          <p:cNvSpPr>
            <a:spLocks noChangeArrowheads="1"/>
          </p:cNvSpPr>
          <p:nvPr/>
        </p:nvSpPr>
        <p:spPr bwMode="auto">
          <a:xfrm>
            <a:off x="10474170" y="42640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$500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5" name="AutoShape 61"/>
          <p:cNvSpPr>
            <a:spLocks noChangeArrowheads="1"/>
          </p:cNvSpPr>
          <p:nvPr/>
        </p:nvSpPr>
        <p:spPr bwMode="auto">
          <a:xfrm>
            <a:off x="10474170" y="39592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FF"/>
                </a:solidFill>
              </a:rPr>
              <a:t>$1,000</a:t>
            </a:r>
            <a:endParaRPr lang="en-US" altLang="en-US" sz="1600" b="1" dirty="0">
              <a:solidFill>
                <a:srgbClr val="FFFFFF"/>
              </a:solidFill>
            </a:endParaRPr>
          </a:p>
        </p:txBody>
      </p:sp>
      <p:sp>
        <p:nvSpPr>
          <p:cNvPr id="77886" name="AutoShape 62"/>
          <p:cNvSpPr>
            <a:spLocks noChangeArrowheads="1"/>
          </p:cNvSpPr>
          <p:nvPr/>
        </p:nvSpPr>
        <p:spPr bwMode="auto">
          <a:xfrm>
            <a:off x="10474170" y="36544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$2,000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7" name="AutoShape 63"/>
          <p:cNvSpPr>
            <a:spLocks noChangeArrowheads="1"/>
          </p:cNvSpPr>
          <p:nvPr/>
        </p:nvSpPr>
        <p:spPr bwMode="auto">
          <a:xfrm>
            <a:off x="10474170" y="33496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$4,000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8" name="AutoShape 64"/>
          <p:cNvSpPr>
            <a:spLocks noChangeArrowheads="1"/>
          </p:cNvSpPr>
          <p:nvPr/>
        </p:nvSpPr>
        <p:spPr bwMode="auto">
          <a:xfrm>
            <a:off x="10474170" y="30448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$8,000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9" name="AutoShape 65"/>
          <p:cNvSpPr>
            <a:spLocks noChangeArrowheads="1"/>
          </p:cNvSpPr>
          <p:nvPr/>
        </p:nvSpPr>
        <p:spPr bwMode="auto">
          <a:xfrm>
            <a:off x="10474170" y="27400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$16,000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0" name="AutoShape 66"/>
          <p:cNvSpPr>
            <a:spLocks noChangeArrowheads="1"/>
          </p:cNvSpPr>
          <p:nvPr/>
        </p:nvSpPr>
        <p:spPr bwMode="auto">
          <a:xfrm>
            <a:off x="10474170" y="24352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FF"/>
                </a:solidFill>
              </a:rPr>
              <a:t>$25,000</a:t>
            </a:r>
            <a:endParaRPr lang="en-US" altLang="en-US" sz="1600" b="1" dirty="0">
              <a:solidFill>
                <a:srgbClr val="FFFFFF"/>
              </a:solidFill>
            </a:endParaRPr>
          </a:p>
        </p:txBody>
      </p:sp>
      <p:sp>
        <p:nvSpPr>
          <p:cNvPr id="77891" name="AutoShape 67"/>
          <p:cNvSpPr>
            <a:spLocks noChangeArrowheads="1"/>
          </p:cNvSpPr>
          <p:nvPr/>
        </p:nvSpPr>
        <p:spPr bwMode="auto">
          <a:xfrm>
            <a:off x="10474170" y="21304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$50,000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2" name="AutoShape 68"/>
          <p:cNvSpPr>
            <a:spLocks noChangeArrowheads="1"/>
          </p:cNvSpPr>
          <p:nvPr/>
        </p:nvSpPr>
        <p:spPr bwMode="auto">
          <a:xfrm>
            <a:off x="10474170" y="18256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$100,000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3" name="AutoShape 69"/>
          <p:cNvSpPr>
            <a:spLocks noChangeArrowheads="1"/>
          </p:cNvSpPr>
          <p:nvPr/>
        </p:nvSpPr>
        <p:spPr bwMode="auto">
          <a:xfrm>
            <a:off x="10474170" y="15208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$250,000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4" name="AutoShape 70"/>
          <p:cNvSpPr>
            <a:spLocks noChangeArrowheads="1"/>
          </p:cNvSpPr>
          <p:nvPr/>
        </p:nvSpPr>
        <p:spPr bwMode="auto">
          <a:xfrm>
            <a:off x="10474170" y="12160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$500,000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5" name="AutoShape 71"/>
          <p:cNvSpPr>
            <a:spLocks noChangeArrowheads="1"/>
          </p:cNvSpPr>
          <p:nvPr/>
        </p:nvSpPr>
        <p:spPr bwMode="auto">
          <a:xfrm>
            <a:off x="10474170" y="9112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FF"/>
                </a:solidFill>
              </a:rPr>
              <a:t>$1,000,000</a:t>
            </a:r>
            <a:endParaRPr lang="en-US" altLang="en-US" sz="1600" b="1" dirty="0">
              <a:solidFill>
                <a:srgbClr val="FFFFFF"/>
              </a:solidFill>
            </a:endParaRPr>
          </a:p>
        </p:txBody>
      </p:sp>
      <p:sp>
        <p:nvSpPr>
          <p:cNvPr id="77907" name="Rectangle 83"/>
          <p:cNvSpPr>
            <a:spLocks noChangeArrowheads="1"/>
          </p:cNvSpPr>
          <p:nvPr/>
        </p:nvSpPr>
        <p:spPr bwMode="auto">
          <a:xfrm>
            <a:off x="0" y="5925325"/>
            <a:ext cx="12192000" cy="931862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916" name="ViewCorrect" hidden="1">
            <a:hlinkClick r:id="" action="ppaction://macro?name=ViewCorrectAnswer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b="1" dirty="0">
                <a:solidFill>
                  <a:srgbClr val="FFFFFF"/>
                </a:solidFill>
              </a:rPr>
              <a:t>CORRECT ANSWER</a:t>
            </a:r>
          </a:p>
        </p:txBody>
      </p:sp>
      <p:sp>
        <p:nvSpPr>
          <p:cNvPr id="77918" name="GameEnd" hidden="1">
            <a:hlinkClick r:id="" action="ppaction://macro?name=ViewEnd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b="1" dirty="0">
                <a:solidFill>
                  <a:srgbClr val="FFFFFF"/>
                </a:solidFill>
              </a:rPr>
              <a:t>END</a:t>
            </a:r>
          </a:p>
        </p:txBody>
      </p:sp>
      <p:sp>
        <p:nvSpPr>
          <p:cNvPr id="183" name="TimerText" hidden="1"/>
          <p:cNvSpPr txBox="1"/>
          <p:nvPr/>
        </p:nvSpPr>
        <p:spPr>
          <a:xfrm>
            <a:off x="4451058" y="2383105"/>
            <a:ext cx="147668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ctr" defTabSz="914400" eaLnBrk="1" latinLnBrk="0" hangingPunct="1">
              <a:defRPr sz="16600" b="1">
                <a:ln>
                  <a:solidFill>
                    <a:schemeClr val="tx1"/>
                  </a:solidFill>
                </a:ln>
                <a:gradFill>
                  <a:gsLst>
                    <a:gs pos="31000">
                      <a:schemeClr val="accent1">
                        <a:lumMod val="5000"/>
                        <a:lumOff val="95000"/>
                      </a:schemeClr>
                    </a:gs>
                    <a:gs pos="73000">
                      <a:srgbClr val="FFC000"/>
                    </a:gs>
                    <a:gs pos="100000">
                      <a:srgbClr val="FFFF00"/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defTabSz="914400" eaLnBrk="1" latinLnBrk="0" hangingPunct="1">
              <a:defRPr sz="1800">
                <a:latin typeface="+mn-lt"/>
              </a:defRPr>
            </a:lvl2pPr>
            <a:lvl3pPr defTabSz="914400" eaLnBrk="1" latinLnBrk="0" hangingPunct="1">
              <a:defRPr sz="1800">
                <a:latin typeface="+mn-lt"/>
              </a:defRPr>
            </a:lvl3pPr>
            <a:lvl4pPr defTabSz="914400" eaLnBrk="1" latinLnBrk="0" hangingPunct="1">
              <a:defRPr sz="1800">
                <a:latin typeface="+mn-lt"/>
              </a:defRPr>
            </a:lvl4pPr>
            <a:lvl5pPr defTabSz="914400" eaLnBrk="1" latinLnBrk="0" hangingPunct="1">
              <a:defRPr sz="1800">
                <a:latin typeface="+mn-lt"/>
              </a:defRPr>
            </a:lvl5pPr>
            <a:lvl6pPr>
              <a:defRPr sz="1800">
                <a:latin typeface="+mn-lt"/>
              </a:defRPr>
            </a:lvl6pPr>
            <a:lvl7pPr>
              <a:defRPr sz="1800">
                <a:latin typeface="+mn-lt"/>
              </a:defRPr>
            </a:lvl7pPr>
            <a:lvl8pPr>
              <a:defRPr sz="1800">
                <a:latin typeface="+mn-lt"/>
              </a:defRPr>
            </a:lvl8pPr>
            <a:lvl9pPr>
              <a:defRPr sz="1800">
                <a:latin typeface="+mn-lt"/>
              </a:defRPr>
            </a:lvl9pPr>
          </a:lstStyle>
          <a:p>
            <a:r>
              <a:rPr lang="en-US" sz="8000" spc="-300">
                <a:ln w="12700">
                  <a:solidFill>
                    <a:srgbClr val="000000"/>
                  </a:solidFill>
                </a:ln>
                <a:gradFill>
                  <a:gsLst>
                    <a:gs pos="29000">
                      <a:srgbClr val="BBE0E3">
                        <a:lumMod val="5000"/>
                        <a:lumOff val="95000"/>
                      </a:srgbClr>
                    </a:gs>
                    <a:gs pos="82000">
                      <a:srgbClr val="FFC000"/>
                    </a:gs>
                    <a:gs pos="67000">
                      <a:srgbClr val="FFFF00"/>
                    </a:gs>
                  </a:gsLst>
                  <a:lin ang="5400000" scaled="1"/>
                </a:gradFill>
                <a:latin typeface="Arial Black" panose="020B0A04020102020204" pitchFamily="34" charset="0"/>
              </a:rPr>
              <a:t>00</a:t>
            </a:r>
            <a:endParaRPr lang="en-US" sz="8000" spc="-300" dirty="0">
              <a:ln w="12700">
                <a:solidFill>
                  <a:srgbClr val="000000"/>
                </a:solidFill>
              </a:ln>
              <a:gradFill>
                <a:gsLst>
                  <a:gs pos="29000">
                    <a:srgbClr val="BBE0E3">
                      <a:lumMod val="5000"/>
                      <a:lumOff val="95000"/>
                    </a:srgbClr>
                  </a:gs>
                  <a:gs pos="82000">
                    <a:srgbClr val="FFC000"/>
                  </a:gs>
                  <a:gs pos="67000">
                    <a:srgbClr val="FFFF00"/>
                  </a:gs>
                </a:gsLst>
                <a:lin ang="5400000" scaled="1"/>
              </a:gradFill>
              <a:latin typeface="Arial Black" panose="020B0A04020102020204" pitchFamily="34" charset="0"/>
            </a:endParaRPr>
          </a:p>
        </p:txBody>
      </p:sp>
      <p:sp>
        <p:nvSpPr>
          <p:cNvPr id="130" name="Rectangle 36"/>
          <p:cNvSpPr>
            <a:spLocks noChangeArrowheads="1"/>
          </p:cNvSpPr>
          <p:nvPr/>
        </p:nvSpPr>
        <p:spPr bwMode="auto">
          <a:xfrm>
            <a:off x="-10395" y="10955"/>
            <a:ext cx="2904997" cy="68580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35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5" name="Continue" hidden="1">
            <a:hlinkClick r:id="" action="ppaction://macro?name=NextQuestion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b="1" dirty="0">
                <a:solidFill>
                  <a:srgbClr val="FFFFFF"/>
                </a:solidFill>
              </a:rPr>
              <a:t>CONTINUE</a:t>
            </a:r>
          </a:p>
        </p:txBody>
      </p:sp>
      <p:graphicFrame>
        <p:nvGraphicFramePr>
          <p:cNvPr id="16" name="AskAudienceChart" hidden="1"/>
          <p:cNvGraphicFramePr/>
          <p:nvPr>
            <p:extLst>
              <p:ext uri="{D42A27DB-BD31-4B8C-83A1-F6EECF244321}">
                <p14:modId xmlns:p14="http://schemas.microsoft.com/office/powerpoint/2010/main" val="4158418259"/>
              </p:ext>
            </p:extLst>
          </p:nvPr>
        </p:nvGraphicFramePr>
        <p:xfrm>
          <a:off x="2346325" y="1756601"/>
          <a:ext cx="6096000" cy="24886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77902" name="QuestionText">
                <a:hlinkClick r:id="" action="ppaction://macro?name=ShowAnswers"/>
              </p:cNvPr>
              <p:cNvSpPr>
                <a:spLocks noChangeArrowheads="1"/>
              </p:cNvSpPr>
              <p:nvPr/>
            </p:nvSpPr>
            <p:spPr bwMode="auto">
              <a:xfrm>
                <a:off x="81584" y="522821"/>
                <a:ext cx="10398687" cy="1884674"/>
              </a:xfrm>
              <a:prstGeom prst="hexagon">
                <a:avLst>
                  <a:gd name="adj" fmla="val 34128"/>
                  <a:gd name="vf" fmla="val 115470"/>
                </a:avLst>
              </a:prstGeom>
              <a:gradFill flip="none" rotWithShape="1">
                <a:gsLst>
                  <a:gs pos="35000">
                    <a:srgbClr val="0D0D0D"/>
                  </a:gs>
                  <a:gs pos="100000">
                    <a:srgbClr val="161645"/>
                  </a:gs>
                </a:gsLst>
                <a:lin ang="5400000" scaled="1"/>
                <a:tileRect/>
              </a:gradFill>
              <a:ln w="76200">
                <a:gradFill>
                  <a:gsLst>
                    <a:gs pos="50000">
                      <a:schemeClr val="accent5">
                        <a:lumMod val="50000"/>
                      </a:schemeClr>
                    </a:gs>
                    <a:gs pos="100000">
                      <a:schemeClr val="accent2"/>
                    </a:gs>
                    <a:gs pos="0">
                      <a:schemeClr val="accent2"/>
                    </a:gs>
                  </a:gsLst>
                  <a:lin ang="10800000" scaled="0"/>
                </a:gradFill>
              </a:ln>
              <a:effectLst/>
            </p:spPr>
            <p:txBody>
              <a:bodyPr wrap="none" anchor="ctr"/>
              <a:lstStyle/>
              <a:p>
                <a:pPr algn="ctr"/>
                <a:r>
                  <a:rPr lang="en-US" sz="2800" dirty="0" err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Câu</a:t>
                </a:r>
                <a:r>
                  <a:rPr lang="en-US" sz="2800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hỏi</a:t>
                </a:r>
                <a:r>
                  <a:rPr lang="en-US" sz="2800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6 : </a:t>
                </a:r>
                <a:r>
                  <a:rPr lang="nl-NL" sz="2800" dirty="0">
                    <a:solidFill>
                      <a:srgbClr val="FFFF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Hệ số của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solidFill>
                              <a:srgbClr val="FFFF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nl-NL" sz="2800" b="0" i="1">
                            <a:solidFill>
                              <a:srgbClr val="FFFF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nl-NL" sz="2800" b="0" i="1">
                            <a:solidFill>
                              <a:srgbClr val="FFFF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</m:t>
                        </m:r>
                      </m:sup>
                    </m:sSup>
                    <m:r>
                      <a:rPr lang="nl-NL" sz="2800" b="0">
                        <a:solidFill>
                          <a:srgbClr val="FFFF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nl-NL" sz="2800" dirty="0">
                    <a:solidFill>
                      <a:srgbClr val="FFFF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trong khai triển nhị thức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solidFill>
                              <a:srgbClr val="FFFF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800" i="1">
                                <a:solidFill>
                                  <a:srgbClr val="FFFF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nl-NL" sz="2800" b="0" i="1">
                                <a:solidFill>
                                  <a:srgbClr val="FFFF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3</m:t>
                            </m:r>
                            <m:r>
                              <a:rPr lang="nl-NL" sz="2800" b="0" i="1">
                                <a:solidFill>
                                  <a:srgbClr val="FFFF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  <m:r>
                              <a:rPr lang="nl-NL" sz="2800" b="0">
                                <a:solidFill>
                                  <a:srgbClr val="FFFF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 – </m:t>
                            </m:r>
                            <m:r>
                              <a:rPr lang="nl-NL" sz="2800" b="0" i="1">
                                <a:solidFill>
                                  <a:srgbClr val="FFFF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4</m:t>
                            </m:r>
                          </m:e>
                        </m:d>
                      </m:e>
                      <m:sup>
                        <m:r>
                          <a:rPr lang="nl-NL" sz="2800" b="0" i="1">
                            <a:solidFill>
                              <a:srgbClr val="FFFF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5</m:t>
                        </m:r>
                      </m:sup>
                    </m:sSup>
                    <m:r>
                      <a:rPr lang="nl-NL" sz="2800" b="0">
                        <a:solidFill>
                          <a:srgbClr val="FFFF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nl-NL" sz="2800" dirty="0">
                    <a:solidFill>
                      <a:srgbClr val="FFFF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nl-NL" sz="2400" dirty="0">
                    <a:solidFill>
                      <a:srgbClr val="FFFF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</a:t>
                </a:r>
                <a:endParaRPr lang="en-US" sz="2400" dirty="0">
                  <a:solidFill>
                    <a:srgbClr val="FFFF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7902" name="QuestionText">
                <a:hlinkClick r:id="" action="ppaction://macro?name=ShowAnswers"/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1584" y="522821"/>
                <a:ext cx="10398687" cy="1884674"/>
              </a:xfrm>
              <a:prstGeom prst="hexagon">
                <a:avLst>
                  <a:gd name="adj" fmla="val 34128"/>
                  <a:gd name="vf" fmla="val 115470"/>
                </a:avLst>
              </a:prstGeom>
              <a:blipFill>
                <a:blip r:embed="rId14"/>
                <a:stretch>
                  <a:fillRect/>
                </a:stretch>
              </a:blipFill>
              <a:ln w="76200">
                <a:gradFill>
                  <a:gsLst>
                    <a:gs pos="50000">
                      <a:schemeClr val="accent5">
                        <a:lumMod val="50000"/>
                      </a:schemeClr>
                    </a:gs>
                    <a:gs pos="100000">
                      <a:schemeClr val="accent2"/>
                    </a:gs>
                    <a:gs pos="0">
                      <a:schemeClr val="accent2"/>
                    </a:gs>
                  </a:gsLst>
                  <a:lin ang="10800000" scaled="0"/>
                </a:gradFill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7904" name="AutoShape 80"/>
          <p:cNvSpPr>
            <a:spLocks noChangeArrowheads="1"/>
          </p:cNvSpPr>
          <p:nvPr/>
        </p:nvSpPr>
        <p:spPr bwMode="auto">
          <a:xfrm>
            <a:off x="346230" y="796187"/>
            <a:ext cx="166787" cy="1524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905" name="AutoShape 81"/>
          <p:cNvSpPr>
            <a:spLocks noChangeArrowheads="1"/>
          </p:cNvSpPr>
          <p:nvPr/>
        </p:nvSpPr>
        <p:spPr bwMode="auto">
          <a:xfrm>
            <a:off x="10044671" y="719987"/>
            <a:ext cx="166787" cy="1524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7862" name="AnswerD"/>
              <p:cNvSpPr>
                <a:spLocks noChangeArrowheads="1"/>
              </p:cNvSpPr>
              <p:nvPr/>
            </p:nvSpPr>
            <p:spPr bwMode="auto">
              <a:xfrm>
                <a:off x="5271230" y="5118820"/>
                <a:ext cx="4434840" cy="722313"/>
              </a:xfrm>
              <a:prstGeom prst="hexagon">
                <a:avLst>
                  <a:gd name="adj" fmla="val 34150"/>
                  <a:gd name="vf" fmla="val 115470"/>
                </a:avLst>
              </a:prstGeom>
              <a:gradFill flip="none" rotWithShape="1">
                <a:gsLst>
                  <a:gs pos="35000">
                    <a:srgbClr val="0D0D0D"/>
                  </a:gs>
                  <a:gs pos="100000">
                    <a:srgbClr val="161645"/>
                  </a:gs>
                </a:gsLst>
                <a:lin ang="5400000" scaled="1"/>
                <a:tileRect/>
              </a:gradFill>
              <a:ln w="3810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100000">
                      <a:schemeClr val="accent2"/>
                    </a:gs>
                  </a:gsLst>
                  <a:lin ang="0" scaled="0"/>
                </a:gradFill>
              </a:ln>
              <a:effectLst/>
            </p:spPr>
            <p:txBody>
              <a:bodyPr wrap="none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−60</m:t>
                      </m:r>
                    </m:oMath>
                  </m:oMathPara>
                </a14:m>
                <a:endParaRPr lang="en-US" sz="2400" dirty="0">
                  <a:solidFill>
                    <a:srgbClr val="FFFFFF"/>
                  </a:solidFill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77862" name="AnswerD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271230" y="5118820"/>
                <a:ext cx="4434840" cy="722313"/>
              </a:xfrm>
              <a:prstGeom prst="hexagon">
                <a:avLst>
                  <a:gd name="adj" fmla="val 34150"/>
                  <a:gd name="vf" fmla="val 115470"/>
                </a:avLst>
              </a:prstGeom>
              <a:blipFill>
                <a:blip r:embed="rId15"/>
                <a:stretch>
                  <a:fillRect/>
                </a:stretch>
              </a:blipFill>
              <a:ln w="3810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100000">
                      <a:schemeClr val="accent2"/>
                    </a:gs>
                  </a:gsLst>
                  <a:lin ang="0" scaled="0"/>
                </a:gradFill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7861" name="AnswerC"/>
              <p:cNvSpPr>
                <a:spLocks noChangeArrowheads="1"/>
              </p:cNvSpPr>
              <p:nvPr/>
            </p:nvSpPr>
            <p:spPr bwMode="auto">
              <a:xfrm>
                <a:off x="704366" y="5144685"/>
                <a:ext cx="4437413" cy="722313"/>
              </a:xfrm>
              <a:prstGeom prst="hexagon">
                <a:avLst>
                  <a:gd name="adj" fmla="val 34150"/>
                  <a:gd name="vf" fmla="val 115470"/>
                </a:avLst>
              </a:prstGeom>
              <a:gradFill flip="none" rotWithShape="1">
                <a:gsLst>
                  <a:gs pos="35000">
                    <a:srgbClr val="0D0D0D"/>
                  </a:gs>
                  <a:gs pos="100000">
                    <a:srgbClr val="161645"/>
                  </a:gs>
                </a:gsLst>
                <a:lin ang="5400000" scaled="1"/>
                <a:tileRect/>
              </a:gradFill>
              <a:ln w="3810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100000">
                      <a:schemeClr val="accent2"/>
                    </a:gs>
                  </a:gsLst>
                  <a:lin ang="10800000" scaled="0"/>
                </a:gradFill>
              </a:ln>
              <a:effectLst/>
            </p:spPr>
            <p:txBody>
              <a:bodyPr wrap="none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60</m:t>
                      </m:r>
                    </m:oMath>
                  </m:oMathPara>
                </a14:m>
                <a:endParaRPr lang="en-US" sz="2400" dirty="0">
                  <a:solidFill>
                    <a:srgbClr val="FFFFFF"/>
                  </a:solidFill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77861" name="AnswerC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04366" y="5144685"/>
                <a:ext cx="4437413" cy="722313"/>
              </a:xfrm>
              <a:prstGeom prst="hexagon">
                <a:avLst>
                  <a:gd name="adj" fmla="val 34150"/>
                  <a:gd name="vf" fmla="val 115470"/>
                </a:avLst>
              </a:prstGeom>
              <a:blipFill>
                <a:blip r:embed="rId16"/>
                <a:stretch>
                  <a:fillRect/>
                </a:stretch>
              </a:blipFill>
              <a:ln w="3810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100000">
                      <a:schemeClr val="accent2"/>
                    </a:gs>
                  </a:gsLst>
                  <a:lin ang="10800000" scaled="0"/>
                </a:gradFill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7864" name="AnswerB"/>
              <p:cNvSpPr>
                <a:spLocks noChangeArrowheads="1"/>
              </p:cNvSpPr>
              <p:nvPr/>
            </p:nvSpPr>
            <p:spPr bwMode="auto">
              <a:xfrm>
                <a:off x="5294669" y="4371022"/>
                <a:ext cx="4437414" cy="722313"/>
              </a:xfrm>
              <a:prstGeom prst="hexagon">
                <a:avLst>
                  <a:gd name="adj" fmla="val 34150"/>
                  <a:gd name="vf" fmla="val 115470"/>
                </a:avLst>
              </a:prstGeom>
              <a:gradFill flip="none" rotWithShape="1">
                <a:gsLst>
                  <a:gs pos="35000">
                    <a:srgbClr val="0D0D0D"/>
                  </a:gs>
                  <a:gs pos="100000">
                    <a:srgbClr val="161645"/>
                  </a:gs>
                </a:gsLst>
                <a:lin ang="5400000" scaled="1"/>
                <a:tileRect/>
              </a:gradFill>
              <a:ln w="3810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100000">
                      <a:schemeClr val="accent2"/>
                    </a:gs>
                  </a:gsLst>
                  <a:lin ang="0" scaled="0"/>
                </a:gradFill>
              </a:ln>
              <a:effectLst/>
            </p:spPr>
            <p:txBody>
              <a:bodyPr wrap="none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−1 620</m:t>
                      </m:r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77864" name="AnswerB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294669" y="4371022"/>
                <a:ext cx="4437414" cy="722313"/>
              </a:xfrm>
              <a:prstGeom prst="hexagon">
                <a:avLst>
                  <a:gd name="adj" fmla="val 34150"/>
                  <a:gd name="vf" fmla="val 115470"/>
                </a:avLst>
              </a:prstGeom>
              <a:blipFill>
                <a:blip r:embed="rId17"/>
                <a:stretch>
                  <a:fillRect/>
                </a:stretch>
              </a:blipFill>
              <a:ln w="3810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100000">
                      <a:schemeClr val="accent2"/>
                    </a:gs>
                  </a:gsLst>
                  <a:lin ang="0" scaled="0"/>
                </a:gradFill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7863" name="AnswerA"/>
              <p:cNvSpPr>
                <a:spLocks noChangeArrowheads="1"/>
              </p:cNvSpPr>
              <p:nvPr/>
            </p:nvSpPr>
            <p:spPr bwMode="auto">
              <a:xfrm>
                <a:off x="722461" y="4343403"/>
                <a:ext cx="4437413" cy="722313"/>
              </a:xfrm>
              <a:prstGeom prst="hexagon">
                <a:avLst>
                  <a:gd name="adj" fmla="val 34150"/>
                  <a:gd name="vf" fmla="val 115470"/>
                </a:avLst>
              </a:prstGeom>
              <a:gradFill flip="none" rotWithShape="1">
                <a:gsLst>
                  <a:gs pos="35000">
                    <a:srgbClr val="0D0D0D"/>
                  </a:gs>
                  <a:gs pos="100000">
                    <a:srgbClr val="161645"/>
                  </a:gs>
                </a:gsLst>
                <a:lin ang="5400000" scaled="1"/>
                <a:tileRect/>
              </a:gradFill>
              <a:ln w="3810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100000">
                      <a:schemeClr val="accent2"/>
                    </a:gs>
                  </a:gsLst>
                  <a:lin ang="10800000" scaled="0"/>
                </a:gradFill>
              </a:ln>
              <a:effectLst/>
            </p:spPr>
            <p:txBody>
              <a:bodyPr wrap="none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1 620</m:t>
                      </m:r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77863" name="AnswerA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22461" y="4343403"/>
                <a:ext cx="4437413" cy="722313"/>
              </a:xfrm>
              <a:prstGeom prst="hexagon">
                <a:avLst>
                  <a:gd name="adj" fmla="val 34150"/>
                  <a:gd name="vf" fmla="val 115470"/>
                </a:avLst>
              </a:prstGeom>
              <a:blipFill>
                <a:blip r:embed="rId18"/>
                <a:stretch>
                  <a:fillRect/>
                </a:stretch>
              </a:blipFill>
              <a:ln w="3810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100000">
                      <a:schemeClr val="accent2"/>
                    </a:gs>
                  </a:gsLst>
                  <a:lin ang="10800000" scaled="0"/>
                </a:gradFill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7877" name="AutoShape 53"/>
          <p:cNvSpPr>
            <a:spLocks noChangeArrowheads="1"/>
          </p:cNvSpPr>
          <p:nvPr/>
        </p:nvSpPr>
        <p:spPr bwMode="auto">
          <a:xfrm>
            <a:off x="5378575" y="4656740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B</a:t>
            </a:r>
          </a:p>
        </p:txBody>
      </p:sp>
      <p:sp>
        <p:nvSpPr>
          <p:cNvPr id="77878" name="AutoShape 54"/>
          <p:cNvSpPr>
            <a:spLocks noChangeArrowheads="1"/>
          </p:cNvSpPr>
          <p:nvPr/>
        </p:nvSpPr>
        <p:spPr bwMode="auto">
          <a:xfrm>
            <a:off x="5395295" y="5432157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D</a:t>
            </a:r>
          </a:p>
        </p:txBody>
      </p:sp>
      <p:sp>
        <p:nvSpPr>
          <p:cNvPr id="77879" name="AutoShape 55"/>
          <p:cNvSpPr>
            <a:spLocks noChangeArrowheads="1"/>
          </p:cNvSpPr>
          <p:nvPr/>
        </p:nvSpPr>
        <p:spPr bwMode="auto">
          <a:xfrm>
            <a:off x="917908" y="4634532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274320" anchor="ctr"/>
          <a:lstStyle/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A</a:t>
            </a:r>
            <a:endParaRPr lang="en-US" sz="1200" b="1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77880" name="AutoShape 56"/>
          <p:cNvSpPr>
            <a:spLocks noChangeArrowheads="1"/>
          </p:cNvSpPr>
          <p:nvPr/>
        </p:nvSpPr>
        <p:spPr bwMode="auto">
          <a:xfrm>
            <a:off x="834515" y="5432157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C</a:t>
            </a:r>
          </a:p>
        </p:txBody>
      </p:sp>
      <p:sp>
        <p:nvSpPr>
          <p:cNvPr id="5" name="StartTimerButton" hidden="1">
            <a:hlinkClick r:id="" action="ppaction://macro?name=StartPhoneTimer">
              <a:snd r:embed="rId19" name="66 Phone-A-Friend-pt2.wav"/>
            </a:hlinkClick>
          </p:cNvPr>
          <p:cNvSpPr/>
          <p:nvPr/>
        </p:nvSpPr>
        <p:spPr>
          <a:xfrm>
            <a:off x="4751825" y="2556852"/>
            <a:ext cx="914400" cy="914400"/>
          </a:xfrm>
          <a:prstGeom prst="ellipse">
            <a:avLst/>
          </a:prstGeom>
          <a:solidFill>
            <a:schemeClr val="accent6"/>
          </a:solidFill>
          <a:ln w="38100">
            <a:solidFill>
              <a:srgbClr val="FFFF00"/>
            </a:solidFill>
          </a:ln>
          <a:effectLst>
            <a:outerShdw blurRad="762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>
              <a:lnSpc>
                <a:spcPts val="1400"/>
              </a:lnSpc>
            </a:pPr>
            <a:r>
              <a:rPr lang="en-US" sz="1600" b="1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START</a:t>
            </a:r>
          </a:p>
          <a:p>
            <a:pPr algn="ctr">
              <a:lnSpc>
                <a:spcPts val="1400"/>
              </a:lnSpc>
            </a:pPr>
            <a:r>
              <a:rPr lang="en-US" sz="1600" b="1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TIMER</a:t>
            </a:r>
          </a:p>
        </p:txBody>
      </p:sp>
      <p:sp>
        <p:nvSpPr>
          <p:cNvPr id="123" name="CloseAskPoll" hidden="1">
            <a:hlinkClick r:id="" action="ppaction://macro?name=EndLifeline"/>
          </p:cNvPr>
          <p:cNvSpPr/>
          <p:nvPr/>
        </p:nvSpPr>
        <p:spPr>
          <a:xfrm>
            <a:off x="7747415" y="1687446"/>
            <a:ext cx="822960" cy="243759"/>
          </a:xfrm>
          <a:prstGeom prst="rect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Arial Black" panose="020B0A04020102020204" pitchFamily="34" charset="0"/>
              </a:rPr>
              <a:t>CLOSE</a:t>
            </a:r>
          </a:p>
        </p:txBody>
      </p:sp>
      <p:sp>
        <p:nvSpPr>
          <p:cNvPr id="124" name="StopPhoneTimer" hidden="1">
            <a:hlinkClick r:id="" action="ppaction://macro?name=EndLifeline"/>
          </p:cNvPr>
          <p:cNvSpPr/>
          <p:nvPr/>
        </p:nvSpPr>
        <p:spPr>
          <a:xfrm>
            <a:off x="4848172" y="3429000"/>
            <a:ext cx="731520" cy="243759"/>
          </a:xfrm>
          <a:prstGeom prst="hexagon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Arial Black" panose="020B0A04020102020204" pitchFamily="34" charset="0"/>
              </a:rPr>
              <a:t>END</a:t>
            </a:r>
          </a:p>
        </p:txBody>
      </p:sp>
      <p:grpSp>
        <p:nvGrpSpPr>
          <p:cNvPr id="128" name="FiftyFifty" hidden="1"/>
          <p:cNvGrpSpPr/>
          <p:nvPr/>
        </p:nvGrpSpPr>
        <p:grpSpPr>
          <a:xfrm>
            <a:off x="3903533" y="5958887"/>
            <a:ext cx="832002" cy="415673"/>
            <a:chOff x="-1855955" y="3274526"/>
            <a:chExt cx="1575210" cy="786985"/>
          </a:xfrm>
        </p:grpSpPr>
        <p:sp>
          <p:nvSpPr>
            <p:cNvPr id="129" name="Lifeline" hidden="1">
              <a:hlinkClick r:id="" action="ppaction://macro?name=FiftyFifty"/>
            </p:cNvPr>
            <p:cNvSpPr/>
            <p:nvPr/>
          </p:nvSpPr>
          <p:spPr>
            <a:xfrm>
              <a:off x="-1855955" y="3274526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132" name="Picture 131" hidden="1">
              <a:hlinkClick r:id="" action="ppaction://macro?name=FiftyFifty"/>
            </p:cNvPr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04" t="24368" r="16082" b="32681"/>
            <a:stretch/>
          </p:blipFill>
          <p:spPr>
            <a:xfrm>
              <a:off x="-1670217" y="3446042"/>
              <a:ext cx="1203735" cy="460860"/>
            </a:xfrm>
            <a:prstGeom prst="rect">
              <a:avLst/>
            </a:prstGeom>
          </p:spPr>
        </p:pic>
      </p:grpSp>
      <p:grpSp>
        <p:nvGrpSpPr>
          <p:cNvPr id="133" name="AskAudience" hidden="1"/>
          <p:cNvGrpSpPr/>
          <p:nvPr/>
        </p:nvGrpSpPr>
        <p:grpSpPr>
          <a:xfrm>
            <a:off x="4805497" y="5958887"/>
            <a:ext cx="832002" cy="415673"/>
            <a:chOff x="-1855955" y="260905"/>
            <a:chExt cx="1575210" cy="786985"/>
          </a:xfrm>
        </p:grpSpPr>
        <p:sp>
          <p:nvSpPr>
            <p:cNvPr id="134" name="Lifeline" hidden="1">
              <a:hlinkClick r:id="" action="ppaction://macro?name=AskAudience"/>
            </p:cNvPr>
            <p:cNvSpPr/>
            <p:nvPr/>
          </p:nvSpPr>
          <p:spPr>
            <a:xfrm>
              <a:off x="-1855955" y="260905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135" name="Picture 134" hidden="1">
              <a:hlinkClick r:id="" action="ppaction://macro?name=AskAudience"/>
            </p:cNvPr>
            <p:cNvPicPr>
              <a:picLocks noChangeAspect="1"/>
            </p:cNvPicPr>
            <p:nvPr/>
          </p:nvPicPr>
          <p:blipFill rotWithShape="1"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92" t="15136" r="19425" b="32640"/>
            <a:stretch/>
          </p:blipFill>
          <p:spPr>
            <a:xfrm>
              <a:off x="-1567615" y="347158"/>
              <a:ext cx="998530" cy="614479"/>
            </a:xfrm>
            <a:prstGeom prst="rect">
              <a:avLst/>
            </a:prstGeom>
          </p:spPr>
        </p:pic>
      </p:grpSp>
      <p:grpSp>
        <p:nvGrpSpPr>
          <p:cNvPr id="147" name="PlusOne" hidden="1"/>
          <p:cNvGrpSpPr/>
          <p:nvPr/>
        </p:nvGrpSpPr>
        <p:grpSpPr>
          <a:xfrm>
            <a:off x="5704435" y="5958887"/>
            <a:ext cx="832002" cy="415673"/>
            <a:chOff x="-1855955" y="4257568"/>
            <a:chExt cx="1575210" cy="786985"/>
          </a:xfrm>
        </p:grpSpPr>
        <p:sp>
          <p:nvSpPr>
            <p:cNvPr id="148" name="Lifeline" hidden="1">
              <a:hlinkClick r:id="" action="ppaction://macro?name=PlusOne"/>
            </p:cNvPr>
            <p:cNvSpPr/>
            <p:nvPr/>
          </p:nvSpPr>
          <p:spPr>
            <a:xfrm>
              <a:off x="-1855955" y="4257568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149" name="Picture 148" hidden="1">
              <a:hlinkClick r:id="" action="ppaction://macro?name=PlusOne"/>
            </p:cNvPr>
            <p:cNvPicPr>
              <a:picLocks noChangeAspect="1"/>
            </p:cNvPicPr>
            <p:nvPr/>
          </p:nvPicPr>
          <p:blipFill rotWithShape="1"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33" t="28170" r="25335" b="40810"/>
            <a:stretch/>
          </p:blipFill>
          <p:spPr>
            <a:xfrm>
              <a:off x="-1471602" y="4401428"/>
              <a:ext cx="806505" cy="499265"/>
            </a:xfrm>
            <a:prstGeom prst="rect">
              <a:avLst/>
            </a:prstGeom>
          </p:spPr>
        </p:pic>
      </p:grpSp>
      <p:grpSp>
        <p:nvGrpSpPr>
          <p:cNvPr id="150" name="LL1X" hidden="1"/>
          <p:cNvGrpSpPr/>
          <p:nvPr/>
        </p:nvGrpSpPr>
        <p:grpSpPr>
          <a:xfrm>
            <a:off x="3862334" y="5805934"/>
            <a:ext cx="914400" cy="721578"/>
            <a:chOff x="3862334" y="5805934"/>
            <a:chExt cx="914400" cy="721578"/>
          </a:xfrm>
        </p:grpSpPr>
        <p:sp>
          <p:nvSpPr>
            <p:cNvPr id="151" name="shape" hidden="1"/>
            <p:cNvSpPr/>
            <p:nvPr/>
          </p:nvSpPr>
          <p:spPr>
            <a:xfrm>
              <a:off x="3862334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b="1" dirty="0">
                <a:solidFill>
                  <a:srgbClr val="FFFFFF"/>
                </a:solidFill>
              </a:endParaRPr>
            </a:p>
          </p:txBody>
        </p:sp>
        <p:sp>
          <p:nvSpPr>
            <p:cNvPr id="152" name="Fifty" hidden="1"/>
            <p:cNvSpPr/>
            <p:nvPr/>
          </p:nvSpPr>
          <p:spPr>
            <a:xfrm rot="18900000">
              <a:off x="3967135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53" name="LL2X" hidden="1"/>
          <p:cNvGrpSpPr/>
          <p:nvPr/>
        </p:nvGrpSpPr>
        <p:grpSpPr>
          <a:xfrm>
            <a:off x="4764298" y="5805934"/>
            <a:ext cx="914400" cy="721578"/>
            <a:chOff x="4764298" y="5805934"/>
            <a:chExt cx="914400" cy="721578"/>
          </a:xfrm>
        </p:grpSpPr>
        <p:sp>
          <p:nvSpPr>
            <p:cNvPr id="154" name="shape" hidden="1"/>
            <p:cNvSpPr/>
            <p:nvPr/>
          </p:nvSpPr>
          <p:spPr>
            <a:xfrm>
              <a:off x="4764298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b="1" dirty="0">
                <a:solidFill>
                  <a:srgbClr val="FFFFFF"/>
                </a:solidFill>
              </a:endParaRPr>
            </a:p>
          </p:txBody>
        </p:sp>
        <p:sp>
          <p:nvSpPr>
            <p:cNvPr id="155" name="Audience" hidden="1"/>
            <p:cNvSpPr/>
            <p:nvPr/>
          </p:nvSpPr>
          <p:spPr>
            <a:xfrm rot="18900000">
              <a:off x="4871242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56" name="LL3X" hidden="1"/>
          <p:cNvGrpSpPr/>
          <p:nvPr/>
        </p:nvGrpSpPr>
        <p:grpSpPr>
          <a:xfrm>
            <a:off x="5663236" y="5805934"/>
            <a:ext cx="914400" cy="721578"/>
            <a:chOff x="5663236" y="5805934"/>
            <a:chExt cx="914400" cy="721578"/>
          </a:xfrm>
        </p:grpSpPr>
        <p:sp>
          <p:nvSpPr>
            <p:cNvPr id="157" name="shape" hidden="1"/>
            <p:cNvSpPr/>
            <p:nvPr/>
          </p:nvSpPr>
          <p:spPr>
            <a:xfrm>
              <a:off x="5663236" y="591540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3200" dirty="0">
                <a:solidFill>
                  <a:srgbClr val="FFFFFF"/>
                </a:solidFill>
              </a:endParaRPr>
            </a:p>
          </p:txBody>
        </p:sp>
        <p:sp>
          <p:nvSpPr>
            <p:cNvPr id="158" name="Phone" hidden="1"/>
            <p:cNvSpPr/>
            <p:nvPr/>
          </p:nvSpPr>
          <p:spPr>
            <a:xfrm rot="18900000">
              <a:off x="5762648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160" name="PlusOneText" hidden="1"/>
          <p:cNvSpPr txBox="1"/>
          <p:nvPr/>
        </p:nvSpPr>
        <p:spPr>
          <a:xfrm>
            <a:off x="4683789" y="4795876"/>
            <a:ext cx="1049419" cy="594185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2800" dirty="0">
                <a:sym typeface="Wingdings 2" panose="05020102010507070707" pitchFamily="18" charset="2"/>
              </a:rPr>
              <a:t></a:t>
            </a:r>
            <a:r>
              <a:rPr lang="en-US" dirty="0"/>
              <a:t>1</a:t>
            </a:r>
          </a:p>
        </p:txBody>
      </p:sp>
      <p:sp>
        <p:nvSpPr>
          <p:cNvPr id="161" name="DoubleDipText" hidden="1"/>
          <p:cNvSpPr txBox="1"/>
          <p:nvPr/>
        </p:nvSpPr>
        <p:spPr>
          <a:xfrm>
            <a:off x="4683789" y="4795876"/>
            <a:ext cx="1049419" cy="594185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2800" dirty="0">
                <a:sym typeface="Wingdings 2" panose="05020102010507070707" pitchFamily="18" charset="2"/>
              </a:rPr>
              <a:t></a:t>
            </a:r>
            <a:r>
              <a:rPr lang="en-US" dirty="0"/>
              <a:t>2</a:t>
            </a:r>
          </a:p>
        </p:txBody>
      </p:sp>
      <p:grpSp>
        <p:nvGrpSpPr>
          <p:cNvPr id="138" name="ContinueWon" hidden="1"/>
          <p:cNvGrpSpPr/>
          <p:nvPr/>
        </p:nvGrpSpPr>
        <p:grpSpPr>
          <a:xfrm>
            <a:off x="3263583" y="3588431"/>
            <a:ext cx="3907757" cy="615965"/>
            <a:chOff x="920627" y="206375"/>
            <a:chExt cx="8983609" cy="1416050"/>
          </a:xfrm>
        </p:grpSpPr>
        <p:sp>
          <p:nvSpPr>
            <p:cNvPr id="139" name="WonValue" hidden="1">
              <a:hlinkClick r:id="" action="ppaction://macro?name=NextQuestion"/>
            </p:cNvPr>
            <p:cNvSpPr>
              <a:spLocks noChangeArrowheads="1"/>
            </p:cNvSpPr>
            <p:nvPr/>
          </p:nvSpPr>
          <p:spPr bwMode="auto">
            <a:xfrm>
              <a:off x="920627" y="206375"/>
              <a:ext cx="8983609" cy="1416050"/>
            </a:xfrm>
            <a:prstGeom prst="hexagon">
              <a:avLst>
                <a:gd name="adj" fmla="val 34128"/>
                <a:gd name="vf" fmla="val 115470"/>
              </a:avLst>
            </a:prstGeom>
            <a:gradFill flip="none" rotWithShape="1">
              <a:gsLst>
                <a:gs pos="35000">
                  <a:srgbClr val="0D0D0D"/>
                </a:gs>
                <a:gs pos="100000">
                  <a:srgbClr val="161645"/>
                </a:gs>
              </a:gsLst>
              <a:lin ang="5400000" scaled="1"/>
              <a:tileRect/>
            </a:gradFill>
            <a:ln w="50800" cap="sq">
              <a:gradFill>
                <a:gsLst>
                  <a:gs pos="50000">
                    <a:schemeClr val="accent5">
                      <a:lumMod val="50000"/>
                    </a:schemeClr>
                  </a:gs>
                  <a:gs pos="100000">
                    <a:schemeClr val="accent2"/>
                  </a:gs>
                  <a:gs pos="0">
                    <a:schemeClr val="accent2"/>
                  </a:gs>
                </a:gsLst>
                <a:lin ang="10800000" scaled="0"/>
              </a:gradFill>
              <a:miter lim="800000"/>
            </a:ln>
            <a:effectLst/>
          </p:spPr>
          <p:txBody>
            <a:bodyPr wrap="none" tIns="0" anchor="ctr"/>
            <a:lstStyle/>
            <a:p>
              <a:pPr algn="ctr"/>
              <a:r>
                <a:rPr lang="en-US" sz="4400" b="1">
                  <a:solidFill>
                    <a:srgbClr val="FFFFFF"/>
                  </a:solidFill>
                  <a:latin typeface="Calibri" panose="020F0502020204030204" pitchFamily="34" charset="0"/>
                </a:rPr>
                <a:t>$200</a:t>
              </a:r>
              <a:endParaRPr lang="en-US" sz="4400" b="1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0" name="AutoShape 80" hidden="1"/>
            <p:cNvSpPr>
              <a:spLocks noChangeAspect="1" noChangeArrowheads="1"/>
            </p:cNvSpPr>
            <p:nvPr/>
          </p:nvSpPr>
          <p:spPr bwMode="auto">
            <a:xfrm>
              <a:off x="1096655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100">
                <a:solidFill>
                  <a:srgbClr val="000000"/>
                </a:solidFill>
              </a:endParaRPr>
            </a:p>
          </p:txBody>
        </p:sp>
        <p:sp>
          <p:nvSpPr>
            <p:cNvPr id="141" name="AutoShape 81" hidden="1"/>
            <p:cNvSpPr>
              <a:spLocks noChangeAspect="1" noChangeArrowheads="1"/>
            </p:cNvSpPr>
            <p:nvPr/>
          </p:nvSpPr>
          <p:spPr bwMode="auto">
            <a:xfrm>
              <a:off x="9462786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100">
                <a:solidFill>
                  <a:srgbClr val="000000"/>
                </a:solidFill>
              </a:endParaRPr>
            </a:p>
          </p:txBody>
        </p:sp>
      </p:grpSp>
      <p:grpSp>
        <p:nvGrpSpPr>
          <p:cNvPr id="118" name="FinalAnswer" hidden="1"/>
          <p:cNvGrpSpPr/>
          <p:nvPr/>
        </p:nvGrpSpPr>
        <p:grpSpPr>
          <a:xfrm>
            <a:off x="2448982" y="3199770"/>
            <a:ext cx="5567268" cy="1060523"/>
            <a:chOff x="2448982" y="3199770"/>
            <a:chExt cx="5567268" cy="1060523"/>
          </a:xfrm>
        </p:grpSpPr>
        <p:sp>
          <p:nvSpPr>
            <p:cNvPr id="119" name="Hexagon 118" hidden="1"/>
            <p:cNvSpPr/>
            <p:nvPr/>
          </p:nvSpPr>
          <p:spPr>
            <a:xfrm>
              <a:off x="2448982" y="3199770"/>
              <a:ext cx="5567268" cy="1060523"/>
            </a:xfrm>
            <a:prstGeom prst="hexagon">
              <a:avLst/>
            </a:prstGeom>
            <a:gradFill flip="none" rotWithShape="1">
              <a:gsLst>
                <a:gs pos="35000">
                  <a:srgbClr val="002060"/>
                </a:gs>
                <a:gs pos="100000">
                  <a:schemeClr val="accent2"/>
                </a:gs>
              </a:gsLst>
              <a:lin ang="5400000" scaled="1"/>
              <a:tileRect/>
            </a:gradFill>
            <a:ln w="50800">
              <a:solidFill>
                <a:schemeClr val="tx1"/>
              </a:solidFill>
            </a:ln>
            <a:effectLst/>
          </p:spPr>
          <p:txBody>
            <a:bodyPr wrap="none"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0" name="Freeform 119" hidden="1"/>
            <p:cNvSpPr/>
            <p:nvPr/>
          </p:nvSpPr>
          <p:spPr>
            <a:xfrm>
              <a:off x="2513697" y="3199770"/>
              <a:ext cx="5437838" cy="400832"/>
            </a:xfrm>
            <a:custGeom>
              <a:avLst/>
              <a:gdLst>
                <a:gd name="connsiteX0" fmla="*/ 200416 w 5437838"/>
                <a:gd name="connsiteY0" fmla="*/ 0 h 400832"/>
                <a:gd name="connsiteX1" fmla="*/ 5237422 w 5437838"/>
                <a:gd name="connsiteY1" fmla="*/ 0 h 400832"/>
                <a:gd name="connsiteX2" fmla="*/ 5437838 w 5437838"/>
                <a:gd name="connsiteY2" fmla="*/ 400832 h 400832"/>
                <a:gd name="connsiteX3" fmla="*/ 0 w 5437838"/>
                <a:gd name="connsiteY3" fmla="*/ 400832 h 400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7838" h="400832">
                  <a:moveTo>
                    <a:pt x="200416" y="0"/>
                  </a:moveTo>
                  <a:lnTo>
                    <a:pt x="5237422" y="0"/>
                  </a:lnTo>
                  <a:lnTo>
                    <a:pt x="5437838" y="400832"/>
                  </a:lnTo>
                  <a:lnTo>
                    <a:pt x="0" y="400832"/>
                  </a:lnTo>
                  <a:close/>
                </a:path>
              </a:pathLst>
            </a:custGeom>
            <a:solidFill>
              <a:schemeClr val="tx1"/>
            </a:solidFill>
            <a:ln w="76200">
              <a:noFill/>
            </a:ln>
            <a:effectLst/>
          </p:spPr>
          <p:txBody>
            <a:bodyPr wrap="none" anchor="ctr"/>
            <a:lstStyle/>
            <a:p>
              <a:pPr algn="ctr"/>
              <a:r>
                <a:rPr lang="en-US" sz="24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</a:rPr>
                <a:t>IS THAT YOUR FINAL ANSWER?</a:t>
              </a:r>
            </a:p>
          </p:txBody>
        </p:sp>
        <p:sp>
          <p:nvSpPr>
            <p:cNvPr id="121" name="FinalNo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5384605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r>
                <a:rPr lang="en-US" altLang="en-US" sz="2800" b="1" dirty="0">
                  <a:solidFill>
                    <a:srgbClr val="FFFFFF"/>
                  </a:solidFill>
                </a:rPr>
                <a:t>NO</a:t>
              </a:r>
            </a:p>
          </p:txBody>
        </p:sp>
        <p:sp>
          <p:nvSpPr>
            <p:cNvPr id="122" name="FinalYes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2793170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r>
                <a:rPr lang="en-US" altLang="en-US" sz="2800" b="1" dirty="0">
                  <a:solidFill>
                    <a:srgbClr val="FFFFFF"/>
                  </a:solidFill>
                </a:rPr>
                <a:t>YES</a:t>
              </a:r>
            </a:p>
          </p:txBody>
        </p:sp>
      </p:grpSp>
      <p:sp>
        <p:nvSpPr>
          <p:cNvPr id="131" name="Start">
            <a:hlinkClick r:id="" action="ppaction://macro?name=StartFastestFinger"/>
            <a:extLst>
              <a:ext uri="{FF2B5EF4-FFF2-40B4-BE49-F238E27FC236}">
                <a16:creationId xmlns:a16="http://schemas.microsoft.com/office/drawing/2014/main" id="{3A3F7E8E-943E-490B-8169-69FB17E7FF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7407" y="6579136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b="1">
                <a:solidFill>
                  <a:srgbClr val="FFFFFF"/>
                </a:solidFill>
              </a:rPr>
              <a:t>Bắt đầu </a:t>
            </a:r>
            <a:endParaRPr lang="en-US" altLang="en-US" b="1" dirty="0">
              <a:solidFill>
                <a:srgbClr val="FFFFFF"/>
              </a:solidFill>
            </a:endParaRPr>
          </a:p>
        </p:txBody>
      </p:sp>
      <p:pic>
        <p:nvPicPr>
          <p:cNvPr id="159" name="Countdown Timer 60 seconds ( v 263 ) circle clock with sound effects 4k">
            <a:hlinkClick r:id="" action="ppaction://media"/>
            <a:extLst>
              <a:ext uri="{FF2B5EF4-FFF2-40B4-BE49-F238E27FC236}">
                <a16:creationId xmlns:a16="http://schemas.microsoft.com/office/drawing/2014/main" id="{F8747D55-8924-4EED-975F-A33AA844AED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4051"/>
                </p14:media>
              </p:ext>
            </p:extLst>
          </p:nvPr>
        </p:nvPicPr>
        <p:blipFill rotWithShape="1">
          <a:blip r:embed="rId23"/>
          <a:srcRect l="21738" r="21801"/>
          <a:stretch/>
        </p:blipFill>
        <p:spPr>
          <a:xfrm>
            <a:off x="10506309" y="5549988"/>
            <a:ext cx="1385454" cy="1293362"/>
          </a:xfrm>
          <a:prstGeom prst="flowChartConnector">
            <a:avLst/>
          </a:prstGeom>
        </p:spPr>
      </p:pic>
      <p:pic>
        <p:nvPicPr>
          <p:cNvPr id="162" name="Kbc (1)">
            <a:hlinkClick r:id="" action="ppaction://media"/>
            <a:extLst>
              <a:ext uri="{FF2B5EF4-FFF2-40B4-BE49-F238E27FC236}">
                <a16:creationId xmlns:a16="http://schemas.microsoft.com/office/drawing/2014/main" id="{17A62169-2105-4848-8BB4-D7F7BF9BF5D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1729227" y="7167868"/>
            <a:ext cx="372410" cy="372410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</p:spTree>
    <p:extLst>
      <p:ext uri="{BB962C8B-B14F-4D97-AF65-F5344CB8AC3E}">
        <p14:creationId xmlns:p14="http://schemas.microsoft.com/office/powerpoint/2010/main" val="3902097830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7788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7788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778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7788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" dur="500"/>
                                        <p:tgtEl>
                                          <p:spTgt spid="778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778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778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500"/>
                                        <p:tgtEl>
                                          <p:spTgt spid="778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1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159"/>
                </p:tgtEl>
              </p:cMediaNode>
            </p:video>
            <p:audio>
              <p:cMediaNode vol="57576" numSld="999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2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778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9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09 Who's Was Correc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78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5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46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3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778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3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54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778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1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62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2"/>
                  </p:tgtEl>
                </p:cond>
              </p:nextCondLst>
            </p:seq>
          </p:childTnLst>
        </p:cTn>
      </p:par>
    </p:tnLst>
    <p:bldLst>
      <p:bldP spid="77886" grpId="0" animBg="1"/>
      <p:bldP spid="77862" grpId="0" animBg="1"/>
      <p:bldP spid="77862" grpId="1" animBg="1"/>
      <p:bldP spid="77861" grpId="0" animBg="1"/>
      <p:bldP spid="77864" grpId="0" animBg="1"/>
      <p:bldP spid="77863" grpId="0" animBg="1"/>
      <p:bldP spid="77863" grpId="1" animBg="1"/>
      <p:bldP spid="77878" grpId="0" animBg="1"/>
      <p:bldP spid="7787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Ergonomics in the Workplace Consulting Toolkit by Slidesgo">
  <a:themeElements>
    <a:clrScheme name="Simple Light">
      <a:dk1>
        <a:srgbClr val="353535"/>
      </a:dk1>
      <a:lt1>
        <a:srgbClr val="F3F3F3"/>
      </a:lt1>
      <a:dk2>
        <a:srgbClr val="7A7C7B"/>
      </a:dk2>
      <a:lt2>
        <a:srgbClr val="C6C6C6"/>
      </a:lt2>
      <a:accent1>
        <a:srgbClr val="DFDEFC"/>
      </a:accent1>
      <a:accent2>
        <a:srgbClr val="FFFFFF"/>
      </a:accent2>
      <a:accent3>
        <a:srgbClr val="B7CBAB"/>
      </a:accent3>
      <a:accent4>
        <a:srgbClr val="97AF87"/>
      </a:accent4>
      <a:accent5>
        <a:srgbClr val="AA8C74"/>
      </a:accent5>
      <a:accent6>
        <a:srgbClr val="997964"/>
      </a:accent6>
      <a:hlink>
        <a:srgbClr val="353535"/>
      </a:hlink>
      <a:folHlink>
        <a:srgbClr val="0097A7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Ergonomics in the Workplace Consulting Toolkit by Slidesgo">
  <a:themeElements>
    <a:clrScheme name="Simple Light">
      <a:dk1>
        <a:srgbClr val="353535"/>
      </a:dk1>
      <a:lt1>
        <a:srgbClr val="F3F3F3"/>
      </a:lt1>
      <a:dk2>
        <a:srgbClr val="7A7C7B"/>
      </a:dk2>
      <a:lt2>
        <a:srgbClr val="C6C6C6"/>
      </a:lt2>
      <a:accent1>
        <a:srgbClr val="DFDEFC"/>
      </a:accent1>
      <a:accent2>
        <a:srgbClr val="FFFFFF"/>
      </a:accent2>
      <a:accent3>
        <a:srgbClr val="B7CBAB"/>
      </a:accent3>
      <a:accent4>
        <a:srgbClr val="97AF87"/>
      </a:accent4>
      <a:accent5>
        <a:srgbClr val="AA8C74"/>
      </a:accent5>
      <a:accent6>
        <a:srgbClr val="997964"/>
      </a:accent6>
      <a:hlink>
        <a:srgbClr val="353535"/>
      </a:hlink>
      <a:folHlink>
        <a:srgbClr val="0097A7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4383</TotalTime>
  <Words>3365</Words>
  <Application>Microsoft Office PowerPoint</Application>
  <PresentationFormat>Widescreen</PresentationFormat>
  <Paragraphs>483</Paragraphs>
  <Slides>31</Slides>
  <Notes>23</Notes>
  <HiddenSlides>0</HiddenSlides>
  <MMClips>14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31</vt:i4>
      </vt:variant>
    </vt:vector>
  </HeadingPairs>
  <TitlesOfParts>
    <vt:vector size="49" baseType="lpstr">
      <vt:lpstr>Arial</vt:lpstr>
      <vt:lpstr>Arial Black</vt:lpstr>
      <vt:lpstr>Be Vietnam Pro</vt:lpstr>
      <vt:lpstr>Be Vietnam Pro Black</vt:lpstr>
      <vt:lpstr>Be Vietnam Pro ExtraBold</vt:lpstr>
      <vt:lpstr>Bebas Neue</vt:lpstr>
      <vt:lpstr>Calibri</vt:lpstr>
      <vt:lpstr>Calibri Light</vt:lpstr>
      <vt:lpstr>Cambria Math</vt:lpstr>
      <vt:lpstr>Roboto</vt:lpstr>
      <vt:lpstr>Times New Roman</vt:lpstr>
      <vt:lpstr>UTM Avenida</vt:lpstr>
      <vt:lpstr>Wingdings 2</vt:lpstr>
      <vt:lpstr>Office Theme</vt:lpstr>
      <vt:lpstr>Ergonomics in the Workplace Consulting Toolkit by Slidesgo</vt:lpstr>
      <vt:lpstr>1_Ergonomics in the Workplace Consulting Toolkit by Slidesgo</vt:lpstr>
      <vt:lpstr>1_Office Theme</vt:lpstr>
      <vt:lpstr>2_Office Theme</vt:lpstr>
      <vt:lpstr>CHÀO MỪNG CÁC EM ĐẾN VỚI TIẾT HỌC!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LUYỆN TẬP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LUYỆN TẬP 2</vt:lpstr>
      <vt:lpstr>PowerPoint Presentation</vt:lpstr>
      <vt:lpstr>VẬN DỤNG</vt:lpstr>
      <vt:lpstr>PowerPoint Presentation</vt:lpstr>
      <vt:lpstr>PowerPoint Presentation</vt:lpstr>
      <vt:lpstr>CẢM ƠN CÁC EM ĐÃ CHÚ Ý BÀI GIẢNG!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ACER</cp:lastModifiedBy>
  <cp:revision>747</cp:revision>
  <dcterms:created xsi:type="dcterms:W3CDTF">2019-02-27T07:30:53Z</dcterms:created>
  <dcterms:modified xsi:type="dcterms:W3CDTF">2025-02-25T04:48:49Z</dcterms:modified>
</cp:coreProperties>
</file>