
<file path=[Content_Types].xml><?xml version="1.0" encoding="utf-8"?>
<Types xmlns="http://schemas.openxmlformats.org/package/2006/content-types">
  <Default Extension="bin" ContentType="application/vnd.ms-office.activeX"/>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activeX/activeX1.xml" ContentType="application/vnd.ms-office.activeX+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301" r:id="rId2"/>
    <p:sldId id="280" r:id="rId3"/>
    <p:sldId id="260" r:id="rId4"/>
    <p:sldId id="256" r:id="rId5"/>
    <p:sldId id="257" r:id="rId6"/>
    <p:sldId id="281" r:id="rId7"/>
    <p:sldId id="261" r:id="rId8"/>
    <p:sldId id="262" r:id="rId9"/>
    <p:sldId id="372" r:id="rId10"/>
    <p:sldId id="278" r:id="rId11"/>
    <p:sldId id="279" r:id="rId12"/>
    <p:sldId id="369" r:id="rId13"/>
    <p:sldId id="384" r:id="rId14"/>
    <p:sldId id="371" r:id="rId15"/>
    <p:sldId id="390" r:id="rId16"/>
    <p:sldId id="403" r:id="rId17"/>
    <p:sldId id="404" r:id="rId18"/>
    <p:sldId id="392" r:id="rId19"/>
    <p:sldId id="402" r:id="rId20"/>
    <p:sldId id="405" r:id="rId21"/>
    <p:sldId id="265" r:id="rId22"/>
    <p:sldId id="266" r:id="rId23"/>
    <p:sldId id="268" r:id="rId24"/>
    <p:sldId id="271" r:id="rId25"/>
    <p:sldId id="386" r:id="rId26"/>
    <p:sldId id="385" r:id="rId27"/>
    <p:sldId id="387" r:id="rId28"/>
    <p:sldId id="388" r:id="rId29"/>
    <p:sldId id="389" r:id="rId30"/>
    <p:sldId id="272" r:id="rId31"/>
    <p:sldId id="275" r:id="rId32"/>
    <p:sldId id="276" r:id="rId33"/>
    <p:sldId id="277" r:id="rId34"/>
    <p:sldId id="273" r:id="rId35"/>
    <p:sldId id="300" r:id="rId36"/>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632" autoAdjust="0"/>
    <p:restoredTop sz="94660"/>
  </p:normalViewPr>
  <p:slideViewPr>
    <p:cSldViewPr snapToGrid="0">
      <p:cViewPr varScale="1">
        <p:scale>
          <a:sx n="71" d="100"/>
          <a:sy n="71" d="100"/>
        </p:scale>
        <p:origin x="714"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10FD7FEE-875F-11D6-83D2-525400E80BD5}"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210D77-F21A-46F0-8D37-3FD17BD9E4B8}" type="datetimeFigureOut">
              <a:rPr lang="vi-VN" smtClean="0"/>
              <a:t>16/11/2023</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B1FE5D-43E9-4590-89F9-F522D1A380E4}" type="slidenum">
              <a:rPr lang="vi-VN" smtClean="0"/>
              <a:t>‹#›</a:t>
            </a:fld>
            <a:endParaRPr lang="vi-VN"/>
          </a:p>
        </p:txBody>
      </p:sp>
    </p:spTree>
    <p:extLst>
      <p:ext uri="{BB962C8B-B14F-4D97-AF65-F5344CB8AC3E}">
        <p14:creationId xmlns:p14="http://schemas.microsoft.com/office/powerpoint/2010/main" val="30850898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A5C32A-375C-44D0-65BF-CE21BD87211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35836400-B829-CCF0-A11D-4BA8A03ED3E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DDB8DD02-B82F-4AC4-C701-F9BB9BA8DA8B}"/>
              </a:ext>
            </a:extLst>
          </p:cNvPr>
          <p:cNvSpPr>
            <a:spLocks noGrp="1"/>
          </p:cNvSpPr>
          <p:nvPr>
            <p:ph type="dt" sz="half" idx="10"/>
          </p:nvPr>
        </p:nvSpPr>
        <p:spPr/>
        <p:txBody>
          <a:bodyPr/>
          <a:lstStyle/>
          <a:p>
            <a:fld id="{20413575-4626-488E-B11B-8261F1BC18B8}" type="datetimeFigureOut">
              <a:rPr lang="vi-VN" smtClean="0"/>
              <a:t>16/11/2023</a:t>
            </a:fld>
            <a:endParaRPr lang="vi-VN"/>
          </a:p>
        </p:txBody>
      </p:sp>
      <p:sp>
        <p:nvSpPr>
          <p:cNvPr id="5" name="Footer Placeholder 4">
            <a:extLst>
              <a:ext uri="{FF2B5EF4-FFF2-40B4-BE49-F238E27FC236}">
                <a16:creationId xmlns:a16="http://schemas.microsoft.com/office/drawing/2014/main" id="{DAEBB9FE-3EFF-7702-6C83-C8BBDBBE0C1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58234055-08BD-19CE-8944-73E07F9D0B21}"/>
              </a:ext>
            </a:extLst>
          </p:cNvPr>
          <p:cNvSpPr>
            <a:spLocks noGrp="1"/>
          </p:cNvSpPr>
          <p:nvPr>
            <p:ph type="sldNum" sz="quarter" idx="12"/>
          </p:nvPr>
        </p:nvSpPr>
        <p:spPr/>
        <p:txBody>
          <a:bodyPr/>
          <a:lstStyle/>
          <a:p>
            <a:fld id="{54C00938-CCF8-4E13-A6AE-2E31FFB3FF8B}" type="slidenum">
              <a:rPr lang="vi-VN" smtClean="0"/>
              <a:t>‹#›</a:t>
            </a:fld>
            <a:endParaRPr lang="vi-VN"/>
          </a:p>
        </p:txBody>
      </p:sp>
    </p:spTree>
    <p:extLst>
      <p:ext uri="{BB962C8B-B14F-4D97-AF65-F5344CB8AC3E}">
        <p14:creationId xmlns:p14="http://schemas.microsoft.com/office/powerpoint/2010/main" val="5604368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C658A6-CDBA-B142-CEC5-84B3F16935C7}"/>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8A2BE7D6-887B-1ECC-A0EB-D184D2E85B2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4E7582ED-80E7-CDED-A8B2-2108C2CB201A}"/>
              </a:ext>
            </a:extLst>
          </p:cNvPr>
          <p:cNvSpPr>
            <a:spLocks noGrp="1"/>
          </p:cNvSpPr>
          <p:nvPr>
            <p:ph type="dt" sz="half" idx="10"/>
          </p:nvPr>
        </p:nvSpPr>
        <p:spPr/>
        <p:txBody>
          <a:bodyPr/>
          <a:lstStyle/>
          <a:p>
            <a:fld id="{20413575-4626-488E-B11B-8261F1BC18B8}" type="datetimeFigureOut">
              <a:rPr lang="vi-VN" smtClean="0"/>
              <a:t>16/11/2023</a:t>
            </a:fld>
            <a:endParaRPr lang="vi-VN"/>
          </a:p>
        </p:txBody>
      </p:sp>
      <p:sp>
        <p:nvSpPr>
          <p:cNvPr id="5" name="Footer Placeholder 4">
            <a:extLst>
              <a:ext uri="{FF2B5EF4-FFF2-40B4-BE49-F238E27FC236}">
                <a16:creationId xmlns:a16="http://schemas.microsoft.com/office/drawing/2014/main" id="{EE5E62E8-49AC-D7CA-0CE4-5360C8856261}"/>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10256A22-60A5-4936-62ED-73476B925469}"/>
              </a:ext>
            </a:extLst>
          </p:cNvPr>
          <p:cNvSpPr>
            <a:spLocks noGrp="1"/>
          </p:cNvSpPr>
          <p:nvPr>
            <p:ph type="sldNum" sz="quarter" idx="12"/>
          </p:nvPr>
        </p:nvSpPr>
        <p:spPr/>
        <p:txBody>
          <a:bodyPr/>
          <a:lstStyle/>
          <a:p>
            <a:fld id="{54C00938-CCF8-4E13-A6AE-2E31FFB3FF8B}" type="slidenum">
              <a:rPr lang="vi-VN" smtClean="0"/>
              <a:t>‹#›</a:t>
            </a:fld>
            <a:endParaRPr lang="vi-VN"/>
          </a:p>
        </p:txBody>
      </p:sp>
    </p:spTree>
    <p:extLst>
      <p:ext uri="{BB962C8B-B14F-4D97-AF65-F5344CB8AC3E}">
        <p14:creationId xmlns:p14="http://schemas.microsoft.com/office/powerpoint/2010/main" val="4922603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75E9AA6-72BF-86B4-51ED-346A0B74841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94F3310F-7699-D0AA-24B4-458F956E350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C3F37C6-FAFC-0EAB-9A24-75D79EC2B0E6}"/>
              </a:ext>
            </a:extLst>
          </p:cNvPr>
          <p:cNvSpPr>
            <a:spLocks noGrp="1"/>
          </p:cNvSpPr>
          <p:nvPr>
            <p:ph type="dt" sz="half" idx="10"/>
          </p:nvPr>
        </p:nvSpPr>
        <p:spPr/>
        <p:txBody>
          <a:bodyPr/>
          <a:lstStyle/>
          <a:p>
            <a:fld id="{20413575-4626-488E-B11B-8261F1BC18B8}" type="datetimeFigureOut">
              <a:rPr lang="vi-VN" smtClean="0"/>
              <a:t>16/11/2023</a:t>
            </a:fld>
            <a:endParaRPr lang="vi-VN"/>
          </a:p>
        </p:txBody>
      </p:sp>
      <p:sp>
        <p:nvSpPr>
          <p:cNvPr id="5" name="Footer Placeholder 4">
            <a:extLst>
              <a:ext uri="{FF2B5EF4-FFF2-40B4-BE49-F238E27FC236}">
                <a16:creationId xmlns:a16="http://schemas.microsoft.com/office/drawing/2014/main" id="{0FC13D39-FCBC-015E-58DE-2F510D6DD834}"/>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94659B0D-E308-2C20-CB80-3643D04F0AF3}"/>
              </a:ext>
            </a:extLst>
          </p:cNvPr>
          <p:cNvSpPr>
            <a:spLocks noGrp="1"/>
          </p:cNvSpPr>
          <p:nvPr>
            <p:ph type="sldNum" sz="quarter" idx="12"/>
          </p:nvPr>
        </p:nvSpPr>
        <p:spPr/>
        <p:txBody>
          <a:bodyPr/>
          <a:lstStyle/>
          <a:p>
            <a:fld id="{54C00938-CCF8-4E13-A6AE-2E31FFB3FF8B}" type="slidenum">
              <a:rPr lang="vi-VN" smtClean="0"/>
              <a:t>‹#›</a:t>
            </a:fld>
            <a:endParaRPr lang="vi-VN"/>
          </a:p>
        </p:txBody>
      </p:sp>
    </p:spTree>
    <p:extLst>
      <p:ext uri="{BB962C8B-B14F-4D97-AF65-F5344CB8AC3E}">
        <p14:creationId xmlns:p14="http://schemas.microsoft.com/office/powerpoint/2010/main" val="2749173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19BA8C-7510-32CD-5802-3E72AAE033C5}"/>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CF7B5EAF-ABA3-D6EC-37DD-51606937206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44A877A-B86D-F4F6-6DEF-7D9EF4768A9A}"/>
              </a:ext>
            </a:extLst>
          </p:cNvPr>
          <p:cNvSpPr>
            <a:spLocks noGrp="1"/>
          </p:cNvSpPr>
          <p:nvPr>
            <p:ph type="dt" sz="half" idx="10"/>
          </p:nvPr>
        </p:nvSpPr>
        <p:spPr/>
        <p:txBody>
          <a:bodyPr/>
          <a:lstStyle/>
          <a:p>
            <a:fld id="{20413575-4626-488E-B11B-8261F1BC18B8}" type="datetimeFigureOut">
              <a:rPr lang="vi-VN" smtClean="0"/>
              <a:t>16/11/2023</a:t>
            </a:fld>
            <a:endParaRPr lang="vi-VN"/>
          </a:p>
        </p:txBody>
      </p:sp>
      <p:sp>
        <p:nvSpPr>
          <p:cNvPr id="5" name="Footer Placeholder 4">
            <a:extLst>
              <a:ext uri="{FF2B5EF4-FFF2-40B4-BE49-F238E27FC236}">
                <a16:creationId xmlns:a16="http://schemas.microsoft.com/office/drawing/2014/main" id="{3E25A731-4F16-4B34-07FA-7A568F8E61C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90218CDC-4AFE-C1A1-3BC8-9C9DE3782F7B}"/>
              </a:ext>
            </a:extLst>
          </p:cNvPr>
          <p:cNvSpPr>
            <a:spLocks noGrp="1"/>
          </p:cNvSpPr>
          <p:nvPr>
            <p:ph type="sldNum" sz="quarter" idx="12"/>
          </p:nvPr>
        </p:nvSpPr>
        <p:spPr/>
        <p:txBody>
          <a:bodyPr/>
          <a:lstStyle/>
          <a:p>
            <a:fld id="{54C00938-CCF8-4E13-A6AE-2E31FFB3FF8B}" type="slidenum">
              <a:rPr lang="vi-VN" smtClean="0"/>
              <a:t>‹#›</a:t>
            </a:fld>
            <a:endParaRPr lang="vi-VN"/>
          </a:p>
        </p:txBody>
      </p:sp>
    </p:spTree>
    <p:extLst>
      <p:ext uri="{BB962C8B-B14F-4D97-AF65-F5344CB8AC3E}">
        <p14:creationId xmlns:p14="http://schemas.microsoft.com/office/powerpoint/2010/main" val="31375292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EE63F-578A-84D7-9A61-EEC932203A0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F0CEA929-8DCD-2AC9-07E9-AFB977EC399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B1A6157-27BE-2EE8-0BE4-92591C4CD8B9}"/>
              </a:ext>
            </a:extLst>
          </p:cNvPr>
          <p:cNvSpPr>
            <a:spLocks noGrp="1"/>
          </p:cNvSpPr>
          <p:nvPr>
            <p:ph type="dt" sz="half" idx="10"/>
          </p:nvPr>
        </p:nvSpPr>
        <p:spPr/>
        <p:txBody>
          <a:bodyPr/>
          <a:lstStyle/>
          <a:p>
            <a:fld id="{20413575-4626-488E-B11B-8261F1BC18B8}" type="datetimeFigureOut">
              <a:rPr lang="vi-VN" smtClean="0"/>
              <a:t>16/11/2023</a:t>
            </a:fld>
            <a:endParaRPr lang="vi-VN"/>
          </a:p>
        </p:txBody>
      </p:sp>
      <p:sp>
        <p:nvSpPr>
          <p:cNvPr id="5" name="Footer Placeholder 4">
            <a:extLst>
              <a:ext uri="{FF2B5EF4-FFF2-40B4-BE49-F238E27FC236}">
                <a16:creationId xmlns:a16="http://schemas.microsoft.com/office/drawing/2014/main" id="{BC9BE863-7872-15D3-192E-C97A912EAF7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0C61CD95-7EE3-7119-F721-AF17C49F8969}"/>
              </a:ext>
            </a:extLst>
          </p:cNvPr>
          <p:cNvSpPr>
            <a:spLocks noGrp="1"/>
          </p:cNvSpPr>
          <p:nvPr>
            <p:ph type="sldNum" sz="quarter" idx="12"/>
          </p:nvPr>
        </p:nvSpPr>
        <p:spPr/>
        <p:txBody>
          <a:bodyPr/>
          <a:lstStyle/>
          <a:p>
            <a:fld id="{54C00938-CCF8-4E13-A6AE-2E31FFB3FF8B}" type="slidenum">
              <a:rPr lang="vi-VN" smtClean="0"/>
              <a:t>‹#›</a:t>
            </a:fld>
            <a:endParaRPr lang="vi-VN"/>
          </a:p>
        </p:txBody>
      </p:sp>
    </p:spTree>
    <p:extLst>
      <p:ext uri="{BB962C8B-B14F-4D97-AF65-F5344CB8AC3E}">
        <p14:creationId xmlns:p14="http://schemas.microsoft.com/office/powerpoint/2010/main" val="19137316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07F58-7B35-59C8-BD41-62DEF41138D9}"/>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1AB46E95-B04D-1CCF-F271-5F3AF5AAF28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97126727-2C7F-F0FF-8E90-DEBFCFB3B72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9830B6A2-809E-3D69-6928-6B238964FE39}"/>
              </a:ext>
            </a:extLst>
          </p:cNvPr>
          <p:cNvSpPr>
            <a:spLocks noGrp="1"/>
          </p:cNvSpPr>
          <p:nvPr>
            <p:ph type="dt" sz="half" idx="10"/>
          </p:nvPr>
        </p:nvSpPr>
        <p:spPr/>
        <p:txBody>
          <a:bodyPr/>
          <a:lstStyle/>
          <a:p>
            <a:fld id="{20413575-4626-488E-B11B-8261F1BC18B8}" type="datetimeFigureOut">
              <a:rPr lang="vi-VN" smtClean="0"/>
              <a:t>16/11/2023</a:t>
            </a:fld>
            <a:endParaRPr lang="vi-VN"/>
          </a:p>
        </p:txBody>
      </p:sp>
      <p:sp>
        <p:nvSpPr>
          <p:cNvPr id="6" name="Footer Placeholder 5">
            <a:extLst>
              <a:ext uri="{FF2B5EF4-FFF2-40B4-BE49-F238E27FC236}">
                <a16:creationId xmlns:a16="http://schemas.microsoft.com/office/drawing/2014/main" id="{FC3F9CD6-A240-8D02-2992-411A1A806E0E}"/>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70883761-52E3-EBD6-2949-CB2CE63D32CF}"/>
              </a:ext>
            </a:extLst>
          </p:cNvPr>
          <p:cNvSpPr>
            <a:spLocks noGrp="1"/>
          </p:cNvSpPr>
          <p:nvPr>
            <p:ph type="sldNum" sz="quarter" idx="12"/>
          </p:nvPr>
        </p:nvSpPr>
        <p:spPr/>
        <p:txBody>
          <a:bodyPr/>
          <a:lstStyle/>
          <a:p>
            <a:fld id="{54C00938-CCF8-4E13-A6AE-2E31FFB3FF8B}" type="slidenum">
              <a:rPr lang="vi-VN" smtClean="0"/>
              <a:t>‹#›</a:t>
            </a:fld>
            <a:endParaRPr lang="vi-VN"/>
          </a:p>
        </p:txBody>
      </p:sp>
    </p:spTree>
    <p:extLst>
      <p:ext uri="{BB962C8B-B14F-4D97-AF65-F5344CB8AC3E}">
        <p14:creationId xmlns:p14="http://schemas.microsoft.com/office/powerpoint/2010/main" val="36476520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0A6653-D774-2A49-6DC7-BB43435C10DD}"/>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9EBC3EC5-D1C5-1EA4-9CDA-607CB0A8DFF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FDE464D-85B8-75BC-679F-A97D5955C3E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5F3040A6-7827-4281-EF1B-2764F40F40B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C5E6472-3E02-3AA3-807E-FF488468D15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DDE45EF8-2497-7346-DBDA-681484E4425C}"/>
              </a:ext>
            </a:extLst>
          </p:cNvPr>
          <p:cNvSpPr>
            <a:spLocks noGrp="1"/>
          </p:cNvSpPr>
          <p:nvPr>
            <p:ph type="dt" sz="half" idx="10"/>
          </p:nvPr>
        </p:nvSpPr>
        <p:spPr/>
        <p:txBody>
          <a:bodyPr/>
          <a:lstStyle/>
          <a:p>
            <a:fld id="{20413575-4626-488E-B11B-8261F1BC18B8}" type="datetimeFigureOut">
              <a:rPr lang="vi-VN" smtClean="0"/>
              <a:t>16/11/2023</a:t>
            </a:fld>
            <a:endParaRPr lang="vi-VN"/>
          </a:p>
        </p:txBody>
      </p:sp>
      <p:sp>
        <p:nvSpPr>
          <p:cNvPr id="8" name="Footer Placeholder 7">
            <a:extLst>
              <a:ext uri="{FF2B5EF4-FFF2-40B4-BE49-F238E27FC236}">
                <a16:creationId xmlns:a16="http://schemas.microsoft.com/office/drawing/2014/main" id="{CD1E61DC-3F72-8468-968D-15A8F60ACB32}"/>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A3246321-5924-11F5-89CC-937F6FB6453F}"/>
              </a:ext>
            </a:extLst>
          </p:cNvPr>
          <p:cNvSpPr>
            <a:spLocks noGrp="1"/>
          </p:cNvSpPr>
          <p:nvPr>
            <p:ph type="sldNum" sz="quarter" idx="12"/>
          </p:nvPr>
        </p:nvSpPr>
        <p:spPr/>
        <p:txBody>
          <a:bodyPr/>
          <a:lstStyle/>
          <a:p>
            <a:fld id="{54C00938-CCF8-4E13-A6AE-2E31FFB3FF8B}" type="slidenum">
              <a:rPr lang="vi-VN" smtClean="0"/>
              <a:t>‹#›</a:t>
            </a:fld>
            <a:endParaRPr lang="vi-VN"/>
          </a:p>
        </p:txBody>
      </p:sp>
    </p:spTree>
    <p:extLst>
      <p:ext uri="{BB962C8B-B14F-4D97-AF65-F5344CB8AC3E}">
        <p14:creationId xmlns:p14="http://schemas.microsoft.com/office/powerpoint/2010/main" val="22443906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F650AB-384F-A324-197D-4DB80608299A}"/>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92530B44-D62D-2DA8-BC4E-1E2FB69EE2FD}"/>
              </a:ext>
            </a:extLst>
          </p:cNvPr>
          <p:cNvSpPr>
            <a:spLocks noGrp="1"/>
          </p:cNvSpPr>
          <p:nvPr>
            <p:ph type="dt" sz="half" idx="10"/>
          </p:nvPr>
        </p:nvSpPr>
        <p:spPr/>
        <p:txBody>
          <a:bodyPr/>
          <a:lstStyle/>
          <a:p>
            <a:fld id="{20413575-4626-488E-B11B-8261F1BC18B8}" type="datetimeFigureOut">
              <a:rPr lang="vi-VN" smtClean="0"/>
              <a:t>16/11/2023</a:t>
            </a:fld>
            <a:endParaRPr lang="vi-VN"/>
          </a:p>
        </p:txBody>
      </p:sp>
      <p:sp>
        <p:nvSpPr>
          <p:cNvPr id="4" name="Footer Placeholder 3">
            <a:extLst>
              <a:ext uri="{FF2B5EF4-FFF2-40B4-BE49-F238E27FC236}">
                <a16:creationId xmlns:a16="http://schemas.microsoft.com/office/drawing/2014/main" id="{1F574105-601D-D8F1-F1BC-60F37B293D7E}"/>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B1E915F5-8569-B138-5507-177531C583DE}"/>
              </a:ext>
            </a:extLst>
          </p:cNvPr>
          <p:cNvSpPr>
            <a:spLocks noGrp="1"/>
          </p:cNvSpPr>
          <p:nvPr>
            <p:ph type="sldNum" sz="quarter" idx="12"/>
          </p:nvPr>
        </p:nvSpPr>
        <p:spPr/>
        <p:txBody>
          <a:bodyPr/>
          <a:lstStyle/>
          <a:p>
            <a:fld id="{54C00938-CCF8-4E13-A6AE-2E31FFB3FF8B}" type="slidenum">
              <a:rPr lang="vi-VN" smtClean="0"/>
              <a:t>‹#›</a:t>
            </a:fld>
            <a:endParaRPr lang="vi-VN"/>
          </a:p>
        </p:txBody>
      </p:sp>
    </p:spTree>
    <p:extLst>
      <p:ext uri="{BB962C8B-B14F-4D97-AF65-F5344CB8AC3E}">
        <p14:creationId xmlns:p14="http://schemas.microsoft.com/office/powerpoint/2010/main" val="39736133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C6EBB6B-CA46-6230-F077-8490A9E550C3}"/>
              </a:ext>
            </a:extLst>
          </p:cNvPr>
          <p:cNvSpPr>
            <a:spLocks noGrp="1"/>
          </p:cNvSpPr>
          <p:nvPr>
            <p:ph type="dt" sz="half" idx="10"/>
          </p:nvPr>
        </p:nvSpPr>
        <p:spPr/>
        <p:txBody>
          <a:bodyPr/>
          <a:lstStyle/>
          <a:p>
            <a:fld id="{20413575-4626-488E-B11B-8261F1BC18B8}" type="datetimeFigureOut">
              <a:rPr lang="vi-VN" smtClean="0"/>
              <a:t>16/11/2023</a:t>
            </a:fld>
            <a:endParaRPr lang="vi-VN"/>
          </a:p>
        </p:txBody>
      </p:sp>
      <p:sp>
        <p:nvSpPr>
          <p:cNvPr id="3" name="Footer Placeholder 2">
            <a:extLst>
              <a:ext uri="{FF2B5EF4-FFF2-40B4-BE49-F238E27FC236}">
                <a16:creationId xmlns:a16="http://schemas.microsoft.com/office/drawing/2014/main" id="{6D590911-E342-6289-391D-EFE5509ACE00}"/>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EFF459C3-AA73-8865-58C1-C2D460C7AD7C}"/>
              </a:ext>
            </a:extLst>
          </p:cNvPr>
          <p:cNvSpPr>
            <a:spLocks noGrp="1"/>
          </p:cNvSpPr>
          <p:nvPr>
            <p:ph type="sldNum" sz="quarter" idx="12"/>
          </p:nvPr>
        </p:nvSpPr>
        <p:spPr/>
        <p:txBody>
          <a:bodyPr/>
          <a:lstStyle/>
          <a:p>
            <a:fld id="{54C00938-CCF8-4E13-A6AE-2E31FFB3FF8B}" type="slidenum">
              <a:rPr lang="vi-VN" smtClean="0"/>
              <a:t>‹#›</a:t>
            </a:fld>
            <a:endParaRPr lang="vi-VN"/>
          </a:p>
        </p:txBody>
      </p:sp>
    </p:spTree>
    <p:extLst>
      <p:ext uri="{BB962C8B-B14F-4D97-AF65-F5344CB8AC3E}">
        <p14:creationId xmlns:p14="http://schemas.microsoft.com/office/powerpoint/2010/main" val="12300263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5DB5CC-3BB7-26A5-662F-16B9D452527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A1318FE5-C419-47F6-C999-EBEA996D70F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B92C3146-02EE-4A44-5B46-2753178A0E6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69001DD-BD5E-B54A-9136-3A4A8530E62D}"/>
              </a:ext>
            </a:extLst>
          </p:cNvPr>
          <p:cNvSpPr>
            <a:spLocks noGrp="1"/>
          </p:cNvSpPr>
          <p:nvPr>
            <p:ph type="dt" sz="half" idx="10"/>
          </p:nvPr>
        </p:nvSpPr>
        <p:spPr/>
        <p:txBody>
          <a:bodyPr/>
          <a:lstStyle/>
          <a:p>
            <a:fld id="{20413575-4626-488E-B11B-8261F1BC18B8}" type="datetimeFigureOut">
              <a:rPr lang="vi-VN" smtClean="0"/>
              <a:t>16/11/2023</a:t>
            </a:fld>
            <a:endParaRPr lang="vi-VN"/>
          </a:p>
        </p:txBody>
      </p:sp>
      <p:sp>
        <p:nvSpPr>
          <p:cNvPr id="6" name="Footer Placeholder 5">
            <a:extLst>
              <a:ext uri="{FF2B5EF4-FFF2-40B4-BE49-F238E27FC236}">
                <a16:creationId xmlns:a16="http://schemas.microsoft.com/office/drawing/2014/main" id="{DEA1C734-6501-8C02-774C-A9EA51A03E3A}"/>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D5F2EBD6-16DF-CBD6-173D-D2862ED3E74E}"/>
              </a:ext>
            </a:extLst>
          </p:cNvPr>
          <p:cNvSpPr>
            <a:spLocks noGrp="1"/>
          </p:cNvSpPr>
          <p:nvPr>
            <p:ph type="sldNum" sz="quarter" idx="12"/>
          </p:nvPr>
        </p:nvSpPr>
        <p:spPr/>
        <p:txBody>
          <a:bodyPr/>
          <a:lstStyle/>
          <a:p>
            <a:fld id="{54C00938-CCF8-4E13-A6AE-2E31FFB3FF8B}" type="slidenum">
              <a:rPr lang="vi-VN" smtClean="0"/>
              <a:t>‹#›</a:t>
            </a:fld>
            <a:endParaRPr lang="vi-VN"/>
          </a:p>
        </p:txBody>
      </p:sp>
    </p:spTree>
    <p:extLst>
      <p:ext uri="{BB962C8B-B14F-4D97-AF65-F5344CB8AC3E}">
        <p14:creationId xmlns:p14="http://schemas.microsoft.com/office/powerpoint/2010/main" val="3432521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95BBB3-B08A-78AB-9EC0-CDC16AB2EB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91AEE250-A69A-3C13-4E37-3631FD2EE8F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A9980168-C816-DEAE-D848-6B8CD0BA56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316A8D-034C-6EC6-1DAA-75FF5FF5D23C}"/>
              </a:ext>
            </a:extLst>
          </p:cNvPr>
          <p:cNvSpPr>
            <a:spLocks noGrp="1"/>
          </p:cNvSpPr>
          <p:nvPr>
            <p:ph type="dt" sz="half" idx="10"/>
          </p:nvPr>
        </p:nvSpPr>
        <p:spPr/>
        <p:txBody>
          <a:bodyPr/>
          <a:lstStyle/>
          <a:p>
            <a:fld id="{20413575-4626-488E-B11B-8261F1BC18B8}" type="datetimeFigureOut">
              <a:rPr lang="vi-VN" smtClean="0"/>
              <a:t>16/11/2023</a:t>
            </a:fld>
            <a:endParaRPr lang="vi-VN"/>
          </a:p>
        </p:txBody>
      </p:sp>
      <p:sp>
        <p:nvSpPr>
          <p:cNvPr id="6" name="Footer Placeholder 5">
            <a:extLst>
              <a:ext uri="{FF2B5EF4-FFF2-40B4-BE49-F238E27FC236}">
                <a16:creationId xmlns:a16="http://schemas.microsoft.com/office/drawing/2014/main" id="{F21A3B8F-C561-6DC0-2DC7-38326C4C3C82}"/>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F041ABFD-83BA-B9BA-4145-0FC669B64557}"/>
              </a:ext>
            </a:extLst>
          </p:cNvPr>
          <p:cNvSpPr>
            <a:spLocks noGrp="1"/>
          </p:cNvSpPr>
          <p:nvPr>
            <p:ph type="sldNum" sz="quarter" idx="12"/>
          </p:nvPr>
        </p:nvSpPr>
        <p:spPr/>
        <p:txBody>
          <a:bodyPr/>
          <a:lstStyle/>
          <a:p>
            <a:fld id="{54C00938-CCF8-4E13-A6AE-2E31FFB3FF8B}" type="slidenum">
              <a:rPr lang="vi-VN" smtClean="0"/>
              <a:t>‹#›</a:t>
            </a:fld>
            <a:endParaRPr lang="vi-VN"/>
          </a:p>
        </p:txBody>
      </p:sp>
    </p:spTree>
    <p:extLst>
      <p:ext uri="{BB962C8B-B14F-4D97-AF65-F5344CB8AC3E}">
        <p14:creationId xmlns:p14="http://schemas.microsoft.com/office/powerpoint/2010/main" val="30645105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43767E4-8E3C-C5D4-62CD-48F566A0333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C4FA93C6-E299-2841-1B33-71C2368BE56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3167CE0-CF8C-221F-9A8D-8D9027E1931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413575-4626-488E-B11B-8261F1BC18B8}" type="datetimeFigureOut">
              <a:rPr lang="vi-VN" smtClean="0"/>
              <a:t>16/11/2023</a:t>
            </a:fld>
            <a:endParaRPr lang="vi-VN"/>
          </a:p>
        </p:txBody>
      </p:sp>
      <p:sp>
        <p:nvSpPr>
          <p:cNvPr id="5" name="Footer Placeholder 4">
            <a:extLst>
              <a:ext uri="{FF2B5EF4-FFF2-40B4-BE49-F238E27FC236}">
                <a16:creationId xmlns:a16="http://schemas.microsoft.com/office/drawing/2014/main" id="{26BA309F-FCDD-4F01-2FA0-E0100D45AB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9D742991-1C21-3C07-4580-2070408F671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4C00938-CCF8-4E13-A6AE-2E31FFB3FF8B}" type="slidenum">
              <a:rPr lang="vi-VN" smtClean="0"/>
              <a:t>‹#›</a:t>
            </a:fld>
            <a:endParaRPr lang="vi-VN"/>
          </a:p>
        </p:txBody>
      </p:sp>
    </p:spTree>
    <p:extLst>
      <p:ext uri="{BB962C8B-B14F-4D97-AF65-F5344CB8AC3E}">
        <p14:creationId xmlns:p14="http://schemas.microsoft.com/office/powerpoint/2010/main" val="35552605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xml"/><Relationship Id="rId1" Type="http://schemas.openxmlformats.org/officeDocument/2006/relationships/control" Target="../activeX/activeX1.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 Id="rId4" Type="http://schemas.openxmlformats.org/officeDocument/2006/relationships/image" Target="../media/image26.gif"/></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ext Box 2">
            <a:extLst>
              <a:ext uri="{FF2B5EF4-FFF2-40B4-BE49-F238E27FC236}">
                <a16:creationId xmlns:a16="http://schemas.microsoft.com/office/drawing/2014/main" id="{44116559-3912-67E3-16FB-A40DF55ED030}"/>
              </a:ext>
            </a:extLst>
          </p:cNvPr>
          <p:cNvSpPr txBox="1">
            <a:spLocks noChangeArrowheads="1"/>
          </p:cNvSpPr>
          <p:nvPr/>
        </p:nvSpPr>
        <p:spPr bwMode="auto">
          <a:xfrm>
            <a:off x="4022725" y="1260475"/>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vi-VN" altLang="vi-VN" sz="2400">
              <a:latin typeface="Times New Roman" panose="02020603050405020304" pitchFamily="18" charset="0"/>
            </a:endParaRPr>
          </a:p>
        </p:txBody>
      </p:sp>
      <p:sp>
        <p:nvSpPr>
          <p:cNvPr id="62467" name="Text Box 3">
            <a:extLst>
              <a:ext uri="{FF2B5EF4-FFF2-40B4-BE49-F238E27FC236}">
                <a16:creationId xmlns:a16="http://schemas.microsoft.com/office/drawing/2014/main" id="{4D3534B8-65DA-0B35-4335-1F4E83F38E62}"/>
              </a:ext>
            </a:extLst>
          </p:cNvPr>
          <p:cNvSpPr txBox="1">
            <a:spLocks noChangeArrowheads="1"/>
          </p:cNvSpPr>
          <p:nvPr/>
        </p:nvSpPr>
        <p:spPr bwMode="auto">
          <a:xfrm>
            <a:off x="4479925" y="955675"/>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vi-VN" altLang="vi-VN" sz="2400">
              <a:latin typeface="Times New Roman" panose="02020603050405020304" pitchFamily="18" charset="0"/>
            </a:endParaRPr>
          </a:p>
        </p:txBody>
      </p:sp>
      <p:pic>
        <p:nvPicPr>
          <p:cNvPr id="62468" name="Picture 4">
            <a:extLst>
              <a:ext uri="{FF2B5EF4-FFF2-40B4-BE49-F238E27FC236}">
                <a16:creationId xmlns:a16="http://schemas.microsoft.com/office/drawing/2014/main" id="{01313EA4-28A6-8C69-B267-2792E5B905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9247" y="79843"/>
            <a:ext cx="11434482"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2470" name="Picture 6">
            <a:extLst>
              <a:ext uri="{FF2B5EF4-FFF2-40B4-BE49-F238E27FC236}">
                <a16:creationId xmlns:a16="http://schemas.microsoft.com/office/drawing/2014/main" id="{3AF21011-D37A-51C1-0BDB-6E74B3927DFE}"/>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135063" y="513884"/>
            <a:ext cx="1600200" cy="1676400"/>
          </a:xfrm>
          <a:prstGeom prst="rect">
            <a:avLst/>
          </a:prstGeom>
          <a:noFill/>
          <a:extLst>
            <a:ext uri="{909E8E84-426E-40DD-AFC4-6F175D3DCCD1}">
              <a14:hiddenFill xmlns:a14="http://schemas.microsoft.com/office/drawing/2010/main">
                <a:solidFill>
                  <a:srgbClr val="FFFFFF"/>
                </a:solidFill>
              </a14:hiddenFill>
            </a:ext>
          </a:extLst>
        </p:spPr>
      </p:pic>
      <p:sp>
        <p:nvSpPr>
          <p:cNvPr id="62472" name="Text Box 8">
            <a:extLst>
              <a:ext uri="{FF2B5EF4-FFF2-40B4-BE49-F238E27FC236}">
                <a16:creationId xmlns:a16="http://schemas.microsoft.com/office/drawing/2014/main" id="{102CECE4-390C-7D36-D36F-66CCF2890E3D}"/>
              </a:ext>
            </a:extLst>
          </p:cNvPr>
          <p:cNvSpPr txBox="1">
            <a:spLocks noChangeArrowheads="1"/>
          </p:cNvSpPr>
          <p:nvPr/>
        </p:nvSpPr>
        <p:spPr bwMode="auto">
          <a:xfrm>
            <a:off x="3048000" y="838201"/>
            <a:ext cx="74676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altLang="vi-VN" sz="4000" b="1" dirty="0" err="1">
                <a:solidFill>
                  <a:srgbClr val="CC3399"/>
                </a:solidFill>
                <a:latin typeface="Times New Roman" panose="02020603050405020304" pitchFamily="18" charset="0"/>
              </a:rPr>
              <a:t>Trường</a:t>
            </a:r>
            <a:r>
              <a:rPr lang="en-US" altLang="vi-VN" sz="4000" b="1" dirty="0">
                <a:solidFill>
                  <a:srgbClr val="CC3399"/>
                </a:solidFill>
                <a:latin typeface="Times New Roman" panose="02020603050405020304" pitchFamily="18" charset="0"/>
              </a:rPr>
              <a:t> THPT </a:t>
            </a:r>
            <a:r>
              <a:rPr lang="en-US" altLang="vi-VN" sz="4000" b="1" dirty="0" err="1">
                <a:solidFill>
                  <a:srgbClr val="CC3399"/>
                </a:solidFill>
                <a:latin typeface="Times New Roman" panose="02020603050405020304" pitchFamily="18" charset="0"/>
              </a:rPr>
              <a:t>Nguyễn</a:t>
            </a:r>
            <a:r>
              <a:rPr lang="en-US" altLang="vi-VN" sz="4000" b="1" dirty="0">
                <a:solidFill>
                  <a:srgbClr val="CC3399"/>
                </a:solidFill>
                <a:latin typeface="Times New Roman" panose="02020603050405020304" pitchFamily="18" charset="0"/>
              </a:rPr>
              <a:t> Du</a:t>
            </a:r>
          </a:p>
          <a:p>
            <a:pPr eaLnBrk="0" hangingPunct="0"/>
            <a:endParaRPr lang="en-US" altLang="vi-VN" sz="4000" b="1" dirty="0">
              <a:solidFill>
                <a:srgbClr val="0000FF"/>
              </a:solidFill>
              <a:latin typeface="VNI-Brush" pitchFamily="2" charset="0"/>
            </a:endParaRPr>
          </a:p>
        </p:txBody>
      </p:sp>
      <p:pic>
        <p:nvPicPr>
          <p:cNvPr id="62476" name="Picture 12">
            <a:extLst>
              <a:ext uri="{FF2B5EF4-FFF2-40B4-BE49-F238E27FC236}">
                <a16:creationId xmlns:a16="http://schemas.microsoft.com/office/drawing/2014/main" id="{21E520B6-800B-D5D6-07AC-15D804425652}"/>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495801" y="228601"/>
            <a:ext cx="3381375" cy="523875"/>
          </a:xfrm>
          <a:prstGeom prst="rect">
            <a:avLst/>
          </a:prstGeom>
          <a:noFill/>
          <a:extLst>
            <a:ext uri="{909E8E84-426E-40DD-AFC4-6F175D3DCCD1}">
              <a14:hiddenFill xmlns:a14="http://schemas.microsoft.com/office/drawing/2010/main">
                <a:solidFill>
                  <a:srgbClr val="FFFFFF"/>
                </a:solidFill>
              </a14:hiddenFill>
            </a:ext>
          </a:extLst>
        </p:spPr>
      </p:pic>
      <p:sp>
        <p:nvSpPr>
          <p:cNvPr id="62477" name="Rectangle 13">
            <a:extLst>
              <a:ext uri="{FF2B5EF4-FFF2-40B4-BE49-F238E27FC236}">
                <a16:creationId xmlns:a16="http://schemas.microsoft.com/office/drawing/2014/main" id="{0C088D69-F943-124D-2410-4F0DA81A8D5A}"/>
              </a:ext>
            </a:extLst>
          </p:cNvPr>
          <p:cNvSpPr>
            <a:spLocks noChangeArrowheads="1"/>
          </p:cNvSpPr>
          <p:nvPr/>
        </p:nvSpPr>
        <p:spPr bwMode="auto">
          <a:xfrm>
            <a:off x="2324100" y="2907834"/>
            <a:ext cx="89154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r>
              <a:rPr lang="en-US" altLang="vi-VN" sz="4000" b="1" dirty="0" err="1">
                <a:solidFill>
                  <a:srgbClr val="FF0000"/>
                </a:solidFill>
                <a:latin typeface="Times New Roman" panose="02020603050405020304" pitchFamily="18" charset="0"/>
              </a:rPr>
              <a:t>Chào</a:t>
            </a:r>
            <a:r>
              <a:rPr lang="en-US" altLang="vi-VN" sz="4000" b="1" dirty="0">
                <a:solidFill>
                  <a:srgbClr val="FF0000"/>
                </a:solidFill>
                <a:latin typeface="Times New Roman" panose="02020603050405020304" pitchFamily="18" charset="0"/>
              </a:rPr>
              <a:t> </a:t>
            </a:r>
            <a:r>
              <a:rPr lang="en-US" altLang="vi-VN" sz="4000" b="1" dirty="0" err="1">
                <a:solidFill>
                  <a:srgbClr val="FF0000"/>
                </a:solidFill>
                <a:latin typeface="Times New Roman" panose="02020603050405020304" pitchFamily="18" charset="0"/>
              </a:rPr>
              <a:t>mừng</a:t>
            </a:r>
            <a:r>
              <a:rPr lang="en-US" altLang="vi-VN" sz="4000" b="1" dirty="0">
                <a:solidFill>
                  <a:srgbClr val="FF0000"/>
                </a:solidFill>
                <a:latin typeface="Times New Roman" panose="02020603050405020304" pitchFamily="18" charset="0"/>
              </a:rPr>
              <a:t> </a:t>
            </a:r>
            <a:r>
              <a:rPr lang="en-US" altLang="vi-VN" sz="4000" b="1" dirty="0" err="1">
                <a:solidFill>
                  <a:srgbClr val="FF0000"/>
                </a:solidFill>
                <a:latin typeface="Times New Roman" panose="02020603050405020304" pitchFamily="18" charset="0"/>
              </a:rPr>
              <a:t>quí</a:t>
            </a:r>
            <a:r>
              <a:rPr lang="en-US" altLang="vi-VN" sz="4000" b="1" dirty="0">
                <a:solidFill>
                  <a:srgbClr val="FF0000"/>
                </a:solidFill>
                <a:latin typeface="Times New Roman" panose="02020603050405020304" pitchFamily="18" charset="0"/>
              </a:rPr>
              <a:t> </a:t>
            </a:r>
            <a:r>
              <a:rPr lang="en-US" altLang="vi-VN" sz="4000" b="1" dirty="0" err="1">
                <a:solidFill>
                  <a:srgbClr val="FF0000"/>
                </a:solidFill>
                <a:latin typeface="Times New Roman" panose="02020603050405020304" pitchFamily="18" charset="0"/>
              </a:rPr>
              <a:t>thầy</a:t>
            </a:r>
            <a:r>
              <a:rPr lang="en-US" altLang="vi-VN" sz="4000" b="1" dirty="0">
                <a:solidFill>
                  <a:srgbClr val="FF0000"/>
                </a:solidFill>
                <a:latin typeface="Times New Roman" panose="02020603050405020304" pitchFamily="18" charset="0"/>
              </a:rPr>
              <a:t>, </a:t>
            </a:r>
            <a:r>
              <a:rPr lang="en-US" altLang="vi-VN" sz="4000" b="1" dirty="0" err="1">
                <a:solidFill>
                  <a:srgbClr val="FF0000"/>
                </a:solidFill>
                <a:latin typeface="Times New Roman" panose="02020603050405020304" pitchFamily="18" charset="0"/>
              </a:rPr>
              <a:t>cô</a:t>
            </a:r>
            <a:r>
              <a:rPr lang="en-US" altLang="vi-VN" sz="4000" b="1" dirty="0">
                <a:solidFill>
                  <a:srgbClr val="FF0000"/>
                </a:solidFill>
                <a:latin typeface="Times New Roman" panose="02020603050405020304" pitchFamily="18" charset="0"/>
              </a:rPr>
              <a:t> </a:t>
            </a:r>
            <a:r>
              <a:rPr lang="en-US" altLang="vi-VN" sz="4000" b="1" dirty="0" err="1">
                <a:solidFill>
                  <a:srgbClr val="FF0000"/>
                </a:solidFill>
                <a:latin typeface="Times New Roman" panose="02020603050405020304" pitchFamily="18" charset="0"/>
              </a:rPr>
              <a:t>đến</a:t>
            </a:r>
            <a:r>
              <a:rPr lang="en-US" altLang="vi-VN" sz="4000" b="1" dirty="0">
                <a:solidFill>
                  <a:srgbClr val="FF0000"/>
                </a:solidFill>
                <a:latin typeface="Times New Roman" panose="02020603050405020304" pitchFamily="18" charset="0"/>
              </a:rPr>
              <a:t> </a:t>
            </a:r>
            <a:r>
              <a:rPr lang="en-US" altLang="vi-VN" sz="4000" b="1" dirty="0" err="1">
                <a:solidFill>
                  <a:srgbClr val="FF0000"/>
                </a:solidFill>
                <a:latin typeface="Times New Roman" panose="02020603050405020304" pitchFamily="18" charset="0"/>
              </a:rPr>
              <a:t>dự</a:t>
            </a:r>
            <a:r>
              <a:rPr lang="en-US" altLang="vi-VN" sz="4000" b="1" dirty="0">
                <a:solidFill>
                  <a:srgbClr val="FF0000"/>
                </a:solidFill>
                <a:latin typeface="Times New Roman" panose="02020603050405020304" pitchFamily="18" charset="0"/>
              </a:rPr>
              <a:t> </a:t>
            </a:r>
            <a:r>
              <a:rPr lang="en-US" altLang="vi-VN" sz="4000" b="1" dirty="0" err="1">
                <a:solidFill>
                  <a:srgbClr val="FF0000"/>
                </a:solidFill>
                <a:latin typeface="Times New Roman" panose="02020603050405020304" pitchFamily="18" charset="0"/>
              </a:rPr>
              <a:t>giờ</a:t>
            </a:r>
            <a:r>
              <a:rPr lang="en-US" altLang="vi-VN" sz="4000" b="1" dirty="0">
                <a:solidFill>
                  <a:srgbClr val="FF0000"/>
                </a:solidFill>
                <a:latin typeface="Times New Roman" panose="02020603050405020304" pitchFamily="18" charset="0"/>
              </a:rPr>
              <a:t> </a:t>
            </a:r>
            <a:r>
              <a:rPr lang="en-US" altLang="vi-VN" sz="4000" b="1" dirty="0" err="1">
                <a:solidFill>
                  <a:srgbClr val="FF0000"/>
                </a:solidFill>
                <a:latin typeface="Times New Roman" panose="02020603050405020304" pitchFamily="18" charset="0"/>
              </a:rPr>
              <a:t>môn</a:t>
            </a:r>
            <a:r>
              <a:rPr lang="en-US" altLang="vi-VN" sz="4000" b="1" dirty="0">
                <a:solidFill>
                  <a:srgbClr val="FF0000"/>
                </a:solidFill>
                <a:latin typeface="Times New Roman" panose="02020603050405020304" pitchFamily="18" charset="0"/>
              </a:rPr>
              <a:t> </a:t>
            </a:r>
            <a:r>
              <a:rPr lang="en-US" altLang="vi-VN" sz="4000" b="1" dirty="0" err="1">
                <a:solidFill>
                  <a:srgbClr val="FF0000"/>
                </a:solidFill>
                <a:latin typeface="Times New Roman" panose="02020603050405020304" pitchFamily="18" charset="0"/>
              </a:rPr>
              <a:t>Địa</a:t>
            </a:r>
            <a:r>
              <a:rPr lang="en-US" altLang="vi-VN" sz="4000" b="1" dirty="0">
                <a:solidFill>
                  <a:srgbClr val="FF0000"/>
                </a:solidFill>
                <a:latin typeface="Times New Roman" panose="02020603050405020304" pitchFamily="18" charset="0"/>
              </a:rPr>
              <a:t> </a:t>
            </a:r>
            <a:r>
              <a:rPr lang="en-US" altLang="vi-VN" sz="4000" b="1" dirty="0" err="1">
                <a:solidFill>
                  <a:srgbClr val="FF0000"/>
                </a:solidFill>
                <a:latin typeface="Times New Roman" panose="02020603050405020304" pitchFamily="18" charset="0"/>
              </a:rPr>
              <a:t>lí</a:t>
            </a:r>
            <a:endParaRPr lang="en-US" altLang="vi-VN" sz="4000" b="1" dirty="0">
              <a:solidFill>
                <a:srgbClr val="FF0000"/>
              </a:solidFill>
              <a:latin typeface="Times New Roman" panose="02020603050405020304" pitchFamily="18" charset="0"/>
            </a:endParaRPr>
          </a:p>
        </p:txBody>
      </p:sp>
      <p:sp>
        <p:nvSpPr>
          <p:cNvPr id="62480" name="Rectangle 16">
            <a:extLst>
              <a:ext uri="{FF2B5EF4-FFF2-40B4-BE49-F238E27FC236}">
                <a16:creationId xmlns:a16="http://schemas.microsoft.com/office/drawing/2014/main" id="{A4CB55BC-8267-3678-0E3C-FDA7DA7B27C3}"/>
              </a:ext>
            </a:extLst>
          </p:cNvPr>
          <p:cNvSpPr>
            <a:spLocks noChangeArrowheads="1"/>
          </p:cNvSpPr>
          <p:nvPr/>
        </p:nvSpPr>
        <p:spPr bwMode="auto">
          <a:xfrm>
            <a:off x="5410200" y="1981201"/>
            <a:ext cx="1905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altLang="vi-VN" sz="2800" b="1" dirty="0" err="1">
                <a:solidFill>
                  <a:srgbClr val="FF0000"/>
                </a:solidFill>
                <a:latin typeface="Times New Roman" panose="02020603050405020304" pitchFamily="18" charset="0"/>
              </a:rPr>
              <a:t>Lớp</a:t>
            </a:r>
            <a:r>
              <a:rPr lang="en-US" altLang="vi-VN" sz="2800" b="1" dirty="0">
                <a:solidFill>
                  <a:srgbClr val="FF0000"/>
                </a:solidFill>
                <a:latin typeface="Times New Roman" panose="02020603050405020304" pitchFamily="18" charset="0"/>
              </a:rPr>
              <a:t> 10A8</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548B1A-4DFA-DCD8-039D-43A6557FAFAF}"/>
              </a:ext>
            </a:extLst>
          </p:cNvPr>
          <p:cNvSpPr>
            <a:spLocks noGrp="1"/>
          </p:cNvSpPr>
          <p:nvPr>
            <p:ph type="title"/>
          </p:nvPr>
        </p:nvSpPr>
        <p:spPr>
          <a:xfrm>
            <a:off x="4903489" y="946972"/>
            <a:ext cx="2834479" cy="651954"/>
          </a:xfrm>
        </p:spPr>
        <p:txBody>
          <a:bodyPr>
            <a:normAutofit/>
          </a:bodyPr>
          <a:lstStyle/>
          <a:p>
            <a:r>
              <a:rPr lang="en-US" sz="2800" dirty="0" err="1">
                <a:latin typeface="Arial" panose="020B0604020202020204" pitchFamily="34" charset="0"/>
                <a:cs typeface="Arial" panose="020B0604020202020204" pitchFamily="34" charset="0"/>
              </a:rPr>
              <a:t>Hoạt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động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nhóm</a:t>
            </a:r>
            <a:endParaRPr lang="vi-VN" sz="2800" dirty="0">
              <a:latin typeface="Arial" panose="020B0604020202020204" pitchFamily="34" charset="0"/>
              <a:cs typeface="Arial" panose="020B0604020202020204" pitchFamily="34" charset="0"/>
            </a:endParaRPr>
          </a:p>
        </p:txBody>
      </p:sp>
      <p:sp>
        <p:nvSpPr>
          <p:cNvPr id="4" name="Rectangle: Rounded Corners 3">
            <a:extLst>
              <a:ext uri="{FF2B5EF4-FFF2-40B4-BE49-F238E27FC236}">
                <a16:creationId xmlns:a16="http://schemas.microsoft.com/office/drawing/2014/main" id="{07FD4005-C90D-3F0F-D595-2126736FD959}"/>
              </a:ext>
            </a:extLst>
          </p:cNvPr>
          <p:cNvSpPr/>
          <p:nvPr/>
        </p:nvSpPr>
        <p:spPr>
          <a:xfrm>
            <a:off x="1015253" y="3091903"/>
            <a:ext cx="10161494" cy="833717"/>
          </a:xfrm>
          <a:prstGeom prst="roundRect">
            <a:avLst/>
          </a:prstGeom>
          <a:solidFill>
            <a:schemeClr val="bg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FF0000"/>
                </a:solidFill>
                <a:latin typeface="Arial" panose="020B0604020202020204" pitchFamily="34" charset="0"/>
                <a:cs typeface="Arial" panose="020B0604020202020204" pitchFamily="34" charset="0"/>
              </a:rPr>
              <a:t>Nhóm</a:t>
            </a:r>
            <a:r>
              <a:rPr lang="en-US" sz="2400" dirty="0">
                <a:solidFill>
                  <a:srgbClr val="FF0000"/>
                </a:solidFill>
                <a:latin typeface="Arial" panose="020B0604020202020204" pitchFamily="34" charset="0"/>
                <a:cs typeface="Arial" panose="020B0604020202020204" pitchFamily="34" charset="0"/>
              </a:rPr>
              <a:t> 1 </a:t>
            </a:r>
            <a:r>
              <a:rPr lang="en-US" sz="2400" dirty="0" err="1">
                <a:solidFill>
                  <a:srgbClr val="FF0000"/>
                </a:solidFill>
                <a:latin typeface="Arial" panose="020B0604020202020204" pitchFamily="34" charset="0"/>
                <a:cs typeface="Arial" panose="020B0604020202020204" pitchFamily="34" charset="0"/>
              </a:rPr>
              <a:t>và</a:t>
            </a:r>
            <a:r>
              <a:rPr lang="en-US" sz="2400" dirty="0">
                <a:solidFill>
                  <a:srgbClr val="FF0000"/>
                </a:solidFill>
                <a:latin typeface="Arial" panose="020B0604020202020204" pitchFamily="34" charset="0"/>
                <a:cs typeface="Arial" panose="020B0604020202020204" pitchFamily="34" charset="0"/>
              </a:rPr>
              <a:t> 2: </a:t>
            </a:r>
            <a:r>
              <a:rPr lang="en-US" sz="2400" dirty="0" err="1">
                <a:solidFill>
                  <a:srgbClr val="FF0000"/>
                </a:solidFill>
                <a:latin typeface="Arial" panose="020B0604020202020204" pitchFamily="34" charset="0"/>
                <a:cs typeface="Arial" panose="020B0604020202020204" pitchFamily="34" charset="0"/>
              </a:rPr>
              <a:t>vẽ</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sơ</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đồ</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tư</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duy</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về</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các</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nhân</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tố</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ảnh</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hưởng</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đến</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chế</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độ</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nước</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sông</a:t>
            </a:r>
            <a:endParaRPr lang="vi-VN" sz="2400" dirty="0">
              <a:solidFill>
                <a:srgbClr val="FF0000"/>
              </a:solidFill>
              <a:latin typeface="Arial" panose="020B0604020202020204" pitchFamily="34" charset="0"/>
              <a:cs typeface="Arial" panose="020B0604020202020204" pitchFamily="34" charset="0"/>
            </a:endParaRPr>
          </a:p>
        </p:txBody>
      </p:sp>
      <p:sp>
        <p:nvSpPr>
          <p:cNvPr id="5" name="Rectangle: Rounded Corners 4">
            <a:extLst>
              <a:ext uri="{FF2B5EF4-FFF2-40B4-BE49-F238E27FC236}">
                <a16:creationId xmlns:a16="http://schemas.microsoft.com/office/drawing/2014/main" id="{D56ED138-6212-9703-3D51-163F20529BFC}"/>
              </a:ext>
            </a:extLst>
          </p:cNvPr>
          <p:cNvSpPr/>
          <p:nvPr/>
        </p:nvSpPr>
        <p:spPr>
          <a:xfrm>
            <a:off x="893618" y="4923208"/>
            <a:ext cx="10161494" cy="833717"/>
          </a:xfrm>
          <a:prstGeom prst="roundRect">
            <a:avLst/>
          </a:prstGeom>
          <a:solidFill>
            <a:schemeClr val="bg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FF0000"/>
                </a:solidFill>
                <a:latin typeface="Arial" panose="020B0604020202020204" pitchFamily="34" charset="0"/>
                <a:cs typeface="Arial" panose="020B0604020202020204" pitchFamily="34" charset="0"/>
              </a:rPr>
              <a:t>Nhóm</a:t>
            </a:r>
            <a:r>
              <a:rPr lang="en-US" sz="2400" dirty="0">
                <a:solidFill>
                  <a:srgbClr val="FF0000"/>
                </a:solidFill>
                <a:latin typeface="Arial" panose="020B0604020202020204" pitchFamily="34" charset="0"/>
                <a:cs typeface="Arial" panose="020B0604020202020204" pitchFamily="34" charset="0"/>
              </a:rPr>
              <a:t> 3 </a:t>
            </a:r>
            <a:r>
              <a:rPr lang="en-US" sz="2400" dirty="0" err="1">
                <a:solidFill>
                  <a:srgbClr val="FF0000"/>
                </a:solidFill>
                <a:latin typeface="Arial" panose="020B0604020202020204" pitchFamily="34" charset="0"/>
                <a:cs typeface="Arial" panose="020B0604020202020204" pitchFamily="34" charset="0"/>
              </a:rPr>
              <a:t>và</a:t>
            </a:r>
            <a:r>
              <a:rPr lang="en-US" sz="2400" dirty="0">
                <a:solidFill>
                  <a:srgbClr val="FF0000"/>
                </a:solidFill>
                <a:latin typeface="Arial" panose="020B0604020202020204" pitchFamily="34" charset="0"/>
                <a:cs typeface="Arial" panose="020B0604020202020204" pitchFamily="34" charset="0"/>
              </a:rPr>
              <a:t> 4: </a:t>
            </a:r>
            <a:r>
              <a:rPr lang="en-US" sz="2400" dirty="0" err="1">
                <a:solidFill>
                  <a:srgbClr val="FF0000"/>
                </a:solidFill>
                <a:latin typeface="Arial" panose="020B0604020202020204" pitchFamily="34" charset="0"/>
                <a:cs typeface="Arial" panose="020B0604020202020204" pitchFamily="34" charset="0"/>
              </a:rPr>
              <a:t>Ghép</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các</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mảnh</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ghép</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Phân</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biệt</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các</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hồ</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theo</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nguồn</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gốc</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hình</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thành</a:t>
            </a:r>
            <a:endParaRPr lang="vi-VN" sz="2400" dirty="0">
              <a:solidFill>
                <a:srgbClr val="FF0000"/>
              </a:solidFill>
              <a:latin typeface="Arial" panose="020B0604020202020204" pitchFamily="34" charset="0"/>
              <a:cs typeface="Arial" panose="020B0604020202020204" pitchFamily="34" charset="0"/>
            </a:endParaRPr>
          </a:p>
        </p:txBody>
      </p:sp>
      <p:sp>
        <p:nvSpPr>
          <p:cNvPr id="6" name="Rectangle: Rounded Corners 5">
            <a:extLst>
              <a:ext uri="{FF2B5EF4-FFF2-40B4-BE49-F238E27FC236}">
                <a16:creationId xmlns:a16="http://schemas.microsoft.com/office/drawing/2014/main" id="{84A5AAC8-BF22-F3F7-3ECD-35B08011530D}"/>
              </a:ext>
            </a:extLst>
          </p:cNvPr>
          <p:cNvSpPr/>
          <p:nvPr/>
        </p:nvSpPr>
        <p:spPr>
          <a:xfrm>
            <a:off x="5557505" y="1504781"/>
            <a:ext cx="1526445" cy="682157"/>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accent6">
                    <a:lumMod val="75000"/>
                  </a:schemeClr>
                </a:solidFill>
                <a:latin typeface="Arial" panose="020B0604020202020204" pitchFamily="34" charset="0"/>
                <a:cs typeface="Arial" panose="020B0604020202020204" pitchFamily="34" charset="0"/>
              </a:rPr>
              <a:t>Thời</a:t>
            </a:r>
            <a:r>
              <a:rPr lang="en-US" sz="2000" dirty="0">
                <a:solidFill>
                  <a:schemeClr val="accent6">
                    <a:lumMod val="75000"/>
                  </a:schemeClr>
                </a:solidFill>
                <a:latin typeface="Arial" panose="020B0604020202020204" pitchFamily="34" charset="0"/>
                <a:cs typeface="Arial" panose="020B0604020202020204" pitchFamily="34" charset="0"/>
              </a:rPr>
              <a:t> </a:t>
            </a:r>
            <a:r>
              <a:rPr lang="en-US" sz="2000" dirty="0" err="1">
                <a:solidFill>
                  <a:schemeClr val="accent6">
                    <a:lumMod val="75000"/>
                  </a:schemeClr>
                </a:solidFill>
                <a:latin typeface="Arial" panose="020B0604020202020204" pitchFamily="34" charset="0"/>
                <a:cs typeface="Arial" panose="020B0604020202020204" pitchFamily="34" charset="0"/>
              </a:rPr>
              <a:t>gian</a:t>
            </a:r>
            <a:r>
              <a:rPr lang="en-US" sz="2000" dirty="0">
                <a:solidFill>
                  <a:schemeClr val="accent6">
                    <a:lumMod val="75000"/>
                  </a:schemeClr>
                </a:solidFill>
                <a:latin typeface="Arial" panose="020B0604020202020204" pitchFamily="34" charset="0"/>
                <a:cs typeface="Arial" panose="020B0604020202020204" pitchFamily="34" charset="0"/>
              </a:rPr>
              <a:t>:</a:t>
            </a:r>
          </a:p>
          <a:p>
            <a:pPr algn="ctr"/>
            <a:r>
              <a:rPr lang="en-US" sz="2000" dirty="0">
                <a:solidFill>
                  <a:schemeClr val="accent6">
                    <a:lumMod val="75000"/>
                  </a:schemeClr>
                </a:solidFill>
                <a:latin typeface="Arial" panose="020B0604020202020204" pitchFamily="34" charset="0"/>
                <a:cs typeface="Arial" panose="020B0604020202020204" pitchFamily="34" charset="0"/>
              </a:rPr>
              <a:t> 8 </a:t>
            </a:r>
            <a:r>
              <a:rPr lang="en-US" sz="2000" dirty="0" err="1">
                <a:solidFill>
                  <a:schemeClr val="accent6">
                    <a:lumMod val="75000"/>
                  </a:schemeClr>
                </a:solidFill>
                <a:latin typeface="Arial" panose="020B0604020202020204" pitchFamily="34" charset="0"/>
                <a:cs typeface="Arial" panose="020B0604020202020204" pitchFamily="34" charset="0"/>
              </a:rPr>
              <a:t>phút</a:t>
            </a:r>
            <a:endParaRPr lang="vi-VN" sz="2000" dirty="0">
              <a:solidFill>
                <a:schemeClr val="accent6">
                  <a:lumMod val="75000"/>
                </a:schemeClr>
              </a:solidFill>
              <a:latin typeface="Arial" panose="020B0604020202020204" pitchFamily="34" charset="0"/>
              <a:cs typeface="Arial" panose="020B0604020202020204" pitchFamily="34" charset="0"/>
            </a:endParaRPr>
          </a:p>
        </p:txBody>
      </p:sp>
      <p:pic>
        <p:nvPicPr>
          <p:cNvPr id="3" name="Google Shape;1081;p7" descr="The role of Good Governance in Project Management">
            <a:extLst>
              <a:ext uri="{FF2B5EF4-FFF2-40B4-BE49-F238E27FC236}">
                <a16:creationId xmlns:a16="http://schemas.microsoft.com/office/drawing/2014/main" id="{4D6418AD-C34D-1D43-C23F-DE9579699A74}"/>
              </a:ext>
            </a:extLst>
          </p:cNvPr>
          <p:cNvPicPr preferRelativeResize="0"/>
          <p:nvPr/>
        </p:nvPicPr>
        <p:blipFill rotWithShape="1">
          <a:blip r:embed="rId2">
            <a:alphaModFix/>
          </a:blip>
          <a:srcRect/>
          <a:stretch/>
        </p:blipFill>
        <p:spPr>
          <a:xfrm>
            <a:off x="595746" y="351129"/>
            <a:ext cx="2724149" cy="1743186"/>
          </a:xfrm>
          <a:prstGeom prst="rect">
            <a:avLst/>
          </a:prstGeom>
          <a:noFill/>
          <a:ln>
            <a:noFill/>
          </a:ln>
        </p:spPr>
      </p:pic>
      <p:pic>
        <p:nvPicPr>
          <p:cNvPr id="7" name="Picture 2" descr="Đồ hoạ vector miễn phí của Bắt tay">
            <a:extLst>
              <a:ext uri="{FF2B5EF4-FFF2-40B4-BE49-F238E27FC236}">
                <a16:creationId xmlns:a16="http://schemas.microsoft.com/office/drawing/2014/main" id="{F51E43B0-8DA4-20B2-9680-05503138BAB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73048" y="60281"/>
            <a:ext cx="1964128" cy="19641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8642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9024F71-D751-0E5B-FB90-D181D57ECE91}"/>
              </a:ext>
            </a:extLst>
          </p:cNvPr>
          <p:cNvSpPr/>
          <p:nvPr/>
        </p:nvSpPr>
        <p:spPr>
          <a:xfrm>
            <a:off x="3792071" y="470647"/>
            <a:ext cx="4182035" cy="90095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2060"/>
                </a:solidFill>
                <a:latin typeface="Arial" panose="020B0604020202020204" pitchFamily="34" charset="0"/>
                <a:cs typeface="Arial" panose="020B0604020202020204" pitchFamily="34" charset="0"/>
              </a:rPr>
              <a:t>Báo</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cáo</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sản</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phẩm</a:t>
            </a:r>
            <a:endParaRPr lang="vi-VN" sz="2400" dirty="0">
              <a:solidFill>
                <a:srgbClr val="002060"/>
              </a:solidFill>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1FB2AAB3-93B0-E14B-F916-F050B1D04425}"/>
              </a:ext>
            </a:extLst>
          </p:cNvPr>
          <p:cNvSpPr/>
          <p:nvPr/>
        </p:nvSpPr>
        <p:spPr>
          <a:xfrm>
            <a:off x="2070847" y="2631143"/>
            <a:ext cx="8050305" cy="658906"/>
          </a:xfrm>
          <a:prstGeom prst="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7030A0"/>
                </a:solidFill>
                <a:latin typeface="Arial" panose="020B0604020202020204" pitchFamily="34" charset="0"/>
                <a:cs typeface="Arial" panose="020B0604020202020204" pitchFamily="34" charset="0"/>
              </a:rPr>
              <a:t>Các</a:t>
            </a:r>
            <a:r>
              <a:rPr lang="en-US" sz="2400" dirty="0">
                <a:solidFill>
                  <a:srgbClr val="7030A0"/>
                </a:solidFill>
                <a:latin typeface="Arial" panose="020B0604020202020204" pitchFamily="34" charset="0"/>
                <a:cs typeface="Arial" panose="020B0604020202020204" pitchFamily="34" charset="0"/>
              </a:rPr>
              <a:t> </a:t>
            </a:r>
            <a:r>
              <a:rPr lang="en-US" sz="2400" dirty="0" err="1">
                <a:solidFill>
                  <a:srgbClr val="7030A0"/>
                </a:solidFill>
                <a:latin typeface="Arial" panose="020B0604020202020204" pitchFamily="34" charset="0"/>
                <a:cs typeface="Arial" panose="020B0604020202020204" pitchFamily="34" charset="0"/>
              </a:rPr>
              <a:t>nhân</a:t>
            </a:r>
            <a:r>
              <a:rPr lang="en-US" sz="2400" dirty="0">
                <a:solidFill>
                  <a:srgbClr val="7030A0"/>
                </a:solidFill>
                <a:latin typeface="Arial" panose="020B0604020202020204" pitchFamily="34" charset="0"/>
                <a:cs typeface="Arial" panose="020B0604020202020204" pitchFamily="34" charset="0"/>
              </a:rPr>
              <a:t> </a:t>
            </a:r>
            <a:r>
              <a:rPr lang="en-US" sz="2400" dirty="0" err="1">
                <a:solidFill>
                  <a:srgbClr val="7030A0"/>
                </a:solidFill>
                <a:latin typeface="Arial" panose="020B0604020202020204" pitchFamily="34" charset="0"/>
                <a:cs typeface="Arial" panose="020B0604020202020204" pitchFamily="34" charset="0"/>
              </a:rPr>
              <a:t>tố</a:t>
            </a:r>
            <a:r>
              <a:rPr lang="en-US" sz="2400" dirty="0">
                <a:solidFill>
                  <a:srgbClr val="7030A0"/>
                </a:solidFill>
                <a:latin typeface="Arial" panose="020B0604020202020204" pitchFamily="34" charset="0"/>
                <a:cs typeface="Arial" panose="020B0604020202020204" pitchFamily="34" charset="0"/>
              </a:rPr>
              <a:t> </a:t>
            </a:r>
            <a:r>
              <a:rPr lang="en-US" sz="2400" dirty="0" err="1">
                <a:solidFill>
                  <a:srgbClr val="7030A0"/>
                </a:solidFill>
                <a:latin typeface="Arial" panose="020B0604020202020204" pitchFamily="34" charset="0"/>
                <a:cs typeface="Arial" panose="020B0604020202020204" pitchFamily="34" charset="0"/>
              </a:rPr>
              <a:t>ảnh</a:t>
            </a:r>
            <a:r>
              <a:rPr lang="en-US" sz="2400" dirty="0">
                <a:solidFill>
                  <a:srgbClr val="7030A0"/>
                </a:solidFill>
                <a:latin typeface="Arial" panose="020B0604020202020204" pitchFamily="34" charset="0"/>
                <a:cs typeface="Arial" panose="020B0604020202020204" pitchFamily="34" charset="0"/>
              </a:rPr>
              <a:t> </a:t>
            </a:r>
            <a:r>
              <a:rPr lang="en-US" sz="2400" dirty="0" err="1">
                <a:solidFill>
                  <a:srgbClr val="7030A0"/>
                </a:solidFill>
                <a:latin typeface="Arial" panose="020B0604020202020204" pitchFamily="34" charset="0"/>
                <a:cs typeface="Arial" panose="020B0604020202020204" pitchFamily="34" charset="0"/>
              </a:rPr>
              <a:t>hưởng</a:t>
            </a:r>
            <a:r>
              <a:rPr lang="en-US" sz="2400" dirty="0">
                <a:solidFill>
                  <a:srgbClr val="7030A0"/>
                </a:solidFill>
                <a:latin typeface="Arial" panose="020B0604020202020204" pitchFamily="34" charset="0"/>
                <a:cs typeface="Arial" panose="020B0604020202020204" pitchFamily="34" charset="0"/>
              </a:rPr>
              <a:t> </a:t>
            </a:r>
            <a:r>
              <a:rPr lang="en-US" sz="2400" dirty="0" err="1">
                <a:solidFill>
                  <a:srgbClr val="7030A0"/>
                </a:solidFill>
                <a:latin typeface="Arial" panose="020B0604020202020204" pitchFamily="34" charset="0"/>
                <a:cs typeface="Arial" panose="020B0604020202020204" pitchFamily="34" charset="0"/>
              </a:rPr>
              <a:t>đến</a:t>
            </a:r>
            <a:r>
              <a:rPr lang="en-US" sz="2400" dirty="0">
                <a:solidFill>
                  <a:srgbClr val="7030A0"/>
                </a:solidFill>
                <a:latin typeface="Arial" panose="020B0604020202020204" pitchFamily="34" charset="0"/>
                <a:cs typeface="Arial" panose="020B0604020202020204" pitchFamily="34" charset="0"/>
              </a:rPr>
              <a:t> </a:t>
            </a:r>
            <a:r>
              <a:rPr lang="en-US" sz="2400" dirty="0" err="1">
                <a:solidFill>
                  <a:srgbClr val="7030A0"/>
                </a:solidFill>
                <a:latin typeface="Arial" panose="020B0604020202020204" pitchFamily="34" charset="0"/>
                <a:cs typeface="Arial" panose="020B0604020202020204" pitchFamily="34" charset="0"/>
              </a:rPr>
              <a:t>chế</a:t>
            </a:r>
            <a:r>
              <a:rPr lang="en-US" sz="2400" dirty="0">
                <a:solidFill>
                  <a:srgbClr val="7030A0"/>
                </a:solidFill>
                <a:latin typeface="Arial" panose="020B0604020202020204" pitchFamily="34" charset="0"/>
                <a:cs typeface="Arial" panose="020B0604020202020204" pitchFamily="34" charset="0"/>
              </a:rPr>
              <a:t> </a:t>
            </a:r>
            <a:r>
              <a:rPr lang="en-US" sz="2400" dirty="0" err="1">
                <a:solidFill>
                  <a:srgbClr val="7030A0"/>
                </a:solidFill>
                <a:latin typeface="Arial" panose="020B0604020202020204" pitchFamily="34" charset="0"/>
                <a:cs typeface="Arial" panose="020B0604020202020204" pitchFamily="34" charset="0"/>
              </a:rPr>
              <a:t>độ</a:t>
            </a:r>
            <a:r>
              <a:rPr lang="en-US" sz="2400" dirty="0">
                <a:solidFill>
                  <a:srgbClr val="7030A0"/>
                </a:solidFill>
                <a:latin typeface="Arial" panose="020B0604020202020204" pitchFamily="34" charset="0"/>
                <a:cs typeface="Arial" panose="020B0604020202020204" pitchFamily="34" charset="0"/>
              </a:rPr>
              <a:t> </a:t>
            </a:r>
            <a:r>
              <a:rPr lang="en-US" sz="2400" dirty="0" err="1">
                <a:solidFill>
                  <a:srgbClr val="7030A0"/>
                </a:solidFill>
                <a:latin typeface="Arial" panose="020B0604020202020204" pitchFamily="34" charset="0"/>
                <a:cs typeface="Arial" panose="020B0604020202020204" pitchFamily="34" charset="0"/>
              </a:rPr>
              <a:t>nước</a:t>
            </a:r>
            <a:r>
              <a:rPr lang="en-US" sz="2400" dirty="0">
                <a:solidFill>
                  <a:srgbClr val="7030A0"/>
                </a:solidFill>
                <a:latin typeface="Arial" panose="020B0604020202020204" pitchFamily="34" charset="0"/>
                <a:cs typeface="Arial" panose="020B0604020202020204" pitchFamily="34" charset="0"/>
              </a:rPr>
              <a:t> </a:t>
            </a:r>
            <a:r>
              <a:rPr lang="en-US" sz="2400" dirty="0" err="1">
                <a:solidFill>
                  <a:srgbClr val="7030A0"/>
                </a:solidFill>
                <a:latin typeface="Arial" panose="020B0604020202020204" pitchFamily="34" charset="0"/>
                <a:cs typeface="Arial" panose="020B0604020202020204" pitchFamily="34" charset="0"/>
              </a:rPr>
              <a:t>sông</a:t>
            </a:r>
            <a:endParaRPr lang="vi-VN" sz="2400" dirty="0">
              <a:solidFill>
                <a:srgbClr val="7030A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30965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Text Box 2"/>
          <p:cNvSpPr txBox="1">
            <a:spLocks noChangeArrowheads="1"/>
          </p:cNvSpPr>
          <p:nvPr/>
        </p:nvSpPr>
        <p:spPr bwMode="auto">
          <a:xfrm>
            <a:off x="1625600" y="52268"/>
            <a:ext cx="2118656"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sz="2400" dirty="0" err="1">
                <a:solidFill>
                  <a:srgbClr val="FF00FF"/>
                </a:solidFill>
                <a:latin typeface="Arial" panose="020B0604020202020204" pitchFamily="34" charset="0"/>
                <a:cs typeface="Arial" panose="020B0604020202020204" pitchFamily="34" charset="0"/>
              </a:rPr>
              <a:t>Chế</a:t>
            </a:r>
            <a:r>
              <a:rPr lang="en-US" sz="2400" dirty="0">
                <a:solidFill>
                  <a:srgbClr val="FF00FF"/>
                </a:solidFill>
                <a:latin typeface="Arial" panose="020B0604020202020204" pitchFamily="34" charset="0"/>
                <a:cs typeface="Arial" panose="020B0604020202020204" pitchFamily="34" charset="0"/>
              </a:rPr>
              <a:t> </a:t>
            </a:r>
            <a:r>
              <a:rPr lang="en-US" sz="2400" dirty="0" err="1">
                <a:solidFill>
                  <a:srgbClr val="FF00FF"/>
                </a:solidFill>
                <a:latin typeface="Arial" panose="020B0604020202020204" pitchFamily="34" charset="0"/>
                <a:cs typeface="Arial" panose="020B0604020202020204" pitchFamily="34" charset="0"/>
              </a:rPr>
              <a:t>độ</a:t>
            </a:r>
            <a:r>
              <a:rPr lang="en-US" sz="2400" dirty="0">
                <a:solidFill>
                  <a:srgbClr val="FF00FF"/>
                </a:solidFill>
                <a:latin typeface="Arial" panose="020B0604020202020204" pitchFamily="34" charset="0"/>
                <a:cs typeface="Arial" panose="020B0604020202020204" pitchFamily="34" charset="0"/>
              </a:rPr>
              <a:t> </a:t>
            </a:r>
            <a:r>
              <a:rPr lang="en-US" sz="2400" dirty="0" err="1">
                <a:solidFill>
                  <a:srgbClr val="FF00FF"/>
                </a:solidFill>
                <a:latin typeface="Arial" panose="020B0604020202020204" pitchFamily="34" charset="0"/>
                <a:cs typeface="Arial" panose="020B0604020202020204" pitchFamily="34" charset="0"/>
              </a:rPr>
              <a:t>mưa</a:t>
            </a:r>
            <a:endParaRPr lang="en-US" sz="2400" dirty="0">
              <a:solidFill>
                <a:srgbClr val="FF00FF"/>
              </a:solidFill>
              <a:latin typeface="Arial" panose="020B0604020202020204" pitchFamily="34" charset="0"/>
              <a:cs typeface="Arial" panose="020B0604020202020204" pitchFamily="34" charset="0"/>
            </a:endParaRPr>
          </a:p>
        </p:txBody>
      </p:sp>
      <p:sp>
        <p:nvSpPr>
          <p:cNvPr id="187395" name="Rectangle 3"/>
          <p:cNvSpPr>
            <a:spLocks noChangeArrowheads="1"/>
          </p:cNvSpPr>
          <p:nvPr/>
        </p:nvSpPr>
        <p:spPr bwMode="auto">
          <a:xfrm>
            <a:off x="395940" y="597847"/>
            <a:ext cx="11176001" cy="2617728"/>
          </a:xfrm>
          <a:prstGeom prst="rect">
            <a:avLst/>
          </a:prstGeom>
          <a:solidFill>
            <a:schemeClr val="bg2"/>
          </a:solidFill>
          <a:ln w="9525">
            <a:solidFill>
              <a:schemeClr val="tx1"/>
            </a:solidFill>
            <a:miter lim="800000"/>
            <a:headEnd/>
            <a:tailEnd/>
          </a:ln>
          <a:effectLst/>
        </p:spPr>
        <p:txBody>
          <a:bodyPr wrap="none" anchor="ctr"/>
          <a:lstStyle/>
          <a:p>
            <a:endParaRPr lang="vi-VN">
              <a:solidFill>
                <a:schemeClr val="bg1"/>
              </a:solidFill>
            </a:endParaRPr>
          </a:p>
        </p:txBody>
      </p:sp>
      <p:sp>
        <p:nvSpPr>
          <p:cNvPr id="187396" name="Line 4"/>
          <p:cNvSpPr>
            <a:spLocks noChangeShapeType="1"/>
          </p:cNvSpPr>
          <p:nvPr/>
        </p:nvSpPr>
        <p:spPr bwMode="auto">
          <a:xfrm>
            <a:off x="3306483" y="597847"/>
            <a:ext cx="22405" cy="261688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87397" name="Line 5"/>
          <p:cNvSpPr>
            <a:spLocks noChangeShapeType="1"/>
          </p:cNvSpPr>
          <p:nvPr/>
        </p:nvSpPr>
        <p:spPr bwMode="auto">
          <a:xfrm>
            <a:off x="6816166" y="597847"/>
            <a:ext cx="68723" cy="260428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87398" name="Line 6"/>
          <p:cNvSpPr>
            <a:spLocks noChangeShapeType="1"/>
          </p:cNvSpPr>
          <p:nvPr/>
        </p:nvSpPr>
        <p:spPr bwMode="auto">
          <a:xfrm flipV="1">
            <a:off x="464674" y="1204913"/>
            <a:ext cx="11107267" cy="84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87399" name="Text Box 7"/>
          <p:cNvSpPr txBox="1">
            <a:spLocks noChangeArrowheads="1"/>
          </p:cNvSpPr>
          <p:nvPr/>
        </p:nvSpPr>
        <p:spPr bwMode="auto">
          <a:xfrm>
            <a:off x="844174" y="798886"/>
            <a:ext cx="2844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b="1" dirty="0">
                <a:solidFill>
                  <a:srgbClr val="FF00FF"/>
                </a:solidFill>
                <a:latin typeface="VNI-Times" pitchFamily="2" charset="0"/>
              </a:rPr>
              <a:t>KIEÅU KHÍ HAÄU</a:t>
            </a:r>
          </a:p>
        </p:txBody>
      </p:sp>
      <p:sp>
        <p:nvSpPr>
          <p:cNvPr id="187400" name="Text Box 8"/>
          <p:cNvSpPr txBox="1">
            <a:spLocks noChangeArrowheads="1"/>
          </p:cNvSpPr>
          <p:nvPr/>
        </p:nvSpPr>
        <p:spPr bwMode="auto">
          <a:xfrm>
            <a:off x="3860800" y="838200"/>
            <a:ext cx="2946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b="1">
                <a:solidFill>
                  <a:srgbClr val="FF00FF"/>
                </a:solidFill>
                <a:latin typeface="VNI-Times" pitchFamily="2" charset="0"/>
              </a:rPr>
              <a:t>CHEÁ ÑOÄ MÖA</a:t>
            </a:r>
          </a:p>
        </p:txBody>
      </p:sp>
      <p:sp>
        <p:nvSpPr>
          <p:cNvPr id="187401" name="Text Box 9"/>
          <p:cNvSpPr txBox="1">
            <a:spLocks noChangeArrowheads="1"/>
          </p:cNvSpPr>
          <p:nvPr/>
        </p:nvSpPr>
        <p:spPr bwMode="auto">
          <a:xfrm>
            <a:off x="7518400" y="838200"/>
            <a:ext cx="3962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b="1">
                <a:solidFill>
                  <a:srgbClr val="FF00FF"/>
                </a:solidFill>
                <a:latin typeface="VNI-Times" pitchFamily="2" charset="0"/>
              </a:rPr>
              <a:t>CHEÁ ÑOÄ NÖÔÙC SOÂNG</a:t>
            </a:r>
          </a:p>
        </p:txBody>
      </p:sp>
      <p:sp>
        <p:nvSpPr>
          <p:cNvPr id="187402" name="Line 10"/>
          <p:cNvSpPr>
            <a:spLocks noChangeShapeType="1"/>
          </p:cNvSpPr>
          <p:nvPr/>
        </p:nvSpPr>
        <p:spPr bwMode="auto">
          <a:xfrm>
            <a:off x="457201" y="2088227"/>
            <a:ext cx="11176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87405" name="Text Box 13"/>
          <p:cNvSpPr txBox="1">
            <a:spLocks noChangeArrowheads="1"/>
          </p:cNvSpPr>
          <p:nvPr/>
        </p:nvSpPr>
        <p:spPr bwMode="auto">
          <a:xfrm>
            <a:off x="1058581" y="1429524"/>
            <a:ext cx="2133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000" b="1" dirty="0">
                <a:solidFill>
                  <a:srgbClr val="0000FF"/>
                </a:solidFill>
                <a:latin typeface="VNI-Times" pitchFamily="2" charset="0"/>
              </a:rPr>
              <a:t>XÍCH ÑAÏO</a:t>
            </a:r>
          </a:p>
        </p:txBody>
      </p:sp>
      <p:sp>
        <p:nvSpPr>
          <p:cNvPr id="187406" name="Text Box 14"/>
          <p:cNvSpPr txBox="1">
            <a:spLocks noChangeArrowheads="1"/>
          </p:cNvSpPr>
          <p:nvPr/>
        </p:nvSpPr>
        <p:spPr bwMode="auto">
          <a:xfrm>
            <a:off x="543111" y="2462423"/>
            <a:ext cx="28448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sz="2000" b="1" dirty="0">
                <a:solidFill>
                  <a:srgbClr val="0000FF"/>
                </a:solidFill>
                <a:latin typeface="VNI-Times" pitchFamily="2" charset="0"/>
              </a:rPr>
              <a:t>NHIEÄT ÑÔÙI GIOÙ MUØA</a:t>
            </a:r>
          </a:p>
        </p:txBody>
      </p:sp>
      <p:sp>
        <p:nvSpPr>
          <p:cNvPr id="187409" name="Text Box 17"/>
          <p:cNvSpPr txBox="1">
            <a:spLocks noChangeArrowheads="1"/>
          </p:cNvSpPr>
          <p:nvPr/>
        </p:nvSpPr>
        <p:spPr bwMode="auto">
          <a:xfrm>
            <a:off x="3454400" y="1421018"/>
            <a:ext cx="3962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400" b="1" dirty="0" err="1">
                <a:latin typeface="VNI-Times" pitchFamily="2" charset="0"/>
              </a:rPr>
              <a:t>Möa</a:t>
            </a:r>
            <a:r>
              <a:rPr lang="en-US" sz="2400" b="1" dirty="0">
                <a:latin typeface="VNI-Times" pitchFamily="2" charset="0"/>
              </a:rPr>
              <a:t> </a:t>
            </a:r>
            <a:r>
              <a:rPr lang="en-US" sz="2400" b="1" dirty="0" err="1">
                <a:latin typeface="VNI-Times" pitchFamily="2" charset="0"/>
              </a:rPr>
              <a:t>lôùn</a:t>
            </a:r>
            <a:r>
              <a:rPr lang="en-US" sz="2400" b="1" dirty="0">
                <a:latin typeface="VNI-Times" pitchFamily="2" charset="0"/>
              </a:rPr>
              <a:t>, </a:t>
            </a:r>
            <a:r>
              <a:rPr lang="en-US" sz="2400" b="1" dirty="0" err="1">
                <a:latin typeface="VNI-Times" pitchFamily="2" charset="0"/>
              </a:rPr>
              <a:t>quanh</a:t>
            </a:r>
            <a:r>
              <a:rPr lang="en-US" sz="2400" b="1" dirty="0">
                <a:latin typeface="VNI-Times" pitchFamily="2" charset="0"/>
              </a:rPr>
              <a:t> </a:t>
            </a:r>
            <a:r>
              <a:rPr lang="en-US" sz="2400" b="1" dirty="0" err="1">
                <a:latin typeface="VNI-Times" pitchFamily="2" charset="0"/>
              </a:rPr>
              <a:t>naêm</a:t>
            </a:r>
            <a:endParaRPr lang="en-US" sz="2400" b="1" dirty="0">
              <a:latin typeface="VNI-Times" pitchFamily="2" charset="0"/>
            </a:endParaRPr>
          </a:p>
        </p:txBody>
      </p:sp>
      <p:sp>
        <p:nvSpPr>
          <p:cNvPr id="187410" name="Text Box 18"/>
          <p:cNvSpPr txBox="1">
            <a:spLocks noChangeArrowheads="1"/>
          </p:cNvSpPr>
          <p:nvPr/>
        </p:nvSpPr>
        <p:spPr bwMode="auto">
          <a:xfrm>
            <a:off x="3759200" y="2459339"/>
            <a:ext cx="3149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400" b="1" dirty="0">
                <a:latin typeface="VNI-Times" pitchFamily="2" charset="0"/>
              </a:rPr>
              <a:t>6 </a:t>
            </a:r>
            <a:r>
              <a:rPr lang="en-US" sz="2400" b="1" dirty="0" err="1">
                <a:latin typeface="VNI-Times" pitchFamily="2" charset="0"/>
              </a:rPr>
              <a:t>thaùng</a:t>
            </a:r>
            <a:r>
              <a:rPr lang="en-US" sz="2400" b="1" dirty="0">
                <a:latin typeface="VNI-Times" pitchFamily="2" charset="0"/>
              </a:rPr>
              <a:t> </a:t>
            </a:r>
            <a:r>
              <a:rPr lang="en-US" sz="2400" b="1" dirty="0" err="1">
                <a:latin typeface="VNI-Times" pitchFamily="2" charset="0"/>
              </a:rPr>
              <a:t>möa</a:t>
            </a:r>
            <a:endParaRPr lang="en-US" sz="2400" b="1" dirty="0">
              <a:latin typeface="VNI-Times" pitchFamily="2" charset="0"/>
            </a:endParaRPr>
          </a:p>
        </p:txBody>
      </p:sp>
      <p:sp>
        <p:nvSpPr>
          <p:cNvPr id="187413" name="Text Box 21"/>
          <p:cNvSpPr txBox="1">
            <a:spLocks noChangeArrowheads="1"/>
          </p:cNvSpPr>
          <p:nvPr/>
        </p:nvSpPr>
        <p:spPr bwMode="auto">
          <a:xfrm>
            <a:off x="7564716" y="1409866"/>
            <a:ext cx="34394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sz="2400" b="1" dirty="0" err="1">
                <a:latin typeface="VNI-Times" pitchFamily="2" charset="0"/>
              </a:rPr>
              <a:t>Löu</a:t>
            </a:r>
            <a:r>
              <a:rPr lang="en-US" sz="2400" b="1" dirty="0">
                <a:latin typeface="VNI-Times" pitchFamily="2" charset="0"/>
              </a:rPr>
              <a:t> </a:t>
            </a:r>
            <a:r>
              <a:rPr lang="en-US" sz="2400" b="1" dirty="0" err="1">
                <a:latin typeface="VNI-Times" pitchFamily="2" charset="0"/>
              </a:rPr>
              <a:t>löôïng</a:t>
            </a:r>
            <a:r>
              <a:rPr lang="en-US" sz="2400" b="1" dirty="0">
                <a:latin typeface="VNI-Times" pitchFamily="2" charset="0"/>
              </a:rPr>
              <a:t> </a:t>
            </a:r>
            <a:r>
              <a:rPr lang="en-US" sz="2400" b="1" dirty="0" err="1">
                <a:latin typeface="VNI-Times" pitchFamily="2" charset="0"/>
              </a:rPr>
              <a:t>lôùn</a:t>
            </a:r>
            <a:r>
              <a:rPr lang="en-US" sz="2400" b="1" dirty="0">
                <a:latin typeface="VNI-Times" pitchFamily="2" charset="0"/>
              </a:rPr>
              <a:t>, </a:t>
            </a:r>
            <a:r>
              <a:rPr lang="en-US" sz="2400" b="1" dirty="0" err="1">
                <a:latin typeface="VNI-Times" pitchFamily="2" charset="0"/>
              </a:rPr>
              <a:t>ñieàu</a:t>
            </a:r>
            <a:r>
              <a:rPr lang="en-US" sz="2400" b="1" dirty="0">
                <a:latin typeface="VNI-Times" pitchFamily="2" charset="0"/>
              </a:rPr>
              <a:t> </a:t>
            </a:r>
            <a:r>
              <a:rPr lang="en-US" sz="2400" b="1" dirty="0" err="1">
                <a:latin typeface="VNI-Times" pitchFamily="2" charset="0"/>
              </a:rPr>
              <a:t>hoøa</a:t>
            </a:r>
            <a:endParaRPr lang="en-US" sz="2400" b="1" dirty="0">
              <a:latin typeface="VNI-Times" pitchFamily="2" charset="0"/>
            </a:endParaRPr>
          </a:p>
        </p:txBody>
      </p:sp>
      <p:sp>
        <p:nvSpPr>
          <p:cNvPr id="187414" name="Text Box 22"/>
          <p:cNvSpPr txBox="1">
            <a:spLocks noChangeArrowheads="1"/>
          </p:cNvSpPr>
          <p:nvPr/>
        </p:nvSpPr>
        <p:spPr bwMode="auto">
          <a:xfrm>
            <a:off x="7361516" y="2371131"/>
            <a:ext cx="42672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400" b="1" dirty="0" err="1">
                <a:latin typeface="VNI-Times" pitchFamily="2" charset="0"/>
              </a:rPr>
              <a:t>Khoâng</a:t>
            </a:r>
            <a:r>
              <a:rPr lang="en-US" sz="2400" b="1" dirty="0">
                <a:latin typeface="VNI-Times" pitchFamily="2" charset="0"/>
              </a:rPr>
              <a:t> </a:t>
            </a:r>
            <a:r>
              <a:rPr lang="en-US" sz="2400" b="1" dirty="0" err="1">
                <a:latin typeface="VNI-Times" pitchFamily="2" charset="0"/>
              </a:rPr>
              <a:t>ñieàu</a:t>
            </a:r>
            <a:r>
              <a:rPr lang="en-US" sz="2400" b="1" dirty="0">
                <a:latin typeface="VNI-Times" pitchFamily="2" charset="0"/>
              </a:rPr>
              <a:t> </a:t>
            </a:r>
            <a:r>
              <a:rPr lang="en-US" sz="2400" b="1" dirty="0" err="1">
                <a:latin typeface="VNI-Times" pitchFamily="2" charset="0"/>
              </a:rPr>
              <a:t>hoøa</a:t>
            </a:r>
            <a:r>
              <a:rPr lang="en-US" sz="2400" b="1" dirty="0">
                <a:latin typeface="VNI-Times" pitchFamily="2" charset="0"/>
              </a:rPr>
              <a:t>, </a:t>
            </a:r>
            <a:r>
              <a:rPr lang="en-US" sz="2400" b="1" dirty="0" err="1">
                <a:latin typeface="VNI-Times" pitchFamily="2" charset="0"/>
              </a:rPr>
              <a:t>muøa</a:t>
            </a:r>
            <a:r>
              <a:rPr lang="en-US" sz="2400" b="1" dirty="0">
                <a:latin typeface="VNI-Times" pitchFamily="2" charset="0"/>
              </a:rPr>
              <a:t> </a:t>
            </a:r>
            <a:r>
              <a:rPr lang="en-US" sz="2400" b="1" dirty="0" err="1">
                <a:latin typeface="VNI-Times" pitchFamily="2" charset="0"/>
              </a:rPr>
              <a:t>luõ</a:t>
            </a:r>
            <a:r>
              <a:rPr lang="en-US" sz="2400" b="1" dirty="0">
                <a:latin typeface="VNI-Times" pitchFamily="2" charset="0"/>
              </a:rPr>
              <a:t>, </a:t>
            </a:r>
            <a:r>
              <a:rPr lang="en-US" sz="2400" b="1" dirty="0" err="1">
                <a:latin typeface="VNI-Times" pitchFamily="2" charset="0"/>
              </a:rPr>
              <a:t>muøa</a:t>
            </a:r>
            <a:r>
              <a:rPr lang="en-US" sz="2400" b="1" dirty="0">
                <a:latin typeface="VNI-Times" pitchFamily="2" charset="0"/>
              </a:rPr>
              <a:t> </a:t>
            </a:r>
            <a:r>
              <a:rPr lang="en-US" sz="2400" b="1" dirty="0" err="1">
                <a:latin typeface="VNI-Times" pitchFamily="2" charset="0"/>
              </a:rPr>
              <a:t>cạn</a:t>
            </a:r>
            <a:endParaRPr lang="en-US" sz="2400" b="1" dirty="0">
              <a:latin typeface="VNI-Times" pitchFamily="2" charset="0"/>
            </a:endParaRPr>
          </a:p>
        </p:txBody>
      </p:sp>
      <p:sp>
        <p:nvSpPr>
          <p:cNvPr id="187417" name="AutoShape 25"/>
          <p:cNvSpPr>
            <a:spLocks noChangeArrowheads="1"/>
          </p:cNvSpPr>
          <p:nvPr/>
        </p:nvSpPr>
        <p:spPr bwMode="auto">
          <a:xfrm>
            <a:off x="304800" y="5638800"/>
            <a:ext cx="711200" cy="457200"/>
          </a:xfrm>
          <a:prstGeom prst="rightArrow">
            <a:avLst>
              <a:gd name="adj1" fmla="val 50000"/>
              <a:gd name="adj2" fmla="val 29167"/>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p>
        </p:txBody>
      </p:sp>
      <p:sp>
        <p:nvSpPr>
          <p:cNvPr id="187418" name="AutoShape 26"/>
          <p:cNvSpPr>
            <a:spLocks/>
          </p:cNvSpPr>
          <p:nvPr/>
        </p:nvSpPr>
        <p:spPr bwMode="auto">
          <a:xfrm>
            <a:off x="1219200" y="5257800"/>
            <a:ext cx="203200" cy="1295400"/>
          </a:xfrm>
          <a:prstGeom prst="leftBrace">
            <a:avLst>
              <a:gd name="adj1" fmla="val 70833"/>
              <a:gd name="adj2" fmla="val 50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p>
        </p:txBody>
      </p:sp>
      <p:sp>
        <p:nvSpPr>
          <p:cNvPr id="187419" name="Text Box 27"/>
          <p:cNvSpPr txBox="1">
            <a:spLocks noChangeArrowheads="1"/>
          </p:cNvSpPr>
          <p:nvPr/>
        </p:nvSpPr>
        <p:spPr bwMode="auto">
          <a:xfrm>
            <a:off x="1625600" y="5257800"/>
            <a:ext cx="355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400" b="1" dirty="0" err="1">
                <a:solidFill>
                  <a:srgbClr val="0000FF"/>
                </a:solidFill>
                <a:latin typeface="VNI-Times" pitchFamily="2" charset="0"/>
              </a:rPr>
              <a:t>Möa</a:t>
            </a:r>
            <a:r>
              <a:rPr lang="en-US" sz="2400" b="1" dirty="0">
                <a:solidFill>
                  <a:srgbClr val="0000FF"/>
                </a:solidFill>
                <a:latin typeface="VNI-Times" pitchFamily="2" charset="0"/>
              </a:rPr>
              <a:t> </a:t>
            </a:r>
            <a:r>
              <a:rPr lang="en-US" sz="2400" b="1" dirty="0" err="1">
                <a:solidFill>
                  <a:srgbClr val="0000FF"/>
                </a:solidFill>
                <a:latin typeface="VNI-Times" pitchFamily="2" charset="0"/>
              </a:rPr>
              <a:t>quanh</a:t>
            </a:r>
            <a:r>
              <a:rPr lang="en-US" sz="2400" b="1" dirty="0">
                <a:solidFill>
                  <a:srgbClr val="0000FF"/>
                </a:solidFill>
                <a:latin typeface="VNI-Times" pitchFamily="2" charset="0"/>
              </a:rPr>
              <a:t> </a:t>
            </a:r>
            <a:r>
              <a:rPr lang="en-US" sz="2400" b="1" dirty="0" err="1">
                <a:solidFill>
                  <a:srgbClr val="0000FF"/>
                </a:solidFill>
                <a:latin typeface="VNI-Times" pitchFamily="2" charset="0"/>
              </a:rPr>
              <a:t>naêm</a:t>
            </a:r>
            <a:endParaRPr lang="en-US" sz="2400" b="1" dirty="0">
              <a:solidFill>
                <a:srgbClr val="0000FF"/>
              </a:solidFill>
              <a:latin typeface="VNI-Times" pitchFamily="2" charset="0"/>
            </a:endParaRPr>
          </a:p>
        </p:txBody>
      </p:sp>
      <p:sp>
        <p:nvSpPr>
          <p:cNvPr id="187420" name="AutoShape 28"/>
          <p:cNvSpPr>
            <a:spLocks noChangeArrowheads="1"/>
          </p:cNvSpPr>
          <p:nvPr/>
        </p:nvSpPr>
        <p:spPr bwMode="auto">
          <a:xfrm>
            <a:off x="4876800" y="5486400"/>
            <a:ext cx="711200" cy="228600"/>
          </a:xfrm>
          <a:prstGeom prst="rightArrow">
            <a:avLst>
              <a:gd name="adj1" fmla="val 50000"/>
              <a:gd name="adj2" fmla="val 5833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p>
        </p:txBody>
      </p:sp>
      <p:sp>
        <p:nvSpPr>
          <p:cNvPr id="187421" name="Text Box 29"/>
          <p:cNvSpPr txBox="1">
            <a:spLocks noChangeArrowheads="1"/>
          </p:cNvSpPr>
          <p:nvPr/>
        </p:nvSpPr>
        <p:spPr bwMode="auto">
          <a:xfrm>
            <a:off x="5791200" y="5257800"/>
            <a:ext cx="558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400" b="1">
                <a:solidFill>
                  <a:srgbClr val="0000FF"/>
                </a:solidFill>
                <a:latin typeface="VNI-Times" pitchFamily="2" charset="0"/>
              </a:rPr>
              <a:t>Cheá ñoä nöôùc soâng ñieàu hoøa</a:t>
            </a:r>
          </a:p>
        </p:txBody>
      </p:sp>
      <p:sp>
        <p:nvSpPr>
          <p:cNvPr id="187422" name="Text Box 30"/>
          <p:cNvSpPr txBox="1">
            <a:spLocks noChangeArrowheads="1"/>
          </p:cNvSpPr>
          <p:nvPr/>
        </p:nvSpPr>
        <p:spPr bwMode="auto">
          <a:xfrm>
            <a:off x="1625600" y="5943600"/>
            <a:ext cx="3251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400" b="1" dirty="0" err="1">
                <a:solidFill>
                  <a:srgbClr val="0000FF"/>
                </a:solidFill>
                <a:latin typeface="VNI-Times" pitchFamily="2" charset="0"/>
              </a:rPr>
              <a:t>Möa</a:t>
            </a:r>
            <a:r>
              <a:rPr lang="en-US" sz="2400" b="1" dirty="0">
                <a:solidFill>
                  <a:srgbClr val="0000FF"/>
                </a:solidFill>
                <a:latin typeface="VNI-Times" pitchFamily="2" charset="0"/>
              </a:rPr>
              <a:t> </a:t>
            </a:r>
            <a:r>
              <a:rPr lang="en-US" sz="2400" b="1" dirty="0" err="1">
                <a:solidFill>
                  <a:srgbClr val="0000FF"/>
                </a:solidFill>
                <a:latin typeface="VNI-Times" pitchFamily="2" charset="0"/>
              </a:rPr>
              <a:t>theo</a:t>
            </a:r>
            <a:r>
              <a:rPr lang="en-US" sz="2400" b="1" dirty="0">
                <a:solidFill>
                  <a:srgbClr val="0000FF"/>
                </a:solidFill>
                <a:latin typeface="VNI-Times" pitchFamily="2" charset="0"/>
              </a:rPr>
              <a:t> </a:t>
            </a:r>
            <a:r>
              <a:rPr lang="en-US" sz="2400" b="1" dirty="0" err="1">
                <a:solidFill>
                  <a:srgbClr val="0000FF"/>
                </a:solidFill>
                <a:latin typeface="VNI-Times" pitchFamily="2" charset="0"/>
              </a:rPr>
              <a:t>muøa</a:t>
            </a:r>
            <a:endParaRPr lang="en-US" sz="2400" b="1" dirty="0">
              <a:solidFill>
                <a:srgbClr val="0000FF"/>
              </a:solidFill>
              <a:latin typeface="VNI-Times" pitchFamily="2" charset="0"/>
            </a:endParaRPr>
          </a:p>
        </p:txBody>
      </p:sp>
      <p:sp>
        <p:nvSpPr>
          <p:cNvPr id="187423" name="AutoShape 31"/>
          <p:cNvSpPr>
            <a:spLocks noChangeArrowheads="1"/>
          </p:cNvSpPr>
          <p:nvPr/>
        </p:nvSpPr>
        <p:spPr bwMode="auto">
          <a:xfrm>
            <a:off x="4572000" y="6172200"/>
            <a:ext cx="711200" cy="228600"/>
          </a:xfrm>
          <a:prstGeom prst="rightArrow">
            <a:avLst>
              <a:gd name="adj1" fmla="val 50000"/>
              <a:gd name="adj2" fmla="val 5833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p>
        </p:txBody>
      </p:sp>
      <p:sp>
        <p:nvSpPr>
          <p:cNvPr id="187424" name="Text Box 32"/>
          <p:cNvSpPr txBox="1">
            <a:spLocks noChangeArrowheads="1"/>
          </p:cNvSpPr>
          <p:nvPr/>
        </p:nvSpPr>
        <p:spPr bwMode="auto">
          <a:xfrm>
            <a:off x="5588000" y="6096000"/>
            <a:ext cx="660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400" b="1">
                <a:solidFill>
                  <a:srgbClr val="0000FF"/>
                </a:solidFill>
                <a:latin typeface="VNI-Times" pitchFamily="2" charset="0"/>
              </a:rPr>
              <a:t>Cheá ñoä nöôùc soâng khoâng ñieàu hoøa</a:t>
            </a:r>
          </a:p>
        </p:txBody>
      </p:sp>
    </p:spTree>
    <p:extLst>
      <p:ext uri="{BB962C8B-B14F-4D97-AF65-F5344CB8AC3E}">
        <p14:creationId xmlns:p14="http://schemas.microsoft.com/office/powerpoint/2010/main" val="3344506711"/>
      </p:ext>
    </p:extLst>
  </p:cSld>
  <p:clrMapOvr>
    <a:masterClrMapping/>
  </p:clrMapOvr>
  <mc:AlternateContent xmlns:mc="http://schemas.openxmlformats.org/markup-compatibility/2006" xmlns:p14="http://schemas.microsoft.com/office/powerpoint/2010/main">
    <mc:Choice Requires="p14">
      <p:transition spd="slow" p14:dur="2000" advTm="5500"/>
    </mc:Choice>
    <mc:Fallback xmlns="">
      <p:transition spd="slow" advTm="55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7405"/>
                                        </p:tgtEl>
                                        <p:attrNameLst>
                                          <p:attrName>style.visibility</p:attrName>
                                        </p:attrNameLst>
                                      </p:cBhvr>
                                      <p:to>
                                        <p:strVal val="visible"/>
                                      </p:to>
                                    </p:set>
                                    <p:animEffect transition="in" filter="barn(inVertical)">
                                      <p:cBhvr>
                                        <p:cTn id="7" dur="500"/>
                                        <p:tgtEl>
                                          <p:spTgt spid="18740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87409"/>
                                        </p:tgtEl>
                                        <p:attrNameLst>
                                          <p:attrName>style.visibility</p:attrName>
                                        </p:attrNameLst>
                                      </p:cBhvr>
                                      <p:to>
                                        <p:strVal val="visible"/>
                                      </p:to>
                                    </p:set>
                                    <p:animEffect transition="in" filter="barn(inVertical)">
                                      <p:cBhvr>
                                        <p:cTn id="10" dur="500"/>
                                        <p:tgtEl>
                                          <p:spTgt spid="187409"/>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87413"/>
                                        </p:tgtEl>
                                        <p:attrNameLst>
                                          <p:attrName>style.visibility</p:attrName>
                                        </p:attrNameLst>
                                      </p:cBhvr>
                                      <p:to>
                                        <p:strVal val="visible"/>
                                      </p:to>
                                    </p:set>
                                    <p:animEffect transition="in" filter="barn(inVertical)">
                                      <p:cBhvr>
                                        <p:cTn id="13" dur="500"/>
                                        <p:tgtEl>
                                          <p:spTgt spid="18741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87406"/>
                                        </p:tgtEl>
                                        <p:attrNameLst>
                                          <p:attrName>style.visibility</p:attrName>
                                        </p:attrNameLst>
                                      </p:cBhvr>
                                      <p:to>
                                        <p:strVal val="visible"/>
                                      </p:to>
                                    </p:set>
                                    <p:animEffect transition="in" filter="barn(inVertical)">
                                      <p:cBhvr>
                                        <p:cTn id="18" dur="500"/>
                                        <p:tgtEl>
                                          <p:spTgt spid="187406"/>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87410"/>
                                        </p:tgtEl>
                                        <p:attrNameLst>
                                          <p:attrName>style.visibility</p:attrName>
                                        </p:attrNameLst>
                                      </p:cBhvr>
                                      <p:to>
                                        <p:strVal val="visible"/>
                                      </p:to>
                                    </p:set>
                                    <p:animEffect transition="in" filter="barn(inVertical)">
                                      <p:cBhvr>
                                        <p:cTn id="21" dur="500"/>
                                        <p:tgtEl>
                                          <p:spTgt spid="187410"/>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87414"/>
                                        </p:tgtEl>
                                        <p:attrNameLst>
                                          <p:attrName>style.visibility</p:attrName>
                                        </p:attrNameLst>
                                      </p:cBhvr>
                                      <p:to>
                                        <p:strVal val="visible"/>
                                      </p:to>
                                    </p:set>
                                    <p:animEffect transition="in" filter="barn(inVertical)">
                                      <p:cBhvr>
                                        <p:cTn id="24" dur="500"/>
                                        <p:tgtEl>
                                          <p:spTgt spid="187414"/>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87417"/>
                                        </p:tgtEl>
                                        <p:attrNameLst>
                                          <p:attrName>style.visibility</p:attrName>
                                        </p:attrNameLst>
                                      </p:cBhvr>
                                      <p:to>
                                        <p:strVal val="visible"/>
                                      </p:to>
                                    </p:set>
                                    <p:animEffect transition="in" filter="barn(inVertical)">
                                      <p:cBhvr>
                                        <p:cTn id="29" dur="500"/>
                                        <p:tgtEl>
                                          <p:spTgt spid="187417"/>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87418"/>
                                        </p:tgtEl>
                                        <p:attrNameLst>
                                          <p:attrName>style.visibility</p:attrName>
                                        </p:attrNameLst>
                                      </p:cBhvr>
                                      <p:to>
                                        <p:strVal val="visible"/>
                                      </p:to>
                                    </p:set>
                                    <p:animEffect transition="in" filter="barn(inVertical)">
                                      <p:cBhvr>
                                        <p:cTn id="32" dur="500"/>
                                        <p:tgtEl>
                                          <p:spTgt spid="187418"/>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87419"/>
                                        </p:tgtEl>
                                        <p:attrNameLst>
                                          <p:attrName>style.visibility</p:attrName>
                                        </p:attrNameLst>
                                      </p:cBhvr>
                                      <p:to>
                                        <p:strVal val="visible"/>
                                      </p:to>
                                    </p:set>
                                    <p:animEffect transition="in" filter="barn(inVertical)">
                                      <p:cBhvr>
                                        <p:cTn id="37" dur="500"/>
                                        <p:tgtEl>
                                          <p:spTgt spid="187419"/>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87420"/>
                                        </p:tgtEl>
                                        <p:attrNameLst>
                                          <p:attrName>style.visibility</p:attrName>
                                        </p:attrNameLst>
                                      </p:cBhvr>
                                      <p:to>
                                        <p:strVal val="visible"/>
                                      </p:to>
                                    </p:set>
                                    <p:animEffect transition="in" filter="barn(inVertical)">
                                      <p:cBhvr>
                                        <p:cTn id="40" dur="500"/>
                                        <p:tgtEl>
                                          <p:spTgt spid="187420"/>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87421"/>
                                        </p:tgtEl>
                                        <p:attrNameLst>
                                          <p:attrName>style.visibility</p:attrName>
                                        </p:attrNameLst>
                                      </p:cBhvr>
                                      <p:to>
                                        <p:strVal val="visible"/>
                                      </p:to>
                                    </p:set>
                                    <p:animEffect transition="in" filter="barn(inVertical)">
                                      <p:cBhvr>
                                        <p:cTn id="43" dur="500"/>
                                        <p:tgtEl>
                                          <p:spTgt spid="187421"/>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187422"/>
                                        </p:tgtEl>
                                        <p:attrNameLst>
                                          <p:attrName>style.visibility</p:attrName>
                                        </p:attrNameLst>
                                      </p:cBhvr>
                                      <p:to>
                                        <p:strVal val="visible"/>
                                      </p:to>
                                    </p:set>
                                    <p:animEffect transition="in" filter="barn(inVertical)">
                                      <p:cBhvr>
                                        <p:cTn id="48" dur="500"/>
                                        <p:tgtEl>
                                          <p:spTgt spid="187422"/>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187423"/>
                                        </p:tgtEl>
                                        <p:attrNameLst>
                                          <p:attrName>style.visibility</p:attrName>
                                        </p:attrNameLst>
                                      </p:cBhvr>
                                      <p:to>
                                        <p:strVal val="visible"/>
                                      </p:to>
                                    </p:set>
                                    <p:animEffect transition="in" filter="barn(inVertical)">
                                      <p:cBhvr>
                                        <p:cTn id="51" dur="500"/>
                                        <p:tgtEl>
                                          <p:spTgt spid="187423"/>
                                        </p:tgtEl>
                                      </p:cBhvr>
                                    </p:animEffect>
                                  </p:childTnLst>
                                </p:cTn>
                              </p:par>
                              <p:par>
                                <p:cTn id="52" presetID="16" presetClass="entr" presetSubtype="21" fill="hold" grpId="0" nodeType="withEffect">
                                  <p:stCondLst>
                                    <p:cond delay="0"/>
                                  </p:stCondLst>
                                  <p:childTnLst>
                                    <p:set>
                                      <p:cBhvr>
                                        <p:cTn id="53" dur="1" fill="hold">
                                          <p:stCondLst>
                                            <p:cond delay="0"/>
                                          </p:stCondLst>
                                        </p:cTn>
                                        <p:tgtEl>
                                          <p:spTgt spid="187424"/>
                                        </p:tgtEl>
                                        <p:attrNameLst>
                                          <p:attrName>style.visibility</p:attrName>
                                        </p:attrNameLst>
                                      </p:cBhvr>
                                      <p:to>
                                        <p:strVal val="visible"/>
                                      </p:to>
                                    </p:set>
                                    <p:animEffect transition="in" filter="barn(inVertical)">
                                      <p:cBhvr>
                                        <p:cTn id="54" dur="500"/>
                                        <p:tgtEl>
                                          <p:spTgt spid="1874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405" grpId="0"/>
      <p:bldP spid="187406" grpId="0"/>
      <p:bldP spid="187409" grpId="0"/>
      <p:bldP spid="187410" grpId="0"/>
      <p:bldP spid="187413" grpId="0"/>
      <p:bldP spid="187414" grpId="0"/>
      <p:bldP spid="187417" grpId="0" animBg="1"/>
      <p:bldP spid="187418" grpId="0" animBg="1"/>
      <p:bldP spid="187419" grpId="0"/>
      <p:bldP spid="187420" grpId="0" animBg="1"/>
      <p:bldP spid="187421" grpId="0"/>
      <p:bldP spid="187422" grpId="0"/>
      <p:bldP spid="187423" grpId="0" animBg="1"/>
      <p:bldP spid="18742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9" name="Line 3">
            <a:extLst>
              <a:ext uri="{FF2B5EF4-FFF2-40B4-BE49-F238E27FC236}">
                <a16:creationId xmlns:a16="http://schemas.microsoft.com/office/drawing/2014/main" id="{9A3AC368-687E-8F4B-C5DC-4A3394DD991F}"/>
              </a:ext>
            </a:extLst>
          </p:cNvPr>
          <p:cNvSpPr>
            <a:spLocks noChangeShapeType="1"/>
          </p:cNvSpPr>
          <p:nvPr/>
        </p:nvSpPr>
        <p:spPr bwMode="auto">
          <a:xfrm>
            <a:off x="6225988" y="1138518"/>
            <a:ext cx="0" cy="5867400"/>
          </a:xfrm>
          <a:prstGeom prst="line">
            <a:avLst/>
          </a:prstGeom>
          <a:noFill/>
          <a:ln w="38100">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88423" name="Text Box 7">
            <a:extLst>
              <a:ext uri="{FF2B5EF4-FFF2-40B4-BE49-F238E27FC236}">
                <a16:creationId xmlns:a16="http://schemas.microsoft.com/office/drawing/2014/main" id="{BB1E0D2C-2FBA-A85A-E06C-A1EC0C704D3C}"/>
              </a:ext>
            </a:extLst>
          </p:cNvPr>
          <p:cNvSpPr txBox="1">
            <a:spLocks noChangeArrowheads="1"/>
          </p:cNvSpPr>
          <p:nvPr/>
        </p:nvSpPr>
        <p:spPr bwMode="auto">
          <a:xfrm>
            <a:off x="896470" y="990601"/>
            <a:ext cx="497093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en-US" altLang="vi-VN" sz="2400" b="1" dirty="0" err="1">
                <a:solidFill>
                  <a:srgbClr val="0000FF"/>
                </a:solidFill>
                <a:latin typeface="VNI-Times" pitchFamily="2" charset="0"/>
              </a:rPr>
              <a:t>Chaûy</a:t>
            </a:r>
            <a:r>
              <a:rPr lang="en-US" altLang="vi-VN" sz="2400" b="1" dirty="0">
                <a:solidFill>
                  <a:srgbClr val="0000FF"/>
                </a:solidFill>
                <a:latin typeface="VNI-Times" pitchFamily="2" charset="0"/>
              </a:rPr>
              <a:t> qua </a:t>
            </a:r>
            <a:r>
              <a:rPr lang="en-US" altLang="vi-VN" sz="2400" b="1" dirty="0" err="1">
                <a:solidFill>
                  <a:srgbClr val="0000FF"/>
                </a:solidFill>
                <a:latin typeface="VNI-Times" pitchFamily="2" charset="0"/>
              </a:rPr>
              <a:t>mieàn</a:t>
            </a:r>
            <a:r>
              <a:rPr lang="en-US" altLang="vi-VN" sz="2400" b="1" dirty="0">
                <a:solidFill>
                  <a:srgbClr val="0000FF"/>
                </a:solidFill>
                <a:latin typeface="VNI-Times" pitchFamily="2" charset="0"/>
              </a:rPr>
              <a:t> </a:t>
            </a:r>
            <a:r>
              <a:rPr lang="en-US" altLang="vi-VN" sz="2400" b="1" dirty="0" err="1">
                <a:solidFill>
                  <a:srgbClr val="0000FF"/>
                </a:solidFill>
                <a:latin typeface="VNI-Times" pitchFamily="2" charset="0"/>
              </a:rPr>
              <a:t>khí</a:t>
            </a:r>
            <a:r>
              <a:rPr lang="en-US" altLang="vi-VN" sz="2400" b="1" dirty="0">
                <a:solidFill>
                  <a:srgbClr val="0000FF"/>
                </a:solidFill>
                <a:latin typeface="VNI-Times" pitchFamily="2" charset="0"/>
              </a:rPr>
              <a:t> </a:t>
            </a:r>
            <a:r>
              <a:rPr lang="en-US" altLang="vi-VN" sz="2400" b="1" dirty="0" err="1">
                <a:solidFill>
                  <a:srgbClr val="0000FF"/>
                </a:solidFill>
                <a:latin typeface="VNI-Times" pitchFamily="2" charset="0"/>
              </a:rPr>
              <a:t>haäu</a:t>
            </a:r>
            <a:r>
              <a:rPr lang="en-US" altLang="vi-VN" sz="2400" b="1" dirty="0">
                <a:solidFill>
                  <a:srgbClr val="0000FF"/>
                </a:solidFill>
                <a:latin typeface="VNI-Times" pitchFamily="2" charset="0"/>
              </a:rPr>
              <a:t> </a:t>
            </a:r>
            <a:r>
              <a:rPr lang="en-US" altLang="vi-VN" sz="2400" b="1" dirty="0" err="1">
                <a:solidFill>
                  <a:srgbClr val="FF0066"/>
                </a:solidFill>
                <a:latin typeface="VNI-Times" pitchFamily="2" charset="0"/>
              </a:rPr>
              <a:t>nhieät</a:t>
            </a:r>
            <a:r>
              <a:rPr lang="en-US" altLang="vi-VN" sz="2400" b="1" dirty="0">
                <a:solidFill>
                  <a:srgbClr val="FF0066"/>
                </a:solidFill>
                <a:latin typeface="VNI-Times" pitchFamily="2" charset="0"/>
              </a:rPr>
              <a:t> </a:t>
            </a:r>
            <a:r>
              <a:rPr lang="en-US" altLang="vi-VN" sz="2400" b="1" dirty="0" err="1">
                <a:solidFill>
                  <a:srgbClr val="FF0066"/>
                </a:solidFill>
                <a:latin typeface="VNI-Times" pitchFamily="2" charset="0"/>
              </a:rPr>
              <a:t>ñôùi</a:t>
            </a:r>
            <a:r>
              <a:rPr lang="en-US" altLang="vi-VN" sz="2400" b="1" dirty="0">
                <a:solidFill>
                  <a:srgbClr val="FF0066"/>
                </a:solidFill>
                <a:latin typeface="VNI-Times" pitchFamily="2" charset="0"/>
              </a:rPr>
              <a:t> </a:t>
            </a:r>
            <a:r>
              <a:rPr lang="en-US" altLang="vi-VN" sz="2400" b="1" dirty="0" err="1">
                <a:solidFill>
                  <a:srgbClr val="FF0066"/>
                </a:solidFill>
                <a:latin typeface="VNI-Times" pitchFamily="2" charset="0"/>
              </a:rPr>
              <a:t>ẩm</a:t>
            </a:r>
            <a:r>
              <a:rPr lang="en-US" altLang="vi-VN" sz="2400" b="1" dirty="0">
                <a:solidFill>
                  <a:srgbClr val="FF0066"/>
                </a:solidFill>
                <a:latin typeface="VNI-Times" pitchFamily="2" charset="0"/>
              </a:rPr>
              <a:t> </a:t>
            </a:r>
            <a:r>
              <a:rPr lang="en-US" altLang="vi-VN" sz="2400" b="1" dirty="0" err="1">
                <a:solidFill>
                  <a:srgbClr val="FF0066"/>
                </a:solidFill>
                <a:latin typeface="VNI-Times" pitchFamily="2" charset="0"/>
              </a:rPr>
              <a:t>gioù</a:t>
            </a:r>
            <a:r>
              <a:rPr lang="en-US" altLang="vi-VN" sz="2400" b="1" dirty="0">
                <a:solidFill>
                  <a:srgbClr val="FF0066"/>
                </a:solidFill>
                <a:latin typeface="VNI-Times" pitchFamily="2" charset="0"/>
              </a:rPr>
              <a:t> </a:t>
            </a:r>
            <a:r>
              <a:rPr lang="en-US" altLang="vi-VN" sz="2400" b="1" dirty="0" err="1">
                <a:solidFill>
                  <a:srgbClr val="FF0066"/>
                </a:solidFill>
                <a:latin typeface="VNI-Times" pitchFamily="2" charset="0"/>
              </a:rPr>
              <a:t>muøa</a:t>
            </a:r>
            <a:r>
              <a:rPr lang="en-US" altLang="vi-VN" sz="2400" b="1" dirty="0">
                <a:solidFill>
                  <a:srgbClr val="0000FF"/>
                </a:solidFill>
                <a:latin typeface="VNI-Times" pitchFamily="2" charset="0"/>
              </a:rPr>
              <a:t> </a:t>
            </a:r>
            <a:r>
              <a:rPr lang="en-US" altLang="vi-VN" sz="2400" b="1" dirty="0" err="1">
                <a:solidFill>
                  <a:srgbClr val="0000FF"/>
                </a:solidFill>
                <a:latin typeface="VNI-Times" pitchFamily="2" charset="0"/>
              </a:rPr>
              <a:t>coù</a:t>
            </a:r>
            <a:r>
              <a:rPr lang="en-US" altLang="vi-VN" sz="2400" b="1" dirty="0">
                <a:solidFill>
                  <a:srgbClr val="0000FF"/>
                </a:solidFill>
                <a:latin typeface="VNI-Times" pitchFamily="2" charset="0"/>
              </a:rPr>
              <a:t> </a:t>
            </a:r>
            <a:r>
              <a:rPr lang="en-US" altLang="vi-VN" sz="2400" b="1" dirty="0" err="1">
                <a:solidFill>
                  <a:srgbClr val="0000FF"/>
                </a:solidFill>
                <a:latin typeface="VNI-Times" pitchFamily="2" charset="0"/>
              </a:rPr>
              <a:t>moät</a:t>
            </a:r>
            <a:r>
              <a:rPr lang="en-US" altLang="vi-VN" sz="2400" b="1" dirty="0">
                <a:solidFill>
                  <a:srgbClr val="0000FF"/>
                </a:solidFill>
                <a:latin typeface="VNI-Times" pitchFamily="2" charset="0"/>
              </a:rPr>
              <a:t> </a:t>
            </a:r>
            <a:r>
              <a:rPr lang="en-US" altLang="vi-VN" sz="2400" b="1" dirty="0" err="1">
                <a:solidFill>
                  <a:srgbClr val="0000FF"/>
                </a:solidFill>
                <a:latin typeface="VNI-Times" pitchFamily="2" charset="0"/>
              </a:rPr>
              <a:t>muøa</a:t>
            </a:r>
            <a:r>
              <a:rPr lang="en-US" altLang="vi-VN" sz="2400" b="1" dirty="0">
                <a:solidFill>
                  <a:srgbClr val="0000FF"/>
                </a:solidFill>
                <a:latin typeface="VNI-Times" pitchFamily="2" charset="0"/>
              </a:rPr>
              <a:t> </a:t>
            </a:r>
            <a:r>
              <a:rPr lang="en-US" altLang="vi-VN" sz="2400" b="1" dirty="0" err="1">
                <a:solidFill>
                  <a:srgbClr val="0000FF"/>
                </a:solidFill>
                <a:latin typeface="VNI-Times" pitchFamily="2" charset="0"/>
              </a:rPr>
              <a:t>möa</a:t>
            </a:r>
            <a:r>
              <a:rPr lang="en-US" altLang="vi-VN" sz="2400" b="1" dirty="0">
                <a:solidFill>
                  <a:srgbClr val="0000FF"/>
                </a:solidFill>
                <a:latin typeface="VNI-Times" pitchFamily="2" charset="0"/>
              </a:rPr>
              <a:t> </a:t>
            </a:r>
            <a:r>
              <a:rPr lang="en-US" altLang="vi-VN" sz="2400" b="1" dirty="0" err="1">
                <a:solidFill>
                  <a:srgbClr val="0000FF"/>
                </a:solidFill>
                <a:latin typeface="VNI-Times" pitchFamily="2" charset="0"/>
              </a:rPr>
              <a:t>vaø</a:t>
            </a:r>
            <a:r>
              <a:rPr lang="en-US" altLang="vi-VN" sz="2400" b="1" dirty="0">
                <a:solidFill>
                  <a:srgbClr val="0000FF"/>
                </a:solidFill>
                <a:latin typeface="VNI-Times" pitchFamily="2" charset="0"/>
              </a:rPr>
              <a:t> </a:t>
            </a:r>
            <a:r>
              <a:rPr lang="en-US" altLang="vi-VN" sz="2400" b="1" dirty="0" err="1">
                <a:solidFill>
                  <a:srgbClr val="0000FF"/>
                </a:solidFill>
                <a:latin typeface="VNI-Times" pitchFamily="2" charset="0"/>
              </a:rPr>
              <a:t>moät</a:t>
            </a:r>
            <a:r>
              <a:rPr lang="en-US" altLang="vi-VN" sz="2400" b="1" dirty="0">
                <a:solidFill>
                  <a:srgbClr val="0000FF"/>
                </a:solidFill>
                <a:latin typeface="VNI-Times" pitchFamily="2" charset="0"/>
              </a:rPr>
              <a:t> </a:t>
            </a:r>
            <a:r>
              <a:rPr lang="en-US" altLang="vi-VN" sz="2400" b="1" dirty="0" err="1">
                <a:solidFill>
                  <a:srgbClr val="0000FF"/>
                </a:solidFill>
                <a:latin typeface="VNI-Times" pitchFamily="2" charset="0"/>
              </a:rPr>
              <a:t>muøa</a:t>
            </a:r>
            <a:r>
              <a:rPr lang="en-US" altLang="vi-VN" sz="2400" b="1" dirty="0">
                <a:solidFill>
                  <a:srgbClr val="0000FF"/>
                </a:solidFill>
                <a:latin typeface="VNI-Times" pitchFamily="2" charset="0"/>
              </a:rPr>
              <a:t> </a:t>
            </a:r>
            <a:r>
              <a:rPr lang="en-US" altLang="vi-VN" sz="2400" b="1" dirty="0" err="1">
                <a:solidFill>
                  <a:srgbClr val="0000FF"/>
                </a:solidFill>
                <a:latin typeface="VNI-Times" pitchFamily="2" charset="0"/>
              </a:rPr>
              <a:t>khoâ</a:t>
            </a:r>
            <a:endParaRPr lang="en-US" altLang="vi-VN" sz="2400" b="1" dirty="0">
              <a:solidFill>
                <a:srgbClr val="0000FF"/>
              </a:solidFill>
              <a:latin typeface="VNI-Times" pitchFamily="2" charset="0"/>
            </a:endParaRPr>
          </a:p>
        </p:txBody>
      </p:sp>
      <p:sp>
        <p:nvSpPr>
          <p:cNvPr id="188424" name="Text Box 8">
            <a:extLst>
              <a:ext uri="{FF2B5EF4-FFF2-40B4-BE49-F238E27FC236}">
                <a16:creationId xmlns:a16="http://schemas.microsoft.com/office/drawing/2014/main" id="{14073200-91B4-7B88-DF1C-C1A33231A136}"/>
              </a:ext>
            </a:extLst>
          </p:cNvPr>
          <p:cNvSpPr txBox="1">
            <a:spLocks noChangeArrowheads="1"/>
          </p:cNvSpPr>
          <p:nvPr/>
        </p:nvSpPr>
        <p:spPr bwMode="auto">
          <a:xfrm>
            <a:off x="6324600" y="990601"/>
            <a:ext cx="40386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en-US" altLang="vi-VN" sz="2400" b="1">
                <a:solidFill>
                  <a:srgbClr val="0000FF"/>
                </a:solidFill>
                <a:latin typeface="VNI-Times" pitchFamily="2" charset="0"/>
              </a:rPr>
              <a:t>Chaûy qua mieàn khí haäu </a:t>
            </a:r>
            <a:r>
              <a:rPr lang="en-US" altLang="vi-VN" sz="2400" b="1">
                <a:solidFill>
                  <a:srgbClr val="FF0066"/>
                </a:solidFill>
                <a:latin typeface="VNI-Times" pitchFamily="2" charset="0"/>
              </a:rPr>
              <a:t>xích ñaïo</a:t>
            </a:r>
            <a:r>
              <a:rPr lang="en-US" altLang="vi-VN" sz="2400" b="1">
                <a:solidFill>
                  <a:srgbClr val="0000FF"/>
                </a:solidFill>
                <a:latin typeface="VNI-Times" pitchFamily="2" charset="0"/>
              </a:rPr>
              <a:t> coù möa lôùn quanh naêm</a:t>
            </a:r>
          </a:p>
        </p:txBody>
      </p:sp>
      <p:sp>
        <p:nvSpPr>
          <p:cNvPr id="188426" name="Text Box 10">
            <a:extLst>
              <a:ext uri="{FF2B5EF4-FFF2-40B4-BE49-F238E27FC236}">
                <a16:creationId xmlns:a16="http://schemas.microsoft.com/office/drawing/2014/main" id="{1890D61D-B45E-3B8D-A5C0-C5ABB8E27EBF}"/>
              </a:ext>
            </a:extLst>
          </p:cNvPr>
          <p:cNvSpPr txBox="1">
            <a:spLocks noChangeArrowheads="1"/>
          </p:cNvSpPr>
          <p:nvPr/>
        </p:nvSpPr>
        <p:spPr bwMode="auto">
          <a:xfrm>
            <a:off x="6400799" y="5181601"/>
            <a:ext cx="5244337"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en-US" altLang="vi-VN" sz="2400" b="1" dirty="0" err="1">
                <a:solidFill>
                  <a:srgbClr val="0000FF"/>
                </a:solidFill>
                <a:latin typeface="VNI-Times" pitchFamily="2" charset="0"/>
              </a:rPr>
              <a:t>Löu</a:t>
            </a:r>
            <a:r>
              <a:rPr lang="en-US" altLang="vi-VN" sz="2400" b="1" dirty="0">
                <a:solidFill>
                  <a:srgbClr val="0000FF"/>
                </a:solidFill>
                <a:latin typeface="VNI-Times" pitchFamily="2" charset="0"/>
              </a:rPr>
              <a:t> </a:t>
            </a:r>
            <a:r>
              <a:rPr lang="en-US" altLang="vi-VN" sz="2400" b="1" dirty="0" err="1">
                <a:solidFill>
                  <a:srgbClr val="0000FF"/>
                </a:solidFill>
                <a:latin typeface="VNI-Times" pitchFamily="2" charset="0"/>
              </a:rPr>
              <a:t>löôïng</a:t>
            </a:r>
            <a:r>
              <a:rPr lang="en-US" altLang="vi-VN" sz="2400" b="1" dirty="0">
                <a:solidFill>
                  <a:srgbClr val="0000FF"/>
                </a:solidFill>
                <a:latin typeface="VNI-Times" pitchFamily="2" charset="0"/>
              </a:rPr>
              <a:t> </a:t>
            </a:r>
            <a:r>
              <a:rPr lang="en-US" altLang="vi-VN" sz="2400" b="1" dirty="0" err="1">
                <a:solidFill>
                  <a:srgbClr val="0000FF"/>
                </a:solidFill>
                <a:latin typeface="VNI-Times" pitchFamily="2" charset="0"/>
              </a:rPr>
              <a:t>nöôùc</a:t>
            </a:r>
            <a:r>
              <a:rPr lang="en-US" altLang="vi-VN" sz="2400" b="1" dirty="0">
                <a:solidFill>
                  <a:srgbClr val="0000FF"/>
                </a:solidFill>
                <a:latin typeface="VNI-Times" pitchFamily="2" charset="0"/>
              </a:rPr>
              <a:t> </a:t>
            </a:r>
            <a:r>
              <a:rPr lang="en-US" altLang="vi-VN" sz="2400" b="1" dirty="0" err="1">
                <a:solidFill>
                  <a:srgbClr val="0000FF"/>
                </a:solidFill>
                <a:latin typeface="VNI-Times" pitchFamily="2" charset="0"/>
              </a:rPr>
              <a:t>lôùn</a:t>
            </a:r>
            <a:r>
              <a:rPr lang="en-US" altLang="vi-VN" sz="2400" b="1" dirty="0">
                <a:solidFill>
                  <a:srgbClr val="0000FF"/>
                </a:solidFill>
                <a:latin typeface="VNI-Times" pitchFamily="2" charset="0"/>
              </a:rPr>
              <a:t> </a:t>
            </a:r>
            <a:r>
              <a:rPr lang="en-US" altLang="vi-VN" sz="2400" b="1" dirty="0" err="1">
                <a:solidFill>
                  <a:srgbClr val="0000FF"/>
                </a:solidFill>
                <a:latin typeface="VNI-Times" pitchFamily="2" charset="0"/>
              </a:rPr>
              <a:t>quanh</a:t>
            </a:r>
            <a:r>
              <a:rPr lang="en-US" altLang="vi-VN" sz="2400" b="1" dirty="0">
                <a:solidFill>
                  <a:srgbClr val="0000FF"/>
                </a:solidFill>
                <a:latin typeface="VNI-Times" pitchFamily="2" charset="0"/>
              </a:rPr>
              <a:t> </a:t>
            </a:r>
            <a:r>
              <a:rPr lang="en-US" altLang="vi-VN" sz="2400" b="1" dirty="0" err="1">
                <a:solidFill>
                  <a:srgbClr val="0000FF"/>
                </a:solidFill>
                <a:latin typeface="VNI-Times" pitchFamily="2" charset="0"/>
              </a:rPr>
              <a:t>naêm</a:t>
            </a:r>
            <a:r>
              <a:rPr lang="en-US" altLang="vi-VN" sz="2400" b="1" dirty="0">
                <a:solidFill>
                  <a:srgbClr val="0000FF"/>
                </a:solidFill>
                <a:latin typeface="VNI-Times" pitchFamily="2" charset="0"/>
              </a:rPr>
              <a:t>, </a:t>
            </a:r>
            <a:r>
              <a:rPr lang="en-US" altLang="vi-VN" sz="2400" b="1" dirty="0" err="1">
                <a:solidFill>
                  <a:srgbClr val="FF0066"/>
                </a:solidFill>
                <a:latin typeface="VNI-Times" pitchFamily="2" charset="0"/>
              </a:rPr>
              <a:t>ñieàu</a:t>
            </a:r>
            <a:r>
              <a:rPr lang="en-US" altLang="vi-VN" sz="2400" b="1" dirty="0">
                <a:solidFill>
                  <a:srgbClr val="FF0066"/>
                </a:solidFill>
                <a:latin typeface="VNI-Times" pitchFamily="2" charset="0"/>
              </a:rPr>
              <a:t> </a:t>
            </a:r>
            <a:r>
              <a:rPr lang="en-US" altLang="vi-VN" sz="2400" b="1" dirty="0" err="1">
                <a:solidFill>
                  <a:srgbClr val="FF0066"/>
                </a:solidFill>
                <a:latin typeface="VNI-Times" pitchFamily="2" charset="0"/>
              </a:rPr>
              <a:t>hoøa</a:t>
            </a:r>
            <a:r>
              <a:rPr lang="en-US" altLang="vi-VN" sz="2400" b="1" dirty="0">
                <a:solidFill>
                  <a:srgbClr val="0000FF"/>
                </a:solidFill>
                <a:latin typeface="VNI-Times" pitchFamily="2" charset="0"/>
              </a:rPr>
              <a:t>.</a:t>
            </a:r>
          </a:p>
        </p:txBody>
      </p:sp>
      <p:pic>
        <p:nvPicPr>
          <p:cNvPr id="2" name="Picture 2" descr="Sông Amazon thải ra hầu hết lượng carbon đã hấp thụ bởi rừng Amazon -  KhoaHoc.tv">
            <a:extLst>
              <a:ext uri="{FF2B5EF4-FFF2-40B4-BE49-F238E27FC236}">
                <a16:creationId xmlns:a16="http://schemas.microsoft.com/office/drawing/2014/main" id="{C85F3771-FCFE-AE55-6B53-C656BDBE52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0800" y="1991929"/>
            <a:ext cx="5024717" cy="2680101"/>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Quan sát các hình ảnh sau: Hãy cho biết dựa vào đặc điểm nào để phân biệt mùa  lũ và mùa cạn">
            <a:extLst>
              <a:ext uri="{FF2B5EF4-FFF2-40B4-BE49-F238E27FC236}">
                <a16:creationId xmlns:a16="http://schemas.microsoft.com/office/drawing/2014/main" id="{B0EE8FF4-E7FA-7310-7D4D-7C135D836A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6470" y="2338848"/>
            <a:ext cx="5199530" cy="367375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770CB5BF-6669-19DA-635D-CBEFC2A24651}"/>
              </a:ext>
            </a:extLst>
          </p:cNvPr>
          <p:cNvSpPr/>
          <p:nvPr/>
        </p:nvSpPr>
        <p:spPr>
          <a:xfrm>
            <a:off x="2552700" y="457200"/>
            <a:ext cx="2273300" cy="385483"/>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F0000"/>
                </a:solidFill>
                <a:latin typeface="Arial" panose="020B0604020202020204" pitchFamily="34" charset="0"/>
                <a:cs typeface="Arial" panose="020B0604020202020204" pitchFamily="34" charset="0"/>
              </a:rPr>
              <a:t>SÔNG HỒNG</a:t>
            </a:r>
            <a:endParaRPr lang="vi-VN" sz="2400" dirty="0">
              <a:solidFill>
                <a:srgbClr val="FF0000"/>
              </a:solidFill>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644C0503-3C1E-BE4A-1C54-8030BA3B7181}"/>
              </a:ext>
            </a:extLst>
          </p:cNvPr>
          <p:cNvSpPr/>
          <p:nvPr/>
        </p:nvSpPr>
        <p:spPr>
          <a:xfrm>
            <a:off x="7160558" y="434787"/>
            <a:ext cx="3202642" cy="385483"/>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F0000"/>
                </a:solidFill>
                <a:latin typeface="Arial" panose="020B0604020202020204" pitchFamily="34" charset="0"/>
                <a:cs typeface="Arial" panose="020B0604020202020204" pitchFamily="34" charset="0"/>
              </a:rPr>
              <a:t>SÔNG AMAZON</a:t>
            </a:r>
            <a:endParaRPr lang="vi-VN" sz="2400" dirty="0">
              <a:solidFill>
                <a:srgbClr val="FF0000"/>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1" nodeType="clickEffect">
                                  <p:stCondLst>
                                    <p:cond delay="0"/>
                                  </p:stCondLst>
                                  <p:childTnLst>
                                    <p:set>
                                      <p:cBhvr>
                                        <p:cTn id="6" dur="1" fill="hold">
                                          <p:stCondLst>
                                            <p:cond delay="0"/>
                                          </p:stCondLst>
                                        </p:cTn>
                                        <p:tgtEl>
                                          <p:spTgt spid="188423"/>
                                        </p:tgtEl>
                                        <p:attrNameLst>
                                          <p:attrName>style.visibility</p:attrName>
                                        </p:attrNameLst>
                                      </p:cBhvr>
                                      <p:to>
                                        <p:strVal val="visible"/>
                                      </p:to>
                                    </p:set>
                                    <p:animEffect transition="in" filter="dissolve">
                                      <p:cBhvr>
                                        <p:cTn id="7" dur="500"/>
                                        <p:tgtEl>
                                          <p:spTgt spid="18842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1" nodeType="clickEffect">
                                  <p:stCondLst>
                                    <p:cond delay="0"/>
                                  </p:stCondLst>
                                  <p:childTnLst>
                                    <p:set>
                                      <p:cBhvr>
                                        <p:cTn id="16" dur="1" fill="hold">
                                          <p:stCondLst>
                                            <p:cond delay="0"/>
                                          </p:stCondLst>
                                        </p:cTn>
                                        <p:tgtEl>
                                          <p:spTgt spid="188424"/>
                                        </p:tgtEl>
                                        <p:attrNameLst>
                                          <p:attrName>style.visibility</p:attrName>
                                        </p:attrNameLst>
                                      </p:cBhvr>
                                      <p:to>
                                        <p:strVal val="visible"/>
                                      </p:to>
                                    </p:set>
                                    <p:animEffect transition="in" filter="dissolve">
                                      <p:cBhvr>
                                        <p:cTn id="17" dur="500"/>
                                        <p:tgtEl>
                                          <p:spTgt spid="188424"/>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grpId="1" nodeType="clickEffect">
                                  <p:stCondLst>
                                    <p:cond delay="0"/>
                                  </p:stCondLst>
                                  <p:childTnLst>
                                    <p:set>
                                      <p:cBhvr>
                                        <p:cTn id="21" dur="1" fill="hold">
                                          <p:stCondLst>
                                            <p:cond delay="0"/>
                                          </p:stCondLst>
                                        </p:cTn>
                                        <p:tgtEl>
                                          <p:spTgt spid="188426"/>
                                        </p:tgtEl>
                                        <p:attrNameLst>
                                          <p:attrName>style.visibility</p:attrName>
                                        </p:attrNameLst>
                                      </p:cBhvr>
                                      <p:to>
                                        <p:strVal val="visible"/>
                                      </p:to>
                                    </p:set>
                                    <p:animEffect transition="in" filter="strips(downLeft)">
                                      <p:cBhvr>
                                        <p:cTn id="22" dur="500"/>
                                        <p:tgtEl>
                                          <p:spTgt spid="188426"/>
                                        </p:tgtEl>
                                      </p:cBhvr>
                                    </p:animEffect>
                                  </p:childTnLst>
                                </p:cTn>
                              </p:par>
                            </p:childTnLst>
                          </p:cTn>
                        </p:par>
                        <p:par>
                          <p:cTn id="23" fill="hold">
                            <p:stCondLst>
                              <p:cond delay="500"/>
                            </p:stCondLst>
                            <p:childTnLst>
                              <p:par>
                                <p:cTn id="24" presetID="16" presetClass="entr" presetSubtype="21" fill="hold" nodeType="after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barn(inVertical)">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8423" grpId="0" autoUpdateAnimBg="0"/>
      <p:bldP spid="188423" grpId="1" autoUpdateAnimBg="0"/>
      <p:bldP spid="188424" grpId="0" autoUpdateAnimBg="0"/>
      <p:bldP spid="188424" grpId="1" autoUpdateAnimBg="0"/>
      <p:bldP spid="188426" grpId="0" autoUpdateAnimBg="0"/>
      <p:bldP spid="188426" grpId="1" autoUpdateAnimBg="0"/>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EC86257-275B-B829-9EAB-31F826129A0F}"/>
              </a:ext>
            </a:extLst>
          </p:cNvPr>
          <p:cNvSpPr txBox="1"/>
          <p:nvPr/>
        </p:nvSpPr>
        <p:spPr>
          <a:xfrm>
            <a:off x="95247" y="329013"/>
            <a:ext cx="2827244" cy="830997"/>
          </a:xfrm>
          <a:prstGeom prst="rect">
            <a:avLst/>
          </a:prstGeom>
          <a:noFill/>
          <a:ln>
            <a:solidFill>
              <a:schemeClr val="accent2"/>
            </a:solidFill>
          </a:ln>
        </p:spPr>
        <p:txBody>
          <a:bodyPr wrap="square">
            <a:spAutoFit/>
          </a:bodyPr>
          <a:lstStyle/>
          <a:p>
            <a:r>
              <a:rPr lang="vi-VN" sz="2400" b="0" i="0" dirty="0">
                <a:solidFill>
                  <a:srgbClr val="262626"/>
                </a:solidFill>
                <a:effectLst/>
              </a:rPr>
              <a:t>Ở miền ôn đới lạnh</a:t>
            </a:r>
            <a:r>
              <a:rPr lang="en-US" sz="2400" dirty="0">
                <a:solidFill>
                  <a:srgbClr val="262626"/>
                </a:solidFill>
              </a:rPr>
              <a:t> </a:t>
            </a:r>
            <a:r>
              <a:rPr lang="en-US" sz="2400" dirty="0" err="1">
                <a:solidFill>
                  <a:srgbClr val="262626"/>
                </a:solidFill>
              </a:rPr>
              <a:t>hoặc</a:t>
            </a:r>
            <a:r>
              <a:rPr lang="en-US" sz="2400" dirty="0">
                <a:solidFill>
                  <a:srgbClr val="262626"/>
                </a:solidFill>
              </a:rPr>
              <a:t> </a:t>
            </a:r>
            <a:r>
              <a:rPr lang="en-US" sz="2400" dirty="0" err="1">
                <a:solidFill>
                  <a:srgbClr val="262626"/>
                </a:solidFill>
              </a:rPr>
              <a:t>vùng</a:t>
            </a:r>
            <a:r>
              <a:rPr lang="en-US" sz="2400" dirty="0">
                <a:solidFill>
                  <a:srgbClr val="262626"/>
                </a:solidFill>
              </a:rPr>
              <a:t> </a:t>
            </a:r>
            <a:r>
              <a:rPr lang="vi-VN" sz="2400" b="0" i="0" dirty="0">
                <a:solidFill>
                  <a:srgbClr val="262626"/>
                </a:solidFill>
                <a:effectLst/>
              </a:rPr>
              <a:t>núi cao</a:t>
            </a:r>
            <a:endParaRPr lang="vi-VN" sz="2400" dirty="0"/>
          </a:p>
        </p:txBody>
      </p:sp>
      <p:sp>
        <p:nvSpPr>
          <p:cNvPr id="6" name="TextBox 5">
            <a:extLst>
              <a:ext uri="{FF2B5EF4-FFF2-40B4-BE49-F238E27FC236}">
                <a16:creationId xmlns:a16="http://schemas.microsoft.com/office/drawing/2014/main" id="{734FD2E3-E034-E3CE-7B1A-A3EA72E53EB9}"/>
              </a:ext>
            </a:extLst>
          </p:cNvPr>
          <p:cNvSpPr txBox="1"/>
          <p:nvPr/>
        </p:nvSpPr>
        <p:spPr>
          <a:xfrm>
            <a:off x="699247" y="1426772"/>
            <a:ext cx="4771465" cy="461665"/>
          </a:xfrm>
          <a:prstGeom prst="rect">
            <a:avLst/>
          </a:prstGeom>
          <a:noFill/>
          <a:ln>
            <a:solidFill>
              <a:schemeClr val="accent2"/>
            </a:solidFill>
          </a:ln>
        </p:spPr>
        <p:txBody>
          <a:bodyPr wrap="square">
            <a:spAutoFit/>
          </a:bodyPr>
          <a:lstStyle/>
          <a:p>
            <a:r>
              <a:rPr lang="en-US" sz="2400" b="0" i="0" dirty="0" err="1">
                <a:solidFill>
                  <a:srgbClr val="262626"/>
                </a:solidFill>
                <a:effectLst/>
                <a:latin typeface="Arial" panose="020B0604020202020204" pitchFamily="34" charset="0"/>
                <a:cs typeface="Arial" panose="020B0604020202020204" pitchFamily="34" charset="0"/>
              </a:rPr>
              <a:t>Sông</a:t>
            </a:r>
            <a:r>
              <a:rPr lang="en-US" sz="2400" b="0" i="0" dirty="0">
                <a:solidFill>
                  <a:srgbClr val="262626"/>
                </a:solidFill>
                <a:effectLst/>
                <a:latin typeface="Arial" panose="020B0604020202020204" pitchFamily="34" charset="0"/>
                <a:cs typeface="Arial" panose="020B0604020202020204" pitchFamily="34" charset="0"/>
              </a:rPr>
              <a:t> </a:t>
            </a:r>
            <a:r>
              <a:rPr lang="en-US" sz="2400" b="0" i="0" dirty="0" err="1">
                <a:solidFill>
                  <a:srgbClr val="262626"/>
                </a:solidFill>
                <a:effectLst/>
                <a:latin typeface="Arial" panose="020B0604020202020204" pitchFamily="34" charset="0"/>
                <a:cs typeface="Arial" panose="020B0604020202020204" pitchFamily="34" charset="0"/>
              </a:rPr>
              <a:t>nhiều</a:t>
            </a:r>
            <a:r>
              <a:rPr lang="en-US" sz="2400" b="0" i="0" dirty="0">
                <a:solidFill>
                  <a:srgbClr val="262626"/>
                </a:solidFill>
                <a:effectLst/>
                <a:latin typeface="Arial" panose="020B0604020202020204" pitchFamily="34" charset="0"/>
                <a:cs typeface="Arial" panose="020B0604020202020204" pitchFamily="34" charset="0"/>
              </a:rPr>
              <a:t> </a:t>
            </a:r>
            <a:r>
              <a:rPr lang="en-US" sz="2400" b="0" i="0" dirty="0" err="1">
                <a:solidFill>
                  <a:srgbClr val="262626"/>
                </a:solidFill>
                <a:effectLst/>
                <a:latin typeface="Arial" panose="020B0604020202020204" pitchFamily="34" charset="0"/>
                <a:cs typeface="Arial" panose="020B0604020202020204" pitchFamily="34" charset="0"/>
              </a:rPr>
              <a:t>nước</a:t>
            </a:r>
            <a:r>
              <a:rPr lang="en-US" sz="2400" b="0" i="0" dirty="0">
                <a:solidFill>
                  <a:srgbClr val="262626"/>
                </a:solidFill>
                <a:effectLst/>
                <a:latin typeface="Arial" panose="020B0604020202020204" pitchFamily="34" charset="0"/>
                <a:cs typeface="Arial" panose="020B0604020202020204" pitchFamily="34" charset="0"/>
              </a:rPr>
              <a:t> </a:t>
            </a:r>
            <a:r>
              <a:rPr lang="en-US" sz="2400" b="0" i="0" dirty="0" err="1">
                <a:solidFill>
                  <a:srgbClr val="262626"/>
                </a:solidFill>
                <a:effectLst/>
                <a:latin typeface="Arial" panose="020B0604020202020204" pitchFamily="34" charset="0"/>
                <a:cs typeface="Arial" panose="020B0604020202020204" pitchFamily="34" charset="0"/>
              </a:rPr>
              <a:t>vào</a:t>
            </a:r>
            <a:r>
              <a:rPr lang="en-US" sz="2400" b="0" i="0" dirty="0">
                <a:solidFill>
                  <a:srgbClr val="262626"/>
                </a:solidFill>
                <a:effectLst/>
                <a:latin typeface="Arial" panose="020B0604020202020204" pitchFamily="34" charset="0"/>
                <a:cs typeface="Arial" panose="020B0604020202020204" pitchFamily="34" charset="0"/>
              </a:rPr>
              <a:t> </a:t>
            </a:r>
            <a:r>
              <a:rPr lang="en-US" sz="2400" b="0" i="0" dirty="0" err="1">
                <a:solidFill>
                  <a:srgbClr val="262626"/>
                </a:solidFill>
                <a:effectLst/>
                <a:latin typeface="Arial" panose="020B0604020202020204" pitchFamily="34" charset="0"/>
                <a:cs typeface="Arial" panose="020B0604020202020204" pitchFamily="34" charset="0"/>
              </a:rPr>
              <a:t>mùa</a:t>
            </a:r>
            <a:r>
              <a:rPr lang="en-US" sz="2400" b="0" i="0" dirty="0">
                <a:solidFill>
                  <a:srgbClr val="262626"/>
                </a:solidFill>
                <a:effectLst/>
                <a:latin typeface="Arial" panose="020B0604020202020204" pitchFamily="34" charset="0"/>
                <a:cs typeface="Arial" panose="020B0604020202020204" pitchFamily="34" charset="0"/>
              </a:rPr>
              <a:t> </a:t>
            </a:r>
            <a:r>
              <a:rPr lang="en-US" sz="2400" b="0" i="0" dirty="0" err="1">
                <a:solidFill>
                  <a:srgbClr val="262626"/>
                </a:solidFill>
                <a:effectLst/>
                <a:latin typeface="Arial" panose="020B0604020202020204" pitchFamily="34" charset="0"/>
                <a:cs typeface="Arial" panose="020B0604020202020204" pitchFamily="34" charset="0"/>
              </a:rPr>
              <a:t>xuân</a:t>
            </a:r>
            <a:endParaRPr lang="vi-VN" sz="2400" dirty="0">
              <a:latin typeface="Arial" panose="020B0604020202020204" pitchFamily="34" charset="0"/>
              <a:cs typeface="Arial" panose="020B0604020202020204" pitchFamily="34" charset="0"/>
            </a:endParaRPr>
          </a:p>
        </p:txBody>
      </p:sp>
      <p:cxnSp>
        <p:nvCxnSpPr>
          <p:cNvPr id="8" name="Straight Arrow Connector 7">
            <a:extLst>
              <a:ext uri="{FF2B5EF4-FFF2-40B4-BE49-F238E27FC236}">
                <a16:creationId xmlns:a16="http://schemas.microsoft.com/office/drawing/2014/main" id="{90D6BA5C-14B6-B830-2725-19C78AA0DF02}"/>
              </a:ext>
            </a:extLst>
          </p:cNvPr>
          <p:cNvCxnSpPr>
            <a:cxnSpLocks/>
            <a:stCxn id="4" idx="3"/>
          </p:cNvCxnSpPr>
          <p:nvPr/>
        </p:nvCxnSpPr>
        <p:spPr>
          <a:xfrm>
            <a:off x="2922491" y="744512"/>
            <a:ext cx="174924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16823AEB-325E-DBB5-5F63-7346F911733B}"/>
              </a:ext>
            </a:extLst>
          </p:cNvPr>
          <p:cNvSpPr txBox="1"/>
          <p:nvPr/>
        </p:nvSpPr>
        <p:spPr>
          <a:xfrm>
            <a:off x="3128681" y="287862"/>
            <a:ext cx="1999131" cy="461665"/>
          </a:xfrm>
          <a:prstGeom prst="rect">
            <a:avLst/>
          </a:prstGeom>
          <a:noFill/>
        </p:spPr>
        <p:txBody>
          <a:bodyPr wrap="square">
            <a:spAutoFit/>
          </a:bodyPr>
          <a:lstStyle/>
          <a:p>
            <a:r>
              <a:rPr lang="vi-VN" sz="2400" b="0" i="0" dirty="0">
                <a:solidFill>
                  <a:srgbClr val="FF0000"/>
                </a:solidFill>
                <a:effectLst/>
              </a:rPr>
              <a:t>băng tuyết</a:t>
            </a:r>
            <a:endParaRPr lang="vi-VN" sz="2400" dirty="0">
              <a:solidFill>
                <a:srgbClr val="FF0000"/>
              </a:solidFill>
            </a:endParaRPr>
          </a:p>
        </p:txBody>
      </p:sp>
      <p:sp>
        <p:nvSpPr>
          <p:cNvPr id="12" name="TextBox 11">
            <a:extLst>
              <a:ext uri="{FF2B5EF4-FFF2-40B4-BE49-F238E27FC236}">
                <a16:creationId xmlns:a16="http://schemas.microsoft.com/office/drawing/2014/main" id="{5CEB9AF3-BCD0-4BF3-E6D8-D6786E461D2C}"/>
              </a:ext>
            </a:extLst>
          </p:cNvPr>
          <p:cNvSpPr txBox="1"/>
          <p:nvPr/>
        </p:nvSpPr>
        <p:spPr>
          <a:xfrm>
            <a:off x="4671734" y="521557"/>
            <a:ext cx="914400" cy="461665"/>
          </a:xfrm>
          <a:prstGeom prst="rect">
            <a:avLst/>
          </a:prstGeom>
          <a:noFill/>
          <a:ln>
            <a:solidFill>
              <a:schemeClr val="accent2"/>
            </a:solidFill>
          </a:ln>
        </p:spPr>
        <p:txBody>
          <a:bodyPr wrap="square">
            <a:spAutoFit/>
          </a:bodyPr>
          <a:lstStyle/>
          <a:p>
            <a:r>
              <a:rPr lang="vi-VN" sz="2400" b="0" i="0" dirty="0">
                <a:solidFill>
                  <a:srgbClr val="262626"/>
                </a:solidFill>
                <a:effectLst/>
              </a:rPr>
              <a:t>sông</a:t>
            </a:r>
            <a:endParaRPr lang="vi-VN" sz="2400" dirty="0"/>
          </a:p>
        </p:txBody>
      </p:sp>
      <p:cxnSp>
        <p:nvCxnSpPr>
          <p:cNvPr id="14" name="Straight Arrow Connector 13">
            <a:extLst>
              <a:ext uri="{FF2B5EF4-FFF2-40B4-BE49-F238E27FC236}">
                <a16:creationId xmlns:a16="http://schemas.microsoft.com/office/drawing/2014/main" id="{77BBC08B-9F8F-9ADA-EAE3-1929870A20A8}"/>
              </a:ext>
            </a:extLst>
          </p:cNvPr>
          <p:cNvCxnSpPr>
            <a:cxnSpLocks/>
          </p:cNvCxnSpPr>
          <p:nvPr/>
        </p:nvCxnSpPr>
        <p:spPr>
          <a:xfrm>
            <a:off x="5128934" y="983222"/>
            <a:ext cx="0" cy="4250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5" name="Picture 2">
            <a:extLst>
              <a:ext uri="{FF2B5EF4-FFF2-40B4-BE49-F238E27FC236}">
                <a16:creationId xmlns:a16="http://schemas.microsoft.com/office/drawing/2014/main" id="{07F86FE2-E198-AD19-B6AB-0EE2E4D7DD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5797" r="15073" b="11052"/>
          <a:stretch>
            <a:fillRect/>
          </a:stretch>
        </p:blipFill>
        <p:spPr bwMode="auto">
          <a:xfrm>
            <a:off x="6096000" y="187036"/>
            <a:ext cx="5824863" cy="6483927"/>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3">
            <a:extLst>
              <a:ext uri="{FF2B5EF4-FFF2-40B4-BE49-F238E27FC236}">
                <a16:creationId xmlns:a16="http://schemas.microsoft.com/office/drawing/2014/main" id="{A286C34A-7D65-FA73-0677-5D043B623203}"/>
              </a:ext>
            </a:extLst>
          </p:cNvPr>
          <p:cNvSpPr>
            <a:spLocks noChangeArrowheads="1"/>
          </p:cNvSpPr>
          <p:nvPr/>
        </p:nvSpPr>
        <p:spPr bwMode="auto">
          <a:xfrm>
            <a:off x="957744" y="2454355"/>
            <a:ext cx="2269551" cy="267765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nl-NL" altLang="vi-VN" sz="2800" b="1" dirty="0">
                <a:solidFill>
                  <a:srgbClr val="FF0000"/>
                </a:solidFill>
              </a:rPr>
              <a:t>Hãy kể tên một số con sông chịu ảnh hưởng của băng tuyết tan</a:t>
            </a:r>
            <a:endParaRPr lang="en-US" altLang="vi-VN" sz="2800" b="1" dirty="0">
              <a:solidFill>
                <a:srgbClr val="FF0000"/>
              </a:solidFill>
            </a:endParaRPr>
          </a:p>
        </p:txBody>
      </p:sp>
      <p:sp>
        <p:nvSpPr>
          <p:cNvPr id="19" name="TextBox 18">
            <a:extLst>
              <a:ext uri="{FF2B5EF4-FFF2-40B4-BE49-F238E27FC236}">
                <a16:creationId xmlns:a16="http://schemas.microsoft.com/office/drawing/2014/main" id="{3CA32768-BEF5-59E6-746E-523FE11AA564}"/>
              </a:ext>
            </a:extLst>
          </p:cNvPr>
          <p:cNvSpPr txBox="1"/>
          <p:nvPr/>
        </p:nvSpPr>
        <p:spPr>
          <a:xfrm>
            <a:off x="3325907" y="772474"/>
            <a:ext cx="657221" cy="461665"/>
          </a:xfrm>
          <a:prstGeom prst="rect">
            <a:avLst/>
          </a:prstGeom>
          <a:noFill/>
        </p:spPr>
        <p:txBody>
          <a:bodyPr wrap="square">
            <a:spAutoFit/>
          </a:bodyPr>
          <a:lstStyle/>
          <a:p>
            <a:r>
              <a:rPr lang="vi-VN" sz="2400" b="0" i="0" dirty="0">
                <a:solidFill>
                  <a:schemeClr val="accent6">
                    <a:lumMod val="50000"/>
                  </a:schemeClr>
                </a:solidFill>
                <a:effectLst/>
              </a:rPr>
              <a:t>tan</a:t>
            </a:r>
            <a:endParaRPr lang="vi-VN" sz="2400" dirty="0"/>
          </a:p>
        </p:txBody>
      </p:sp>
      <p:sp>
        <p:nvSpPr>
          <p:cNvPr id="22" name="TextBox 21">
            <a:extLst>
              <a:ext uri="{FF2B5EF4-FFF2-40B4-BE49-F238E27FC236}">
                <a16:creationId xmlns:a16="http://schemas.microsoft.com/office/drawing/2014/main" id="{AFC999C6-6699-A90E-359A-CC1950995E25}"/>
              </a:ext>
            </a:extLst>
          </p:cNvPr>
          <p:cNvSpPr txBox="1"/>
          <p:nvPr/>
        </p:nvSpPr>
        <p:spPr>
          <a:xfrm rot="17425101">
            <a:off x="5678549" y="1652059"/>
            <a:ext cx="1230405" cy="369332"/>
          </a:xfrm>
          <a:prstGeom prst="rect">
            <a:avLst/>
          </a:prstGeom>
          <a:noFill/>
        </p:spPr>
        <p:txBody>
          <a:bodyPr wrap="square">
            <a:spAutoFit/>
          </a:bodyPr>
          <a:lstStyle/>
          <a:p>
            <a:r>
              <a:rPr lang="nl-NL" altLang="vi-VN" sz="1800" b="1" dirty="0">
                <a:solidFill>
                  <a:srgbClr val="FF0000"/>
                </a:solidFill>
              </a:rPr>
              <a:t>Sông obi</a:t>
            </a:r>
            <a:endParaRPr lang="vi-VN" dirty="0"/>
          </a:p>
        </p:txBody>
      </p:sp>
      <p:sp>
        <p:nvSpPr>
          <p:cNvPr id="23" name="TextBox 22">
            <a:extLst>
              <a:ext uri="{FF2B5EF4-FFF2-40B4-BE49-F238E27FC236}">
                <a16:creationId xmlns:a16="http://schemas.microsoft.com/office/drawing/2014/main" id="{EEF70590-3DB1-1482-18B6-5AC48507F8D2}"/>
              </a:ext>
            </a:extLst>
          </p:cNvPr>
          <p:cNvSpPr txBox="1"/>
          <p:nvPr/>
        </p:nvSpPr>
        <p:spPr>
          <a:xfrm rot="15597307">
            <a:off x="6511334" y="1625205"/>
            <a:ext cx="1665193" cy="369332"/>
          </a:xfrm>
          <a:prstGeom prst="rect">
            <a:avLst/>
          </a:prstGeom>
          <a:noFill/>
        </p:spPr>
        <p:txBody>
          <a:bodyPr wrap="square">
            <a:spAutoFit/>
          </a:bodyPr>
          <a:lstStyle/>
          <a:p>
            <a:r>
              <a:rPr lang="nl-NL" altLang="vi-VN" sz="1800" b="1" dirty="0">
                <a:solidFill>
                  <a:srgbClr val="FF0000"/>
                </a:solidFill>
              </a:rPr>
              <a:t>Sông ê nit xây</a:t>
            </a:r>
            <a:endParaRPr lang="vi-VN" dirty="0"/>
          </a:p>
        </p:txBody>
      </p:sp>
      <p:sp>
        <p:nvSpPr>
          <p:cNvPr id="24" name="TextBox 23">
            <a:extLst>
              <a:ext uri="{FF2B5EF4-FFF2-40B4-BE49-F238E27FC236}">
                <a16:creationId xmlns:a16="http://schemas.microsoft.com/office/drawing/2014/main" id="{489B58C5-68E6-ECE4-10A3-ABCDAF70F5D8}"/>
              </a:ext>
            </a:extLst>
          </p:cNvPr>
          <p:cNvSpPr txBox="1"/>
          <p:nvPr/>
        </p:nvSpPr>
        <p:spPr>
          <a:xfrm rot="15945351">
            <a:off x="8515317" y="1242106"/>
            <a:ext cx="1230405" cy="369332"/>
          </a:xfrm>
          <a:prstGeom prst="rect">
            <a:avLst/>
          </a:prstGeom>
          <a:noFill/>
        </p:spPr>
        <p:txBody>
          <a:bodyPr wrap="square">
            <a:spAutoFit/>
          </a:bodyPr>
          <a:lstStyle/>
          <a:p>
            <a:r>
              <a:rPr lang="nl-NL" altLang="vi-VN" sz="1800" b="1" dirty="0">
                <a:solidFill>
                  <a:srgbClr val="FF0000"/>
                </a:solidFill>
              </a:rPr>
              <a:t>Sông lê na</a:t>
            </a:r>
            <a:endParaRPr lang="vi-VN" dirty="0"/>
          </a:p>
        </p:txBody>
      </p:sp>
    </p:spTree>
    <p:extLst>
      <p:ext uri="{BB962C8B-B14F-4D97-AF65-F5344CB8AC3E}">
        <p14:creationId xmlns:p14="http://schemas.microsoft.com/office/powerpoint/2010/main" val="1648438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barn(inVertical)">
                                      <p:cBhvr>
                                        <p:cTn id="18" dur="500"/>
                                        <p:tgtEl>
                                          <p:spTgt spid="19"/>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arn(inVertical)">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arn(inVertical)">
                                      <p:cBhvr>
                                        <p:cTn id="26" dur="500"/>
                                        <p:tgtEl>
                                          <p:spTgt spid="14"/>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barn(inVertical)">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barn(inVertical)">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barn(inVertical)">
                                      <p:cBhvr>
                                        <p:cTn id="39" dur="500"/>
                                        <p:tgtEl>
                                          <p:spTgt spid="24"/>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barn(inVertical)">
                                      <p:cBhvr>
                                        <p:cTn id="42" dur="500"/>
                                        <p:tgtEl>
                                          <p:spTgt spid="23"/>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barn(inVertical)">
                                      <p:cBhvr>
                                        <p:cTn id="45" dur="500"/>
                                        <p:tgtEl>
                                          <p:spTgt spid="22"/>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1" nodeType="click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barn(inVertical)">
                                      <p:cBhvr>
                                        <p:cTn id="5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10" grpId="0"/>
      <p:bldP spid="12" grpId="0" animBg="1"/>
      <p:bldP spid="16" grpId="0" animBg="1"/>
      <p:bldP spid="16" grpId="1" animBg="1"/>
      <p:bldP spid="19" grpId="0"/>
      <p:bldP spid="22" grpId="0"/>
      <p:bldP spid="23" grpId="0"/>
      <p:bldP spid="2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0B6B150-367B-B2AB-BA85-7FD05EA45AF2}"/>
              </a:ext>
            </a:extLst>
          </p:cNvPr>
          <p:cNvSpPr/>
          <p:nvPr/>
        </p:nvSpPr>
        <p:spPr>
          <a:xfrm>
            <a:off x="3738282" y="228600"/>
            <a:ext cx="2837330" cy="61856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ĐỊA HÌNH</a:t>
            </a:r>
            <a:endParaRPr lang="vi-VN" dirty="0"/>
          </a:p>
        </p:txBody>
      </p:sp>
      <p:sp>
        <p:nvSpPr>
          <p:cNvPr id="3" name="Text Box 3">
            <a:extLst>
              <a:ext uri="{FF2B5EF4-FFF2-40B4-BE49-F238E27FC236}">
                <a16:creationId xmlns:a16="http://schemas.microsoft.com/office/drawing/2014/main" id="{8BE9C74E-2D27-D8B1-CD7B-739A050C69B1}"/>
              </a:ext>
            </a:extLst>
          </p:cNvPr>
          <p:cNvSpPr txBox="1">
            <a:spLocks noChangeArrowheads="1"/>
          </p:cNvSpPr>
          <p:nvPr/>
        </p:nvSpPr>
        <p:spPr bwMode="auto">
          <a:xfrm>
            <a:off x="6311153" y="5096435"/>
            <a:ext cx="3200400" cy="457200"/>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vi-VN" altLang="vi-VN" sz="2400" b="1">
                <a:solidFill>
                  <a:srgbClr val="CC3399"/>
                </a:solidFill>
                <a:latin typeface="Times New Roman" panose="02020603050405020304" pitchFamily="18" charset="0"/>
                <a:cs typeface="Times New Roman" panose="02020603050405020304" pitchFamily="18" charset="0"/>
              </a:rPr>
              <a:t>Sông miền đồng bằng</a:t>
            </a:r>
          </a:p>
        </p:txBody>
      </p:sp>
      <p:pic>
        <p:nvPicPr>
          <p:cNvPr id="4" name="Picture 4">
            <a:extLst>
              <a:ext uri="{FF2B5EF4-FFF2-40B4-BE49-F238E27FC236}">
                <a16:creationId xmlns:a16="http://schemas.microsoft.com/office/drawing/2014/main" id="{92CE0831-B9A5-D078-0015-24C0E1978A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23112" y="1104900"/>
            <a:ext cx="4343400" cy="3810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5">
            <a:extLst>
              <a:ext uri="{FF2B5EF4-FFF2-40B4-BE49-F238E27FC236}">
                <a16:creationId xmlns:a16="http://schemas.microsoft.com/office/drawing/2014/main" id="{CECA794F-E833-89E4-8849-1FBD4DEFF87B}"/>
              </a:ext>
            </a:extLst>
          </p:cNvPr>
          <p:cNvSpPr txBox="1">
            <a:spLocks noChangeArrowheads="1"/>
          </p:cNvSpPr>
          <p:nvPr/>
        </p:nvSpPr>
        <p:spPr bwMode="auto">
          <a:xfrm>
            <a:off x="2120153" y="5172635"/>
            <a:ext cx="2286000" cy="457200"/>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vi-VN" altLang="vi-VN" sz="2400" b="1">
                <a:solidFill>
                  <a:srgbClr val="CC3399"/>
                </a:solidFill>
                <a:latin typeface="Times New Roman" panose="02020603050405020304" pitchFamily="18" charset="0"/>
                <a:cs typeface="Times New Roman" panose="02020603050405020304" pitchFamily="18" charset="0"/>
              </a:rPr>
              <a:t>Sông miền núi</a:t>
            </a:r>
          </a:p>
        </p:txBody>
      </p:sp>
      <p:pic>
        <p:nvPicPr>
          <p:cNvPr id="6" name="Picture 6">
            <a:extLst>
              <a:ext uri="{FF2B5EF4-FFF2-40B4-BE49-F238E27FC236}">
                <a16:creationId xmlns:a16="http://schemas.microsoft.com/office/drawing/2014/main" id="{0E48DDD7-D7E1-8E1B-B880-6367E913F5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2306" y="1104900"/>
            <a:ext cx="4038600" cy="3810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7">
            <a:extLst>
              <a:ext uri="{FF2B5EF4-FFF2-40B4-BE49-F238E27FC236}">
                <a16:creationId xmlns:a16="http://schemas.microsoft.com/office/drawing/2014/main" id="{DF3041B4-B256-D697-2BCB-4FD2D026EF36}"/>
              </a:ext>
            </a:extLst>
          </p:cNvPr>
          <p:cNvSpPr>
            <a:spLocks noChangeArrowheads="1"/>
          </p:cNvSpPr>
          <p:nvPr/>
        </p:nvSpPr>
        <p:spPr bwMode="auto">
          <a:xfrm>
            <a:off x="1815353" y="5858435"/>
            <a:ext cx="7696200" cy="533400"/>
          </a:xfrm>
          <a:prstGeom prst="rect">
            <a:avLst/>
          </a:prstGeom>
          <a:solidFill>
            <a:schemeClr val="accent1"/>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vi-VN" sz="2400">
                <a:solidFill>
                  <a:srgbClr val="FF0000"/>
                </a:solidFill>
              </a:rPr>
              <a:t>Nhận xét tốc độ dòng chảy của hai con sông trên ?</a:t>
            </a:r>
          </a:p>
        </p:txBody>
      </p:sp>
    </p:spTree>
    <p:extLst>
      <p:ext uri="{BB962C8B-B14F-4D97-AF65-F5344CB8AC3E}">
        <p14:creationId xmlns:p14="http://schemas.microsoft.com/office/powerpoint/2010/main" val="703927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par>
                                <p:cTn id="8" presetID="3"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linds(horizontal)">
                                      <p:cBhvr>
                                        <p:cTn id="10" dur="500"/>
                                        <p:tgtEl>
                                          <p:spTgt spid="4"/>
                                        </p:tgtEl>
                                      </p:cBhvr>
                                    </p:animEffect>
                                  </p:childTnLst>
                                </p:cTn>
                              </p:par>
                              <p:par>
                                <p:cTn id="11" presetID="3" presetClass="entr" presetSubtype="1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linds(horizontal)">
                                      <p:cBhvr>
                                        <p:cTn id="13" dur="500"/>
                                        <p:tgtEl>
                                          <p:spTgt spid="5"/>
                                        </p:tgtEl>
                                      </p:cBhvr>
                                    </p:animEffect>
                                  </p:childTnLst>
                                </p:cTn>
                              </p:par>
                              <p:par>
                                <p:cTn id="14" presetID="3" presetClass="entr" presetSubtype="1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linds(horizontal)">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anim calcmode="lin" valueType="num">
                                      <p:cBhvr additive="base">
                                        <p:cTn id="21"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iải bài tập Địa lí 10 Kết nối tri thức Bài 9: Khí quyển, các yếu tố khí hậu">
            <a:extLst>
              <a:ext uri="{FF2B5EF4-FFF2-40B4-BE49-F238E27FC236}">
                <a16:creationId xmlns:a16="http://schemas.microsoft.com/office/drawing/2014/main" id="{B7FA1F6B-AF42-A120-2EEB-2303C42A25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1856" y="2062163"/>
            <a:ext cx="7645213" cy="386305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5CC57AAB-697D-8AE1-81AC-5C4516A4DD49}"/>
              </a:ext>
            </a:extLst>
          </p:cNvPr>
          <p:cNvSpPr/>
          <p:nvPr/>
        </p:nvSpPr>
        <p:spPr>
          <a:xfrm>
            <a:off x="2124635" y="860612"/>
            <a:ext cx="2662518" cy="65890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SƯỜN ĐÓN GIÓ</a:t>
            </a:r>
            <a:endParaRPr lang="vi-VN" dirty="0"/>
          </a:p>
        </p:txBody>
      </p:sp>
      <p:sp>
        <p:nvSpPr>
          <p:cNvPr id="3" name="Rectangle 2">
            <a:extLst>
              <a:ext uri="{FF2B5EF4-FFF2-40B4-BE49-F238E27FC236}">
                <a16:creationId xmlns:a16="http://schemas.microsoft.com/office/drawing/2014/main" id="{E27DAA61-4FF2-1789-CFD3-9CF9A71075DC}"/>
              </a:ext>
            </a:extLst>
          </p:cNvPr>
          <p:cNvSpPr/>
          <p:nvPr/>
        </p:nvSpPr>
        <p:spPr>
          <a:xfrm>
            <a:off x="7117975" y="946227"/>
            <a:ext cx="2662518" cy="65890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SƯỜN KHUẤT GIÓ</a:t>
            </a:r>
            <a:endParaRPr lang="vi-VN" dirty="0"/>
          </a:p>
        </p:txBody>
      </p:sp>
    </p:spTree>
    <p:extLst>
      <p:ext uri="{BB962C8B-B14F-4D97-AF65-F5344CB8AC3E}">
        <p14:creationId xmlns:p14="http://schemas.microsoft.com/office/powerpoint/2010/main" val="3174192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AutoShape 2">
            <a:extLst>
              <a:ext uri="{FF2B5EF4-FFF2-40B4-BE49-F238E27FC236}">
                <a16:creationId xmlns:a16="http://schemas.microsoft.com/office/drawing/2014/main" id="{9EE36FB4-31A7-A5A3-000C-BFAF9D96CD2C}"/>
              </a:ext>
            </a:extLst>
          </p:cNvPr>
          <p:cNvSpPr>
            <a:spLocks noChangeArrowheads="1"/>
          </p:cNvSpPr>
          <p:nvPr/>
        </p:nvSpPr>
        <p:spPr bwMode="auto">
          <a:xfrm>
            <a:off x="4572000" y="152400"/>
            <a:ext cx="1524000" cy="914400"/>
          </a:xfrm>
          <a:prstGeom prst="horizontalScroll">
            <a:avLst>
              <a:gd name="adj" fmla="val 12500"/>
            </a:avLst>
          </a:prstGeom>
          <a:solidFill>
            <a:schemeClr val="bg1"/>
          </a:solidFill>
          <a:ln w="9525">
            <a:solidFill>
              <a:srgbClr val="FF0066"/>
            </a:solidFill>
            <a:round/>
            <a:headEnd/>
            <a:tailEnd/>
          </a:ln>
          <a:effectLst/>
        </p:spPr>
        <p:txBody>
          <a:bodyPr wrap="none" anchor="ctr"/>
          <a:lstStyle/>
          <a:p>
            <a:pPr algn="ctr"/>
            <a:r>
              <a:rPr lang="en-US" altLang="vi-VN" sz="2800" b="1" dirty="0" err="1">
                <a:solidFill>
                  <a:schemeClr val="accent2"/>
                </a:solidFill>
              </a:rPr>
              <a:t>Hồ</a:t>
            </a:r>
            <a:r>
              <a:rPr lang="en-US" altLang="vi-VN" sz="2800" b="1" dirty="0">
                <a:solidFill>
                  <a:schemeClr val="accent2"/>
                </a:solidFill>
              </a:rPr>
              <a:t> </a:t>
            </a:r>
            <a:r>
              <a:rPr lang="en-US" altLang="vi-VN" sz="2800" b="1" dirty="0" err="1">
                <a:solidFill>
                  <a:schemeClr val="accent2"/>
                </a:solidFill>
              </a:rPr>
              <a:t>đầm</a:t>
            </a:r>
            <a:endParaRPr lang="en-US" altLang="vi-VN" sz="2800" b="1" dirty="0">
              <a:solidFill>
                <a:schemeClr val="accent2"/>
              </a:solidFill>
            </a:endParaRPr>
          </a:p>
        </p:txBody>
      </p:sp>
      <p:sp>
        <p:nvSpPr>
          <p:cNvPr id="210948" name="Line 4">
            <a:extLst>
              <a:ext uri="{FF2B5EF4-FFF2-40B4-BE49-F238E27FC236}">
                <a16:creationId xmlns:a16="http://schemas.microsoft.com/office/drawing/2014/main" id="{C98DE2DB-AE70-7835-9EB8-242A5E4ACC10}"/>
              </a:ext>
            </a:extLst>
          </p:cNvPr>
          <p:cNvSpPr>
            <a:spLocks noChangeShapeType="1"/>
          </p:cNvSpPr>
          <p:nvPr/>
        </p:nvSpPr>
        <p:spPr bwMode="auto">
          <a:xfrm flipV="1">
            <a:off x="5562600" y="4572000"/>
            <a:ext cx="838200" cy="228600"/>
          </a:xfrm>
          <a:prstGeom prst="line">
            <a:avLst/>
          </a:prstGeom>
          <a:noFill/>
          <a:ln w="5715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210949" name="Line 5">
            <a:extLst>
              <a:ext uri="{FF2B5EF4-FFF2-40B4-BE49-F238E27FC236}">
                <a16:creationId xmlns:a16="http://schemas.microsoft.com/office/drawing/2014/main" id="{4EA79708-4E0B-7000-175E-7522335D8EE6}"/>
              </a:ext>
            </a:extLst>
          </p:cNvPr>
          <p:cNvSpPr>
            <a:spLocks noChangeShapeType="1"/>
          </p:cNvSpPr>
          <p:nvPr/>
        </p:nvSpPr>
        <p:spPr bwMode="auto">
          <a:xfrm flipH="1">
            <a:off x="6324600" y="4648200"/>
            <a:ext cx="762000" cy="228600"/>
          </a:xfrm>
          <a:prstGeom prst="line">
            <a:avLst/>
          </a:prstGeom>
          <a:noFill/>
          <a:ln w="5715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210950" name="Line 6">
            <a:extLst>
              <a:ext uri="{FF2B5EF4-FFF2-40B4-BE49-F238E27FC236}">
                <a16:creationId xmlns:a16="http://schemas.microsoft.com/office/drawing/2014/main" id="{E314F431-85CA-C320-D4F8-BC5BF29C8155}"/>
              </a:ext>
            </a:extLst>
          </p:cNvPr>
          <p:cNvSpPr>
            <a:spLocks noChangeShapeType="1"/>
          </p:cNvSpPr>
          <p:nvPr/>
        </p:nvSpPr>
        <p:spPr bwMode="auto">
          <a:xfrm flipH="1" flipV="1">
            <a:off x="4343400" y="4114800"/>
            <a:ext cx="685800" cy="0"/>
          </a:xfrm>
          <a:prstGeom prst="line">
            <a:avLst/>
          </a:prstGeom>
          <a:noFill/>
          <a:ln w="3810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210951" name="Line 7">
            <a:extLst>
              <a:ext uri="{FF2B5EF4-FFF2-40B4-BE49-F238E27FC236}">
                <a16:creationId xmlns:a16="http://schemas.microsoft.com/office/drawing/2014/main" id="{D039A8D3-77CD-7BFB-5BFE-595203A5A487}"/>
              </a:ext>
            </a:extLst>
          </p:cNvPr>
          <p:cNvSpPr>
            <a:spLocks noChangeShapeType="1"/>
          </p:cNvSpPr>
          <p:nvPr/>
        </p:nvSpPr>
        <p:spPr bwMode="auto">
          <a:xfrm>
            <a:off x="4876800" y="4419600"/>
            <a:ext cx="152400" cy="457200"/>
          </a:xfrm>
          <a:prstGeom prst="line">
            <a:avLst/>
          </a:prstGeom>
          <a:noFill/>
          <a:ln w="381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210952" name="Oval 8">
            <a:extLst>
              <a:ext uri="{FF2B5EF4-FFF2-40B4-BE49-F238E27FC236}">
                <a16:creationId xmlns:a16="http://schemas.microsoft.com/office/drawing/2014/main" id="{DCA6DC55-9F8B-C1F3-8439-D9379C0E6617}"/>
              </a:ext>
            </a:extLst>
          </p:cNvPr>
          <p:cNvSpPr>
            <a:spLocks noChangeArrowheads="1"/>
          </p:cNvSpPr>
          <p:nvPr/>
        </p:nvSpPr>
        <p:spPr bwMode="auto">
          <a:xfrm>
            <a:off x="8839200" y="4572000"/>
            <a:ext cx="1524000" cy="457200"/>
          </a:xfrm>
          <a:prstGeom prst="ellipse">
            <a:avLst/>
          </a:prstGeom>
          <a:pattFill prst="divot">
            <a:fgClr>
              <a:srgbClr val="CCFF99"/>
            </a:fgClr>
            <a:bgClr>
              <a:schemeClr val="bg1"/>
            </a:bgClr>
          </a:pattFill>
          <a:ln w="9525">
            <a:solidFill>
              <a:srgbClr val="FF00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vi-VN" sz="2400">
                <a:solidFill>
                  <a:srgbClr val="009900"/>
                </a:solidFill>
              </a:rPr>
              <a:t>sông</a:t>
            </a:r>
          </a:p>
        </p:txBody>
      </p:sp>
      <p:sp>
        <p:nvSpPr>
          <p:cNvPr id="210953" name="Oval 9">
            <a:extLst>
              <a:ext uri="{FF2B5EF4-FFF2-40B4-BE49-F238E27FC236}">
                <a16:creationId xmlns:a16="http://schemas.microsoft.com/office/drawing/2014/main" id="{8463AE6A-9E5F-77C5-4537-7E9294A735E8}"/>
              </a:ext>
            </a:extLst>
          </p:cNvPr>
          <p:cNvSpPr>
            <a:spLocks noChangeArrowheads="1"/>
          </p:cNvSpPr>
          <p:nvPr/>
        </p:nvSpPr>
        <p:spPr bwMode="auto">
          <a:xfrm>
            <a:off x="4876800" y="5611905"/>
            <a:ext cx="1524000" cy="457200"/>
          </a:xfrm>
          <a:prstGeom prst="ellipse">
            <a:avLst/>
          </a:prstGeom>
          <a:solidFill>
            <a:schemeClr val="bg1"/>
          </a:solidFill>
          <a:ln w="9525">
            <a:solidFill>
              <a:srgbClr val="FF0066"/>
            </a:solidFill>
            <a:round/>
            <a:headEnd/>
            <a:tailEnd/>
          </a:ln>
          <a:effectLst/>
        </p:spPr>
        <p:txBody>
          <a:bodyPr wrap="none" anchor="ctr"/>
          <a:lstStyle/>
          <a:p>
            <a:pPr algn="ctr"/>
            <a:r>
              <a:rPr lang="en-US" altLang="vi-VN" sz="2400">
                <a:solidFill>
                  <a:srgbClr val="FF0000"/>
                </a:solidFill>
              </a:rPr>
              <a:t>Hồ</a:t>
            </a:r>
          </a:p>
        </p:txBody>
      </p:sp>
    </p:spTree>
    <p:controls>
      <mc:AlternateContent xmlns:mc="http://schemas.openxmlformats.org/markup-compatibility/2006">
        <mc:Choice xmlns:v="urn:schemas-microsoft-com:vml" Requires="v">
          <p:control r:id="rId1" imgW="7144747" imgH="5357653"/>
        </mc:Choice>
        <mc:Fallback>
          <p:control r:id="rId1" imgW="7144747" imgH="5357653">
            <p:pic>
              <p:nvPicPr>
                <p:cNvPr id="210947" name="FOfficeDoc1">
                  <a:extLst>
                    <a:ext uri="{FF2B5EF4-FFF2-40B4-BE49-F238E27FC236}">
                      <a16:creationId xmlns:a16="http://schemas.microsoft.com/office/drawing/2014/main" id="{AFB9E369-B563-FC69-8246-B9F14B2E9603}"/>
                    </a:ext>
                  </a:extLst>
                </p:cNvPr>
                <p:cNvPicPr preferRelativeResize="0">
                  <a:picLocks noChangeAspect="1" noChangeArrowheads="1" noChangeShapeType="1"/>
                </p:cNvPicPr>
                <p:nvPr>
                  <p:custDataLst>
                    <p:tags r:id="rId2"/>
                  </p:custDataLst>
                </p:nvPr>
              </p:nvPicPr>
              <p:blipFill>
                <a:blip r:embed="rId4">
                  <a:extLst>
                    <a:ext uri="{28A0092B-C50C-407E-A947-70E740481C1C}">
                      <a14:useLocalDpi xmlns:a14="http://schemas.microsoft.com/office/drawing/2010/main" val="0"/>
                    </a:ext>
                  </a:extLst>
                </a:blip>
                <a:srcRect/>
                <a:stretch>
                  <a:fillRect/>
                </a:stretch>
              </p:blipFill>
              <p:spPr bwMode="auto">
                <a:xfrm>
                  <a:off x="2514600" y="1447800"/>
                  <a:ext cx="7678738" cy="4038600"/>
                </a:xfrm>
                <a:prstGeom prst="rect">
                  <a:avLst/>
                </a:prstGeom>
                <a:noFill/>
                <a:ln>
                  <a:noFill/>
                </a:ln>
                <a:effectLst/>
                <a:extLs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control>
        </mc:Fallback>
      </mc:AlternateContent>
    </p:controls>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nodeType="clickEffect">
                                  <p:stCondLst>
                                    <p:cond delay="0"/>
                                  </p:stCondLst>
                                  <p:childTnLst>
                                    <p:set>
                                      <p:cBhvr>
                                        <p:cTn id="6" dur="1" fill="hold">
                                          <p:stCondLst>
                                            <p:cond delay="0"/>
                                          </p:stCondLst>
                                        </p:cTn>
                                        <p:tgtEl>
                                          <p:spTgt spid="210951"/>
                                        </p:tgtEl>
                                        <p:attrNameLst>
                                          <p:attrName>style.visibility</p:attrName>
                                        </p:attrNameLst>
                                      </p:cBhvr>
                                      <p:to>
                                        <p:strVal val="visible"/>
                                      </p:to>
                                    </p:set>
                                    <p:animEffect transition="in" filter="strips(downLeft)">
                                      <p:cBhvr>
                                        <p:cTn id="7" dur="500"/>
                                        <p:tgtEl>
                                          <p:spTgt spid="210951"/>
                                        </p:tgtEl>
                                      </p:cBhvr>
                                    </p:animEffect>
                                  </p:childTnLst>
                                </p:cTn>
                              </p:par>
                              <p:par>
                                <p:cTn id="8" presetID="18" presetClass="entr" presetSubtype="12" fill="hold" nodeType="withEffect">
                                  <p:stCondLst>
                                    <p:cond delay="0"/>
                                  </p:stCondLst>
                                  <p:childTnLst>
                                    <p:set>
                                      <p:cBhvr>
                                        <p:cTn id="9" dur="1" fill="hold">
                                          <p:stCondLst>
                                            <p:cond delay="0"/>
                                          </p:stCondLst>
                                        </p:cTn>
                                        <p:tgtEl>
                                          <p:spTgt spid="210949"/>
                                        </p:tgtEl>
                                        <p:attrNameLst>
                                          <p:attrName>style.visibility</p:attrName>
                                        </p:attrNameLst>
                                      </p:cBhvr>
                                      <p:to>
                                        <p:strVal val="visible"/>
                                      </p:to>
                                    </p:set>
                                    <p:animEffect transition="in" filter="strips(downLeft)">
                                      <p:cBhvr>
                                        <p:cTn id="10" dur="500"/>
                                        <p:tgtEl>
                                          <p:spTgt spid="210949"/>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4" presetClass="exit" presetSubtype="16" fill="hold" nodeType="clickEffect">
                                  <p:stCondLst>
                                    <p:cond delay="0"/>
                                  </p:stCondLst>
                                  <p:childTnLst>
                                    <p:animEffect transition="out" filter="box(in)">
                                      <p:cBhvr>
                                        <p:cTn id="14" dur="500"/>
                                        <p:tgtEl>
                                          <p:spTgt spid="210951"/>
                                        </p:tgtEl>
                                      </p:cBhvr>
                                    </p:animEffect>
                                    <p:set>
                                      <p:cBhvr>
                                        <p:cTn id="15" dur="1" fill="hold">
                                          <p:stCondLst>
                                            <p:cond delay="499"/>
                                          </p:stCondLst>
                                        </p:cTn>
                                        <p:tgtEl>
                                          <p:spTgt spid="210951"/>
                                        </p:tgtEl>
                                        <p:attrNameLst>
                                          <p:attrName>style.visibility</p:attrName>
                                        </p:attrNameLst>
                                      </p:cBhvr>
                                      <p:to>
                                        <p:strVal val="hidden"/>
                                      </p:to>
                                    </p:set>
                                  </p:childTnLst>
                                </p:cTn>
                              </p:par>
                              <p:par>
                                <p:cTn id="16" presetID="4" presetClass="exit" presetSubtype="16" fill="hold" nodeType="withEffect">
                                  <p:stCondLst>
                                    <p:cond delay="0"/>
                                  </p:stCondLst>
                                  <p:childTnLst>
                                    <p:animEffect transition="out" filter="box(in)">
                                      <p:cBhvr>
                                        <p:cTn id="17" dur="500"/>
                                        <p:tgtEl>
                                          <p:spTgt spid="210949"/>
                                        </p:tgtEl>
                                      </p:cBhvr>
                                    </p:animEffect>
                                    <p:set>
                                      <p:cBhvr>
                                        <p:cTn id="18" dur="1" fill="hold">
                                          <p:stCondLst>
                                            <p:cond delay="499"/>
                                          </p:stCondLst>
                                        </p:cTn>
                                        <p:tgtEl>
                                          <p:spTgt spid="210949"/>
                                        </p:tgtEl>
                                        <p:attrNameLst>
                                          <p:attrName>style.visibility</p:attrName>
                                        </p:attrNameLst>
                                      </p:cBhvr>
                                      <p:to>
                                        <p:strVal val="hidden"/>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6" presetClass="entr" presetSubtype="26" fill="hold" nodeType="clickEffect">
                                  <p:stCondLst>
                                    <p:cond delay="0"/>
                                  </p:stCondLst>
                                  <p:childTnLst>
                                    <p:set>
                                      <p:cBhvr>
                                        <p:cTn id="22" dur="1" fill="hold">
                                          <p:stCondLst>
                                            <p:cond delay="0"/>
                                          </p:stCondLst>
                                        </p:cTn>
                                        <p:tgtEl>
                                          <p:spTgt spid="210948"/>
                                        </p:tgtEl>
                                        <p:attrNameLst>
                                          <p:attrName>style.visibility</p:attrName>
                                        </p:attrNameLst>
                                      </p:cBhvr>
                                      <p:to>
                                        <p:strVal val="visible"/>
                                      </p:to>
                                    </p:set>
                                    <p:animEffect transition="in" filter="barn(inHorizontal)">
                                      <p:cBhvr>
                                        <p:cTn id="23" dur="500"/>
                                        <p:tgtEl>
                                          <p:spTgt spid="210948"/>
                                        </p:tgtEl>
                                      </p:cBhvr>
                                    </p:animEffect>
                                  </p:childTnLst>
                                </p:cTn>
                              </p:par>
                              <p:par>
                                <p:cTn id="24" presetID="16" presetClass="entr" presetSubtype="26" fill="hold" nodeType="withEffect">
                                  <p:stCondLst>
                                    <p:cond delay="0"/>
                                  </p:stCondLst>
                                  <p:childTnLst>
                                    <p:set>
                                      <p:cBhvr>
                                        <p:cTn id="25" dur="1" fill="hold">
                                          <p:stCondLst>
                                            <p:cond delay="0"/>
                                          </p:stCondLst>
                                        </p:cTn>
                                        <p:tgtEl>
                                          <p:spTgt spid="210950"/>
                                        </p:tgtEl>
                                        <p:attrNameLst>
                                          <p:attrName>style.visibility</p:attrName>
                                        </p:attrNameLst>
                                      </p:cBhvr>
                                      <p:to>
                                        <p:strVal val="visible"/>
                                      </p:to>
                                    </p:set>
                                    <p:animEffect transition="in" filter="barn(inHorizontal)">
                                      <p:cBhvr>
                                        <p:cTn id="26" dur="500"/>
                                        <p:tgtEl>
                                          <p:spTgt spid="2109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610" name="Picture 2">
            <a:extLst>
              <a:ext uri="{FF2B5EF4-FFF2-40B4-BE49-F238E27FC236}">
                <a16:creationId xmlns:a16="http://schemas.microsoft.com/office/drawing/2014/main" id="{CBC5CD0D-C5F2-3ACC-5864-A95BCD4EDC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1" y="0"/>
            <a:ext cx="6323013" cy="6858000"/>
          </a:xfrm>
          <a:prstGeom prst="rect">
            <a:avLst/>
          </a:prstGeom>
          <a:noFill/>
          <a:extLst>
            <a:ext uri="{909E8E84-426E-40DD-AFC4-6F175D3DCCD1}">
              <a14:hiddenFill xmlns:a14="http://schemas.microsoft.com/office/drawing/2010/main">
                <a:solidFill>
                  <a:srgbClr val="FFFFFF"/>
                </a:solidFill>
              </a14:hiddenFill>
            </a:ext>
          </a:extLst>
        </p:spPr>
      </p:pic>
      <p:sp>
        <p:nvSpPr>
          <p:cNvPr id="196611" name="Freeform 3">
            <a:extLst>
              <a:ext uri="{FF2B5EF4-FFF2-40B4-BE49-F238E27FC236}">
                <a16:creationId xmlns:a16="http://schemas.microsoft.com/office/drawing/2014/main" id="{956A4C08-E9CE-9B89-E11E-48BFCC37A220}"/>
              </a:ext>
            </a:extLst>
          </p:cNvPr>
          <p:cNvSpPr>
            <a:spLocks/>
          </p:cNvSpPr>
          <p:nvPr/>
        </p:nvSpPr>
        <p:spPr bwMode="auto">
          <a:xfrm>
            <a:off x="2667000" y="4343400"/>
            <a:ext cx="838200" cy="457200"/>
          </a:xfrm>
          <a:custGeom>
            <a:avLst/>
            <a:gdLst>
              <a:gd name="T0" fmla="*/ 31 w 365"/>
              <a:gd name="T1" fmla="*/ 12 h 277"/>
              <a:gd name="T2" fmla="*/ 214 w 365"/>
              <a:gd name="T3" fmla="*/ 38 h 277"/>
              <a:gd name="T4" fmla="*/ 266 w 365"/>
              <a:gd name="T5" fmla="*/ 104 h 277"/>
              <a:gd name="T6" fmla="*/ 332 w 365"/>
              <a:gd name="T7" fmla="*/ 208 h 277"/>
              <a:gd name="T8" fmla="*/ 306 w 365"/>
              <a:gd name="T9" fmla="*/ 274 h 277"/>
              <a:gd name="T10" fmla="*/ 240 w 365"/>
              <a:gd name="T11" fmla="*/ 261 h 277"/>
              <a:gd name="T12" fmla="*/ 162 w 365"/>
              <a:gd name="T13" fmla="*/ 235 h 277"/>
              <a:gd name="T14" fmla="*/ 44 w 365"/>
              <a:gd name="T15" fmla="*/ 117 h 277"/>
              <a:gd name="T16" fmla="*/ 31 w 365"/>
              <a:gd name="T17" fmla="*/ 12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5" h="277">
                <a:moveTo>
                  <a:pt x="31" y="12"/>
                </a:moveTo>
                <a:cubicBezTo>
                  <a:pt x="92" y="18"/>
                  <a:pt x="166" y="0"/>
                  <a:pt x="214" y="38"/>
                </a:cubicBezTo>
                <a:cubicBezTo>
                  <a:pt x="236" y="55"/>
                  <a:pt x="247" y="84"/>
                  <a:pt x="266" y="104"/>
                </a:cubicBezTo>
                <a:cubicBezTo>
                  <a:pt x="298" y="197"/>
                  <a:pt x="270" y="167"/>
                  <a:pt x="332" y="208"/>
                </a:cubicBezTo>
                <a:cubicBezTo>
                  <a:pt x="342" y="239"/>
                  <a:pt x="365" y="267"/>
                  <a:pt x="306" y="274"/>
                </a:cubicBezTo>
                <a:cubicBezTo>
                  <a:pt x="284" y="277"/>
                  <a:pt x="262" y="267"/>
                  <a:pt x="240" y="261"/>
                </a:cubicBezTo>
                <a:cubicBezTo>
                  <a:pt x="214" y="254"/>
                  <a:pt x="162" y="235"/>
                  <a:pt x="162" y="235"/>
                </a:cubicBezTo>
                <a:cubicBezTo>
                  <a:pt x="122" y="195"/>
                  <a:pt x="90" y="148"/>
                  <a:pt x="44" y="117"/>
                </a:cubicBezTo>
                <a:cubicBezTo>
                  <a:pt x="0" y="50"/>
                  <a:pt x="31" y="90"/>
                  <a:pt x="31" y="12"/>
                </a:cubicBezTo>
                <a:close/>
              </a:path>
            </a:pathLst>
          </a:custGeom>
          <a:solidFill>
            <a:srgbClr val="0066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96612" name="Freeform 4">
            <a:extLst>
              <a:ext uri="{FF2B5EF4-FFF2-40B4-BE49-F238E27FC236}">
                <a16:creationId xmlns:a16="http://schemas.microsoft.com/office/drawing/2014/main" id="{54632FFC-0C3E-E6A3-B38C-A89D16B062B7}"/>
              </a:ext>
            </a:extLst>
          </p:cNvPr>
          <p:cNvSpPr>
            <a:spLocks/>
          </p:cNvSpPr>
          <p:nvPr/>
        </p:nvSpPr>
        <p:spPr bwMode="auto">
          <a:xfrm>
            <a:off x="2819400" y="2286000"/>
            <a:ext cx="2368550" cy="3263900"/>
          </a:xfrm>
          <a:custGeom>
            <a:avLst/>
            <a:gdLst>
              <a:gd name="T0" fmla="*/ 0 w 1492"/>
              <a:gd name="T1" fmla="*/ 0 h 2056"/>
              <a:gd name="T2" fmla="*/ 157 w 1492"/>
              <a:gd name="T3" fmla="*/ 14 h 2056"/>
              <a:gd name="T4" fmla="*/ 248 w 1492"/>
              <a:gd name="T5" fmla="*/ 92 h 2056"/>
              <a:gd name="T6" fmla="*/ 366 w 1492"/>
              <a:gd name="T7" fmla="*/ 158 h 2056"/>
              <a:gd name="T8" fmla="*/ 510 w 1492"/>
              <a:gd name="T9" fmla="*/ 341 h 2056"/>
              <a:gd name="T10" fmla="*/ 602 w 1492"/>
              <a:gd name="T11" fmla="*/ 576 h 2056"/>
              <a:gd name="T12" fmla="*/ 811 w 1492"/>
              <a:gd name="T13" fmla="*/ 642 h 2056"/>
              <a:gd name="T14" fmla="*/ 916 w 1492"/>
              <a:gd name="T15" fmla="*/ 668 h 2056"/>
              <a:gd name="T16" fmla="*/ 929 w 1492"/>
              <a:gd name="T17" fmla="*/ 707 h 2056"/>
              <a:gd name="T18" fmla="*/ 903 w 1492"/>
              <a:gd name="T19" fmla="*/ 734 h 2056"/>
              <a:gd name="T20" fmla="*/ 877 w 1492"/>
              <a:gd name="T21" fmla="*/ 773 h 2056"/>
              <a:gd name="T22" fmla="*/ 890 w 1492"/>
              <a:gd name="T23" fmla="*/ 812 h 2056"/>
              <a:gd name="T24" fmla="*/ 929 w 1492"/>
              <a:gd name="T25" fmla="*/ 825 h 2056"/>
              <a:gd name="T26" fmla="*/ 995 w 1492"/>
              <a:gd name="T27" fmla="*/ 878 h 2056"/>
              <a:gd name="T28" fmla="*/ 1021 w 1492"/>
              <a:gd name="T29" fmla="*/ 1192 h 2056"/>
              <a:gd name="T30" fmla="*/ 1060 w 1492"/>
              <a:gd name="T31" fmla="*/ 1310 h 2056"/>
              <a:gd name="T32" fmla="*/ 1073 w 1492"/>
              <a:gd name="T33" fmla="*/ 1349 h 2056"/>
              <a:gd name="T34" fmla="*/ 1060 w 1492"/>
              <a:gd name="T35" fmla="*/ 1663 h 2056"/>
              <a:gd name="T36" fmla="*/ 1034 w 1492"/>
              <a:gd name="T37" fmla="*/ 1715 h 2056"/>
              <a:gd name="T38" fmla="*/ 1086 w 1492"/>
              <a:gd name="T39" fmla="*/ 1859 h 2056"/>
              <a:gd name="T40" fmla="*/ 1204 w 1492"/>
              <a:gd name="T41" fmla="*/ 1872 h 2056"/>
              <a:gd name="T42" fmla="*/ 1387 w 1492"/>
              <a:gd name="T43" fmla="*/ 2003 h 2056"/>
              <a:gd name="T44" fmla="*/ 1492 w 1492"/>
              <a:gd name="T45" fmla="*/ 2056 h 20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92" h="2056">
                <a:moveTo>
                  <a:pt x="0" y="0"/>
                </a:moveTo>
                <a:cubicBezTo>
                  <a:pt x="52" y="5"/>
                  <a:pt x="106" y="1"/>
                  <a:pt x="157" y="14"/>
                </a:cubicBezTo>
                <a:cubicBezTo>
                  <a:pt x="188" y="22"/>
                  <a:pt x="224" y="73"/>
                  <a:pt x="248" y="92"/>
                </a:cubicBezTo>
                <a:cubicBezTo>
                  <a:pt x="314" y="143"/>
                  <a:pt x="308" y="137"/>
                  <a:pt x="366" y="158"/>
                </a:cubicBezTo>
                <a:cubicBezTo>
                  <a:pt x="411" y="224"/>
                  <a:pt x="466" y="276"/>
                  <a:pt x="510" y="341"/>
                </a:cubicBezTo>
                <a:cubicBezTo>
                  <a:pt x="519" y="432"/>
                  <a:pt x="505" y="533"/>
                  <a:pt x="602" y="576"/>
                </a:cubicBezTo>
                <a:cubicBezTo>
                  <a:pt x="667" y="605"/>
                  <a:pt x="743" y="619"/>
                  <a:pt x="811" y="642"/>
                </a:cubicBezTo>
                <a:cubicBezTo>
                  <a:pt x="845" y="653"/>
                  <a:pt x="916" y="668"/>
                  <a:pt x="916" y="668"/>
                </a:cubicBezTo>
                <a:cubicBezTo>
                  <a:pt x="920" y="681"/>
                  <a:pt x="932" y="694"/>
                  <a:pt x="929" y="707"/>
                </a:cubicBezTo>
                <a:cubicBezTo>
                  <a:pt x="927" y="719"/>
                  <a:pt x="911" y="724"/>
                  <a:pt x="903" y="734"/>
                </a:cubicBezTo>
                <a:cubicBezTo>
                  <a:pt x="893" y="746"/>
                  <a:pt x="886" y="760"/>
                  <a:pt x="877" y="773"/>
                </a:cubicBezTo>
                <a:cubicBezTo>
                  <a:pt x="881" y="786"/>
                  <a:pt x="880" y="802"/>
                  <a:pt x="890" y="812"/>
                </a:cubicBezTo>
                <a:cubicBezTo>
                  <a:pt x="900" y="822"/>
                  <a:pt x="917" y="819"/>
                  <a:pt x="929" y="825"/>
                </a:cubicBezTo>
                <a:cubicBezTo>
                  <a:pt x="962" y="842"/>
                  <a:pt x="970" y="853"/>
                  <a:pt x="995" y="878"/>
                </a:cubicBezTo>
                <a:cubicBezTo>
                  <a:pt x="1041" y="1016"/>
                  <a:pt x="980" y="821"/>
                  <a:pt x="1021" y="1192"/>
                </a:cubicBezTo>
                <a:cubicBezTo>
                  <a:pt x="1026" y="1233"/>
                  <a:pt x="1047" y="1271"/>
                  <a:pt x="1060" y="1310"/>
                </a:cubicBezTo>
                <a:cubicBezTo>
                  <a:pt x="1064" y="1323"/>
                  <a:pt x="1073" y="1349"/>
                  <a:pt x="1073" y="1349"/>
                </a:cubicBezTo>
                <a:cubicBezTo>
                  <a:pt x="1069" y="1454"/>
                  <a:pt x="1071" y="1559"/>
                  <a:pt x="1060" y="1663"/>
                </a:cubicBezTo>
                <a:cubicBezTo>
                  <a:pt x="1058" y="1682"/>
                  <a:pt x="1036" y="1696"/>
                  <a:pt x="1034" y="1715"/>
                </a:cubicBezTo>
                <a:cubicBezTo>
                  <a:pt x="1031" y="1750"/>
                  <a:pt x="1032" y="1841"/>
                  <a:pt x="1086" y="1859"/>
                </a:cubicBezTo>
                <a:cubicBezTo>
                  <a:pt x="1124" y="1871"/>
                  <a:pt x="1165" y="1868"/>
                  <a:pt x="1204" y="1872"/>
                </a:cubicBezTo>
                <a:cubicBezTo>
                  <a:pt x="1261" y="1959"/>
                  <a:pt x="1320" y="1949"/>
                  <a:pt x="1387" y="2003"/>
                </a:cubicBezTo>
                <a:cubicBezTo>
                  <a:pt x="1427" y="2035"/>
                  <a:pt x="1438" y="2056"/>
                  <a:pt x="1492" y="2056"/>
                </a:cubicBezTo>
              </a:path>
            </a:pathLst>
          </a:custGeom>
          <a:noFill/>
          <a:ln w="38100">
            <a:solidFill>
              <a:srgbClr val="FF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96613" name="AutoShape 5">
            <a:extLst>
              <a:ext uri="{FF2B5EF4-FFF2-40B4-BE49-F238E27FC236}">
                <a16:creationId xmlns:a16="http://schemas.microsoft.com/office/drawing/2014/main" id="{6B468CB0-7140-836C-8568-912234E91B28}"/>
              </a:ext>
            </a:extLst>
          </p:cNvPr>
          <p:cNvSpPr>
            <a:spLocks noChangeArrowheads="1"/>
          </p:cNvSpPr>
          <p:nvPr/>
        </p:nvSpPr>
        <p:spPr bwMode="auto">
          <a:xfrm>
            <a:off x="3352800" y="4267200"/>
            <a:ext cx="1066800" cy="228600"/>
          </a:xfrm>
          <a:prstGeom prst="leftArrow">
            <a:avLst>
              <a:gd name="adj1" fmla="val 50000"/>
              <a:gd name="adj2" fmla="val 116667"/>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p>
        </p:txBody>
      </p:sp>
      <p:sp>
        <p:nvSpPr>
          <p:cNvPr id="196614" name="Text Box 6">
            <a:extLst>
              <a:ext uri="{FF2B5EF4-FFF2-40B4-BE49-F238E27FC236}">
                <a16:creationId xmlns:a16="http://schemas.microsoft.com/office/drawing/2014/main" id="{18BB2E66-7329-5A66-FD7A-9BB2C4FECADF}"/>
              </a:ext>
            </a:extLst>
          </p:cNvPr>
          <p:cNvSpPr txBox="1">
            <a:spLocks noChangeArrowheads="1"/>
          </p:cNvSpPr>
          <p:nvPr/>
        </p:nvSpPr>
        <p:spPr bwMode="auto">
          <a:xfrm>
            <a:off x="5562600" y="3505201"/>
            <a:ext cx="4800600" cy="1196975"/>
          </a:xfrm>
          <a:prstGeom prst="rect">
            <a:avLst/>
          </a:prstGeom>
          <a:blipFill dpi="0" rotWithShape="1">
            <a:blip r:embed="rId3"/>
            <a:srcRect/>
            <a:tile tx="0" ty="0" sx="100000" sy="100000" flip="none" algn="tl"/>
          </a:blipFill>
          <a:ln w="9525">
            <a:solidFill>
              <a:srgbClr val="FF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vi-VN" sz="2400" b="1" dirty="0" err="1">
                <a:solidFill>
                  <a:srgbClr val="0000FF"/>
                </a:solidFill>
                <a:latin typeface="VNI-Times" pitchFamily="2" charset="0"/>
              </a:rPr>
              <a:t>Muøa</a:t>
            </a:r>
            <a:r>
              <a:rPr lang="en-US" altLang="vi-VN" sz="2400" b="1" dirty="0">
                <a:solidFill>
                  <a:srgbClr val="0000FF"/>
                </a:solidFill>
                <a:latin typeface="VNI-Times" pitchFamily="2" charset="0"/>
              </a:rPr>
              <a:t> </a:t>
            </a:r>
            <a:r>
              <a:rPr lang="en-US" altLang="vi-VN" sz="2400" b="1" dirty="0" err="1">
                <a:solidFill>
                  <a:srgbClr val="0000FF"/>
                </a:solidFill>
                <a:latin typeface="VNI-Times" pitchFamily="2" charset="0"/>
              </a:rPr>
              <a:t>möa</a:t>
            </a:r>
            <a:r>
              <a:rPr lang="en-US" altLang="vi-VN" sz="2400" b="1" dirty="0">
                <a:solidFill>
                  <a:srgbClr val="0000FF"/>
                </a:solidFill>
                <a:latin typeface="VNI-Times" pitchFamily="2" charset="0"/>
              </a:rPr>
              <a:t> </a:t>
            </a:r>
            <a:r>
              <a:rPr lang="en-US" altLang="vi-VN" sz="2400" b="1" dirty="0" err="1">
                <a:solidFill>
                  <a:srgbClr val="0000FF"/>
                </a:solidFill>
                <a:latin typeface="VNI-Times" pitchFamily="2" charset="0"/>
              </a:rPr>
              <a:t>nöôùc</a:t>
            </a:r>
            <a:r>
              <a:rPr lang="en-US" altLang="vi-VN" sz="2400" b="1" dirty="0">
                <a:solidFill>
                  <a:srgbClr val="0000FF"/>
                </a:solidFill>
                <a:latin typeface="VNI-Times" pitchFamily="2" charset="0"/>
              </a:rPr>
              <a:t> </a:t>
            </a:r>
            <a:r>
              <a:rPr lang="en-US" altLang="vi-VN" sz="2400" b="1" dirty="0" err="1">
                <a:solidFill>
                  <a:srgbClr val="0000FF"/>
                </a:solidFill>
                <a:latin typeface="VNI-Times" pitchFamily="2" charset="0"/>
              </a:rPr>
              <a:t>daâng</a:t>
            </a:r>
            <a:r>
              <a:rPr lang="en-US" altLang="vi-VN" sz="2400" b="1" dirty="0">
                <a:solidFill>
                  <a:srgbClr val="0000FF"/>
                </a:solidFill>
                <a:latin typeface="VNI-Times" pitchFamily="2" charset="0"/>
              </a:rPr>
              <a:t> </a:t>
            </a:r>
            <a:r>
              <a:rPr lang="en-US" altLang="vi-VN" sz="2400" b="1" dirty="0" err="1">
                <a:solidFill>
                  <a:srgbClr val="0000FF"/>
                </a:solidFill>
                <a:latin typeface="VNI-Times" pitchFamily="2" charset="0"/>
              </a:rPr>
              <a:t>leân</a:t>
            </a:r>
            <a:r>
              <a:rPr lang="en-US" altLang="vi-VN" sz="2400" b="1" dirty="0">
                <a:solidFill>
                  <a:srgbClr val="0000FF"/>
                </a:solidFill>
                <a:latin typeface="VNI-Times" pitchFamily="2" charset="0"/>
              </a:rPr>
              <a:t>, </a:t>
            </a:r>
            <a:r>
              <a:rPr lang="en-US" altLang="vi-VN" sz="2400" b="1" dirty="0" err="1">
                <a:solidFill>
                  <a:srgbClr val="0000FF"/>
                </a:solidFill>
                <a:latin typeface="VNI-Times" pitchFamily="2" charset="0"/>
              </a:rPr>
              <a:t>moät</a:t>
            </a:r>
            <a:r>
              <a:rPr lang="en-US" altLang="vi-VN" sz="2400" b="1" dirty="0">
                <a:solidFill>
                  <a:srgbClr val="0000FF"/>
                </a:solidFill>
                <a:latin typeface="VNI-Times" pitchFamily="2" charset="0"/>
              </a:rPr>
              <a:t> </a:t>
            </a:r>
            <a:r>
              <a:rPr lang="en-US" altLang="vi-VN" sz="2400" b="1" dirty="0" err="1">
                <a:solidFill>
                  <a:srgbClr val="0000FF"/>
                </a:solidFill>
                <a:latin typeface="VNI-Times" pitchFamily="2" charset="0"/>
              </a:rPr>
              <a:t>phaàn</a:t>
            </a:r>
            <a:r>
              <a:rPr lang="en-US" altLang="vi-VN" sz="2400" b="1" dirty="0">
                <a:solidFill>
                  <a:srgbClr val="0000FF"/>
                </a:solidFill>
                <a:latin typeface="VNI-Times" pitchFamily="2" charset="0"/>
              </a:rPr>
              <a:t> </a:t>
            </a:r>
            <a:r>
              <a:rPr lang="en-US" altLang="vi-VN" sz="2400" b="1" dirty="0" err="1">
                <a:solidFill>
                  <a:srgbClr val="0000FF"/>
                </a:solidFill>
                <a:latin typeface="VNI-Times" pitchFamily="2" charset="0"/>
              </a:rPr>
              <a:t>chaûy</a:t>
            </a:r>
            <a:r>
              <a:rPr lang="en-US" altLang="vi-VN" sz="2400" b="1" dirty="0">
                <a:solidFill>
                  <a:srgbClr val="0000FF"/>
                </a:solidFill>
                <a:latin typeface="VNI-Times" pitchFamily="2" charset="0"/>
              </a:rPr>
              <a:t> </a:t>
            </a:r>
            <a:r>
              <a:rPr lang="en-US" altLang="vi-VN" sz="2400" b="1" dirty="0" err="1">
                <a:solidFill>
                  <a:srgbClr val="0000FF"/>
                </a:solidFill>
                <a:latin typeface="VNI-Times" pitchFamily="2" charset="0"/>
              </a:rPr>
              <a:t>vaøo</a:t>
            </a:r>
            <a:r>
              <a:rPr lang="en-US" altLang="vi-VN" sz="2400" b="1" dirty="0">
                <a:solidFill>
                  <a:srgbClr val="0000FF"/>
                </a:solidFill>
                <a:latin typeface="VNI-Times" pitchFamily="2" charset="0"/>
              </a:rPr>
              <a:t> </a:t>
            </a:r>
            <a:r>
              <a:rPr lang="en-US" altLang="vi-VN" sz="2400" b="1" dirty="0" err="1">
                <a:solidFill>
                  <a:srgbClr val="0000FF"/>
                </a:solidFill>
                <a:latin typeface="VNI-Times" pitchFamily="2" charset="0"/>
              </a:rPr>
              <a:t>Bieån</a:t>
            </a:r>
            <a:r>
              <a:rPr lang="en-US" altLang="vi-VN" sz="2400" b="1" dirty="0">
                <a:solidFill>
                  <a:srgbClr val="0000FF"/>
                </a:solidFill>
                <a:latin typeface="VNI-Times" pitchFamily="2" charset="0"/>
              </a:rPr>
              <a:t> </a:t>
            </a:r>
            <a:r>
              <a:rPr lang="en-US" altLang="vi-VN" sz="2400" b="1" dirty="0" err="1">
                <a:solidFill>
                  <a:srgbClr val="0000FF"/>
                </a:solidFill>
                <a:latin typeface="VNI-Times" pitchFamily="2" charset="0"/>
              </a:rPr>
              <a:t>Hoà</a:t>
            </a:r>
            <a:r>
              <a:rPr lang="en-US" altLang="vi-VN" sz="2400" b="1" dirty="0">
                <a:solidFill>
                  <a:srgbClr val="0000FF"/>
                </a:solidFill>
                <a:latin typeface="VNI-Times" pitchFamily="2" charset="0"/>
              </a:rPr>
              <a:t> , </a:t>
            </a:r>
            <a:r>
              <a:rPr lang="en-US" altLang="vi-VN" sz="2400" b="1" dirty="0" err="1">
                <a:solidFill>
                  <a:srgbClr val="0000FF"/>
                </a:solidFill>
                <a:latin typeface="VNI-Times" pitchFamily="2" charset="0"/>
              </a:rPr>
              <a:t>giaûm</a:t>
            </a:r>
            <a:r>
              <a:rPr lang="en-US" altLang="vi-VN" sz="2400" b="1" dirty="0">
                <a:solidFill>
                  <a:srgbClr val="0000FF"/>
                </a:solidFill>
                <a:latin typeface="VNI-Times" pitchFamily="2" charset="0"/>
              </a:rPr>
              <a:t> </a:t>
            </a:r>
            <a:r>
              <a:rPr lang="en-US" altLang="vi-VN" sz="2400" b="1" dirty="0" err="1">
                <a:solidFill>
                  <a:srgbClr val="0000FF"/>
                </a:solidFill>
                <a:latin typeface="VNI-Times" pitchFamily="2" charset="0"/>
              </a:rPr>
              <a:t>löu</a:t>
            </a:r>
            <a:r>
              <a:rPr lang="en-US" altLang="vi-VN" sz="2400" b="1" dirty="0">
                <a:solidFill>
                  <a:srgbClr val="0000FF"/>
                </a:solidFill>
                <a:latin typeface="VNI-Times" pitchFamily="2" charset="0"/>
              </a:rPr>
              <a:t> </a:t>
            </a:r>
            <a:r>
              <a:rPr lang="en-US" altLang="vi-VN" sz="2400" b="1" dirty="0" err="1">
                <a:solidFill>
                  <a:srgbClr val="0000FF"/>
                </a:solidFill>
                <a:latin typeface="VNI-Times" pitchFamily="2" charset="0"/>
              </a:rPr>
              <a:t>löôïng</a:t>
            </a:r>
            <a:r>
              <a:rPr lang="en-US" altLang="vi-VN" sz="2400" b="1" dirty="0">
                <a:solidFill>
                  <a:srgbClr val="0000FF"/>
                </a:solidFill>
                <a:latin typeface="VNI-Times" pitchFamily="2" charset="0"/>
              </a:rPr>
              <a:t> </a:t>
            </a:r>
            <a:r>
              <a:rPr lang="en-US" altLang="vi-VN" sz="2400" b="1" dirty="0" err="1">
                <a:solidFill>
                  <a:srgbClr val="0000FF"/>
                </a:solidFill>
                <a:latin typeface="VNI-Times" pitchFamily="2" charset="0"/>
              </a:rPr>
              <a:t>nöôùc</a:t>
            </a:r>
            <a:r>
              <a:rPr lang="en-US" altLang="vi-VN" sz="2400" b="1" dirty="0">
                <a:solidFill>
                  <a:srgbClr val="0000FF"/>
                </a:solidFill>
                <a:latin typeface="VNI-Times" pitchFamily="2" charset="0"/>
              </a:rPr>
              <a:t> </a:t>
            </a:r>
            <a:r>
              <a:rPr lang="en-US" altLang="vi-VN" sz="2400" b="1" dirty="0" err="1">
                <a:solidFill>
                  <a:srgbClr val="0000FF"/>
                </a:solidFill>
                <a:latin typeface="VNI-Times" pitchFamily="2" charset="0"/>
              </a:rPr>
              <a:t>cho</a:t>
            </a:r>
            <a:r>
              <a:rPr lang="en-US" altLang="vi-VN" sz="2400" b="1" dirty="0">
                <a:solidFill>
                  <a:srgbClr val="0000FF"/>
                </a:solidFill>
                <a:latin typeface="VNI-Times" pitchFamily="2" charset="0"/>
              </a:rPr>
              <a:t> </a:t>
            </a:r>
            <a:r>
              <a:rPr lang="en-US" altLang="vi-VN" sz="2400" b="1" dirty="0" err="1">
                <a:solidFill>
                  <a:srgbClr val="0000FF"/>
                </a:solidFill>
                <a:latin typeface="VNI-Times" pitchFamily="2" charset="0"/>
              </a:rPr>
              <a:t>soâng</a:t>
            </a:r>
            <a:r>
              <a:rPr lang="en-US" altLang="vi-VN" sz="2400" b="1" dirty="0">
                <a:solidFill>
                  <a:srgbClr val="0000FF"/>
                </a:solidFill>
                <a:latin typeface="VNI-Times" pitchFamily="2" charset="0"/>
              </a:rPr>
              <a:t> </a:t>
            </a:r>
            <a:r>
              <a:rPr lang="en-US" altLang="vi-VN" sz="2400" b="1" dirty="0" err="1">
                <a:solidFill>
                  <a:srgbClr val="0000FF"/>
                </a:solidFill>
                <a:latin typeface="VNI-Times" pitchFamily="2" charset="0"/>
              </a:rPr>
              <a:t>MeâKoâng</a:t>
            </a:r>
            <a:endParaRPr lang="en-US" altLang="vi-VN" sz="2400" b="1" dirty="0">
              <a:solidFill>
                <a:srgbClr val="0000FF"/>
              </a:solidFill>
              <a:latin typeface="VNI-Times" pitchFamily="2" charset="0"/>
            </a:endParaRPr>
          </a:p>
        </p:txBody>
      </p:sp>
      <p:sp>
        <p:nvSpPr>
          <p:cNvPr id="196615" name="Line 7">
            <a:extLst>
              <a:ext uri="{FF2B5EF4-FFF2-40B4-BE49-F238E27FC236}">
                <a16:creationId xmlns:a16="http://schemas.microsoft.com/office/drawing/2014/main" id="{E01A8A72-A771-FE58-8881-D7D255FC7223}"/>
              </a:ext>
            </a:extLst>
          </p:cNvPr>
          <p:cNvSpPr>
            <a:spLocks noChangeShapeType="1"/>
          </p:cNvSpPr>
          <p:nvPr/>
        </p:nvSpPr>
        <p:spPr bwMode="auto">
          <a:xfrm flipH="1">
            <a:off x="4572000" y="3733800"/>
            <a:ext cx="838200" cy="457200"/>
          </a:xfrm>
          <a:prstGeom prst="line">
            <a:avLst/>
          </a:prstGeom>
          <a:noFill/>
          <a:ln w="952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96616" name="Text Box 8">
            <a:extLst>
              <a:ext uri="{FF2B5EF4-FFF2-40B4-BE49-F238E27FC236}">
                <a16:creationId xmlns:a16="http://schemas.microsoft.com/office/drawing/2014/main" id="{FDFFFC57-7E21-902F-A2C7-CF984E4978ED}"/>
              </a:ext>
            </a:extLst>
          </p:cNvPr>
          <p:cNvSpPr txBox="1">
            <a:spLocks noChangeArrowheads="1"/>
          </p:cNvSpPr>
          <p:nvPr/>
        </p:nvSpPr>
        <p:spPr bwMode="auto">
          <a:xfrm>
            <a:off x="1524000" y="6026150"/>
            <a:ext cx="7239000" cy="831850"/>
          </a:xfrm>
          <a:prstGeom prst="rect">
            <a:avLst/>
          </a:prstGeom>
          <a:solidFill>
            <a:schemeClr val="accent1"/>
          </a:solidFill>
          <a:ln w="9525">
            <a:solidFill>
              <a:srgbClr val="FF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vi-VN" sz="2400" b="1">
                <a:solidFill>
                  <a:srgbClr val="0000FF"/>
                </a:solidFill>
                <a:latin typeface="VNI-Times" pitchFamily="2" charset="0"/>
              </a:rPr>
              <a:t>Muøa khoâ, khi nöôùc soâng MeâKoâng haï xuoáng, nöôùc trong Bieån Hoà chaûy ra cung caáp nöôùc cho soâng </a:t>
            </a:r>
          </a:p>
        </p:txBody>
      </p:sp>
      <p:sp>
        <p:nvSpPr>
          <p:cNvPr id="196617" name="AutoShape 9">
            <a:extLst>
              <a:ext uri="{FF2B5EF4-FFF2-40B4-BE49-F238E27FC236}">
                <a16:creationId xmlns:a16="http://schemas.microsoft.com/office/drawing/2014/main" id="{3C3C0C8C-9F5F-A5F7-1D2A-2E6B0939B67A}"/>
              </a:ext>
            </a:extLst>
          </p:cNvPr>
          <p:cNvSpPr>
            <a:spLocks noChangeArrowheads="1"/>
          </p:cNvSpPr>
          <p:nvPr/>
        </p:nvSpPr>
        <p:spPr bwMode="auto">
          <a:xfrm>
            <a:off x="3429000" y="4495800"/>
            <a:ext cx="1066800" cy="228600"/>
          </a:xfrm>
          <a:prstGeom prst="rightArrow">
            <a:avLst>
              <a:gd name="adj1" fmla="val 50000"/>
              <a:gd name="adj2" fmla="val 116667"/>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p>
        </p:txBody>
      </p:sp>
      <p:sp>
        <p:nvSpPr>
          <p:cNvPr id="196618" name="Line 10">
            <a:extLst>
              <a:ext uri="{FF2B5EF4-FFF2-40B4-BE49-F238E27FC236}">
                <a16:creationId xmlns:a16="http://schemas.microsoft.com/office/drawing/2014/main" id="{53A6687B-D7B6-A858-1FBE-4452C055E285}"/>
              </a:ext>
            </a:extLst>
          </p:cNvPr>
          <p:cNvSpPr>
            <a:spLocks noChangeShapeType="1"/>
          </p:cNvSpPr>
          <p:nvPr/>
        </p:nvSpPr>
        <p:spPr bwMode="auto">
          <a:xfrm flipV="1">
            <a:off x="2819400" y="4953000"/>
            <a:ext cx="762000" cy="533400"/>
          </a:xfrm>
          <a:prstGeom prst="line">
            <a:avLst/>
          </a:prstGeom>
          <a:noFill/>
          <a:ln w="952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96619" name="Text Box 11">
            <a:extLst>
              <a:ext uri="{FF2B5EF4-FFF2-40B4-BE49-F238E27FC236}">
                <a16:creationId xmlns:a16="http://schemas.microsoft.com/office/drawing/2014/main" id="{BAD50125-496C-22D7-3849-AEA4CC2FC34D}"/>
              </a:ext>
            </a:extLst>
          </p:cNvPr>
          <p:cNvSpPr txBox="1">
            <a:spLocks noChangeArrowheads="1"/>
          </p:cNvSpPr>
          <p:nvPr/>
        </p:nvSpPr>
        <p:spPr bwMode="auto">
          <a:xfrm>
            <a:off x="2514600" y="4267200"/>
            <a:ext cx="1600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vi-VN" sz="2400" b="1">
                <a:solidFill>
                  <a:srgbClr val="FF00FF"/>
                </a:solidFill>
                <a:latin typeface="VNI-Times" pitchFamily="2" charset="0"/>
              </a:rPr>
              <a:t>BIEÅN HOÀ</a:t>
            </a:r>
          </a:p>
        </p:txBody>
      </p:sp>
      <p:sp>
        <p:nvSpPr>
          <p:cNvPr id="196620" name="Freeform 12">
            <a:extLst>
              <a:ext uri="{FF2B5EF4-FFF2-40B4-BE49-F238E27FC236}">
                <a16:creationId xmlns:a16="http://schemas.microsoft.com/office/drawing/2014/main" id="{C71E1218-3774-7BBF-0A04-0BAF6AADC307}"/>
              </a:ext>
            </a:extLst>
          </p:cNvPr>
          <p:cNvSpPr>
            <a:spLocks/>
          </p:cNvSpPr>
          <p:nvPr/>
        </p:nvSpPr>
        <p:spPr bwMode="auto">
          <a:xfrm>
            <a:off x="3429000" y="4648201"/>
            <a:ext cx="1092200" cy="303213"/>
          </a:xfrm>
          <a:custGeom>
            <a:avLst/>
            <a:gdLst>
              <a:gd name="T0" fmla="*/ 0 w 688"/>
              <a:gd name="T1" fmla="*/ 0 h 191"/>
              <a:gd name="T2" fmla="*/ 147 w 688"/>
              <a:gd name="T3" fmla="*/ 82 h 191"/>
              <a:gd name="T4" fmla="*/ 293 w 688"/>
              <a:gd name="T5" fmla="*/ 110 h 191"/>
              <a:gd name="T6" fmla="*/ 348 w 688"/>
              <a:gd name="T7" fmla="*/ 128 h 191"/>
              <a:gd name="T8" fmla="*/ 613 w 688"/>
              <a:gd name="T9" fmla="*/ 155 h 191"/>
              <a:gd name="T10" fmla="*/ 677 w 688"/>
              <a:gd name="T11" fmla="*/ 164 h 191"/>
              <a:gd name="T12" fmla="*/ 686 w 688"/>
              <a:gd name="T13" fmla="*/ 146 h 191"/>
            </a:gdLst>
            <a:ahLst/>
            <a:cxnLst>
              <a:cxn ang="0">
                <a:pos x="T0" y="T1"/>
              </a:cxn>
              <a:cxn ang="0">
                <a:pos x="T2" y="T3"/>
              </a:cxn>
              <a:cxn ang="0">
                <a:pos x="T4" y="T5"/>
              </a:cxn>
              <a:cxn ang="0">
                <a:pos x="T6" y="T7"/>
              </a:cxn>
              <a:cxn ang="0">
                <a:pos x="T8" y="T9"/>
              </a:cxn>
              <a:cxn ang="0">
                <a:pos x="T10" y="T11"/>
              </a:cxn>
              <a:cxn ang="0">
                <a:pos x="T12" y="T13"/>
              </a:cxn>
            </a:cxnLst>
            <a:rect l="0" t="0" r="r" b="b"/>
            <a:pathLst>
              <a:path w="688" h="191">
                <a:moveTo>
                  <a:pt x="0" y="0"/>
                </a:moveTo>
                <a:cubicBezTo>
                  <a:pt x="44" y="84"/>
                  <a:pt x="48" y="70"/>
                  <a:pt x="147" y="82"/>
                </a:cubicBezTo>
                <a:cubicBezTo>
                  <a:pt x="227" y="122"/>
                  <a:pt x="140" y="84"/>
                  <a:pt x="293" y="110"/>
                </a:cubicBezTo>
                <a:cubicBezTo>
                  <a:pt x="312" y="113"/>
                  <a:pt x="348" y="128"/>
                  <a:pt x="348" y="128"/>
                </a:cubicBezTo>
                <a:cubicBezTo>
                  <a:pt x="431" y="191"/>
                  <a:pt x="500" y="161"/>
                  <a:pt x="613" y="155"/>
                </a:cubicBezTo>
                <a:cubicBezTo>
                  <a:pt x="634" y="158"/>
                  <a:pt x="659" y="175"/>
                  <a:pt x="677" y="164"/>
                </a:cubicBezTo>
                <a:cubicBezTo>
                  <a:pt x="688" y="157"/>
                  <a:pt x="686" y="53"/>
                  <a:pt x="686" y="146"/>
                </a:cubicBezTo>
              </a:path>
            </a:pathLst>
          </a:custGeom>
          <a:noFill/>
          <a:ln w="38100" cap="flat" cmpd="sng">
            <a:solidFill>
              <a:srgbClr val="FF00FF"/>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p>
        </p:txBody>
      </p:sp>
      <p:sp>
        <p:nvSpPr>
          <p:cNvPr id="196621" name="Freeform 13">
            <a:extLst>
              <a:ext uri="{FF2B5EF4-FFF2-40B4-BE49-F238E27FC236}">
                <a16:creationId xmlns:a16="http://schemas.microsoft.com/office/drawing/2014/main" id="{880B82F3-73D9-CF2E-2A81-203710F991D3}"/>
              </a:ext>
            </a:extLst>
          </p:cNvPr>
          <p:cNvSpPr>
            <a:spLocks/>
          </p:cNvSpPr>
          <p:nvPr/>
        </p:nvSpPr>
        <p:spPr bwMode="auto">
          <a:xfrm>
            <a:off x="3505200" y="4800600"/>
            <a:ext cx="1320800" cy="1277938"/>
          </a:xfrm>
          <a:custGeom>
            <a:avLst/>
            <a:gdLst>
              <a:gd name="T0" fmla="*/ 0 w 832"/>
              <a:gd name="T1" fmla="*/ 0 h 805"/>
              <a:gd name="T2" fmla="*/ 19 w 832"/>
              <a:gd name="T3" fmla="*/ 55 h 805"/>
              <a:gd name="T4" fmla="*/ 138 w 832"/>
              <a:gd name="T5" fmla="*/ 192 h 805"/>
              <a:gd name="T6" fmla="*/ 174 w 832"/>
              <a:gd name="T7" fmla="*/ 247 h 805"/>
              <a:gd name="T8" fmla="*/ 229 w 832"/>
              <a:gd name="T9" fmla="*/ 284 h 805"/>
              <a:gd name="T10" fmla="*/ 284 w 832"/>
              <a:gd name="T11" fmla="*/ 439 h 805"/>
              <a:gd name="T12" fmla="*/ 357 w 832"/>
              <a:gd name="T13" fmla="*/ 494 h 805"/>
              <a:gd name="T14" fmla="*/ 403 w 832"/>
              <a:gd name="T15" fmla="*/ 540 h 805"/>
              <a:gd name="T16" fmla="*/ 421 w 832"/>
              <a:gd name="T17" fmla="*/ 567 h 805"/>
              <a:gd name="T18" fmla="*/ 540 w 832"/>
              <a:gd name="T19" fmla="*/ 585 h 805"/>
              <a:gd name="T20" fmla="*/ 604 w 832"/>
              <a:gd name="T21" fmla="*/ 613 h 805"/>
              <a:gd name="T22" fmla="*/ 659 w 832"/>
              <a:gd name="T23" fmla="*/ 631 h 805"/>
              <a:gd name="T24" fmla="*/ 695 w 832"/>
              <a:gd name="T25" fmla="*/ 658 h 805"/>
              <a:gd name="T26" fmla="*/ 714 w 832"/>
              <a:gd name="T27" fmla="*/ 713 h 805"/>
              <a:gd name="T28" fmla="*/ 768 w 832"/>
              <a:gd name="T29" fmla="*/ 732 h 805"/>
              <a:gd name="T30" fmla="*/ 787 w 832"/>
              <a:gd name="T31" fmla="*/ 750 h 805"/>
              <a:gd name="T32" fmla="*/ 832 w 832"/>
              <a:gd name="T33" fmla="*/ 805 h 8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32" h="805">
                <a:moveTo>
                  <a:pt x="0" y="0"/>
                </a:moveTo>
                <a:cubicBezTo>
                  <a:pt x="6" y="18"/>
                  <a:pt x="5" y="41"/>
                  <a:pt x="19" y="55"/>
                </a:cubicBezTo>
                <a:cubicBezTo>
                  <a:pt x="66" y="103"/>
                  <a:pt x="99" y="137"/>
                  <a:pt x="138" y="192"/>
                </a:cubicBezTo>
                <a:cubicBezTo>
                  <a:pt x="139" y="193"/>
                  <a:pt x="172" y="246"/>
                  <a:pt x="174" y="247"/>
                </a:cubicBezTo>
                <a:cubicBezTo>
                  <a:pt x="192" y="259"/>
                  <a:pt x="229" y="284"/>
                  <a:pt x="229" y="284"/>
                </a:cubicBezTo>
                <a:cubicBezTo>
                  <a:pt x="246" y="336"/>
                  <a:pt x="251" y="392"/>
                  <a:pt x="284" y="439"/>
                </a:cubicBezTo>
                <a:cubicBezTo>
                  <a:pt x="298" y="459"/>
                  <a:pt x="338" y="478"/>
                  <a:pt x="357" y="494"/>
                </a:cubicBezTo>
                <a:cubicBezTo>
                  <a:pt x="373" y="508"/>
                  <a:pt x="388" y="525"/>
                  <a:pt x="403" y="540"/>
                </a:cubicBezTo>
                <a:cubicBezTo>
                  <a:pt x="411" y="548"/>
                  <a:pt x="411" y="563"/>
                  <a:pt x="421" y="567"/>
                </a:cubicBezTo>
                <a:cubicBezTo>
                  <a:pt x="458" y="583"/>
                  <a:pt x="500" y="579"/>
                  <a:pt x="540" y="585"/>
                </a:cubicBezTo>
                <a:cubicBezTo>
                  <a:pt x="582" y="615"/>
                  <a:pt x="550" y="597"/>
                  <a:pt x="604" y="613"/>
                </a:cubicBezTo>
                <a:cubicBezTo>
                  <a:pt x="623" y="618"/>
                  <a:pt x="659" y="631"/>
                  <a:pt x="659" y="631"/>
                </a:cubicBezTo>
                <a:cubicBezTo>
                  <a:pt x="671" y="640"/>
                  <a:pt x="686" y="646"/>
                  <a:pt x="695" y="658"/>
                </a:cubicBezTo>
                <a:cubicBezTo>
                  <a:pt x="703" y="667"/>
                  <a:pt x="705" y="704"/>
                  <a:pt x="714" y="713"/>
                </a:cubicBezTo>
                <a:cubicBezTo>
                  <a:pt x="728" y="726"/>
                  <a:pt x="750" y="725"/>
                  <a:pt x="768" y="732"/>
                </a:cubicBezTo>
                <a:cubicBezTo>
                  <a:pt x="774" y="738"/>
                  <a:pt x="782" y="743"/>
                  <a:pt x="787" y="750"/>
                </a:cubicBezTo>
                <a:cubicBezTo>
                  <a:pt x="800" y="770"/>
                  <a:pt x="798" y="805"/>
                  <a:pt x="832" y="805"/>
                </a:cubicBezTo>
              </a:path>
            </a:pathLst>
          </a:custGeom>
          <a:noFill/>
          <a:ln w="38100" cap="flat" cmpd="sng">
            <a:solidFill>
              <a:srgbClr val="FF00FF"/>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p>
        </p:txBody>
      </p:sp>
      <p:sp>
        <p:nvSpPr>
          <p:cNvPr id="196623" name="Rectangle 15">
            <a:extLst>
              <a:ext uri="{FF2B5EF4-FFF2-40B4-BE49-F238E27FC236}">
                <a16:creationId xmlns:a16="http://schemas.microsoft.com/office/drawing/2014/main" id="{133C0FA5-7608-69FD-C998-6565841AA3C4}"/>
              </a:ext>
            </a:extLst>
          </p:cNvPr>
          <p:cNvSpPr>
            <a:spLocks noChangeArrowheads="1"/>
          </p:cNvSpPr>
          <p:nvPr/>
        </p:nvSpPr>
        <p:spPr bwMode="auto">
          <a:xfrm>
            <a:off x="8077200" y="779414"/>
            <a:ext cx="2286000"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tabLst>
                <a:tab pos="457200" algn="l"/>
              </a:tabLst>
              <a:defRPr>
                <a:solidFill>
                  <a:schemeClr val="tx1"/>
                </a:solidFill>
                <a:latin typeface="Arial" panose="020B0604020202020204" pitchFamily="34" charset="0"/>
                <a:cs typeface="Arial" panose="020B0604020202020204" pitchFamily="34" charset="0"/>
              </a:defRPr>
            </a:lvl1pPr>
            <a:lvl2pPr marL="114300">
              <a:tabLst>
                <a:tab pos="457200" algn="l"/>
              </a:tabLst>
              <a:defRPr>
                <a:solidFill>
                  <a:schemeClr val="tx1"/>
                </a:solidFill>
                <a:latin typeface="Arial" panose="020B0604020202020204" pitchFamily="34" charset="0"/>
                <a:cs typeface="Arial" panose="020B0604020202020204" pitchFamily="34" charset="0"/>
              </a:defRPr>
            </a:lvl2pPr>
            <a:lvl3pPr marL="228600">
              <a:tabLst>
                <a:tab pos="457200" algn="l"/>
              </a:tabLst>
              <a:defRPr>
                <a:solidFill>
                  <a:schemeClr val="tx1"/>
                </a:solidFill>
                <a:latin typeface="Arial" panose="020B0604020202020204" pitchFamily="34" charset="0"/>
                <a:cs typeface="Arial" panose="020B0604020202020204" pitchFamily="34" charset="0"/>
              </a:defRPr>
            </a:lvl3pPr>
            <a:lvl4pPr marL="342900">
              <a:tabLst>
                <a:tab pos="457200" algn="l"/>
              </a:tabLst>
              <a:defRPr>
                <a:solidFill>
                  <a:schemeClr val="tx1"/>
                </a:solidFill>
                <a:latin typeface="Arial" panose="020B0604020202020204" pitchFamily="34" charset="0"/>
                <a:cs typeface="Arial" panose="020B0604020202020204" pitchFamily="34" charset="0"/>
              </a:defRPr>
            </a:lvl4pPr>
            <a:lvl5pPr marL="457200">
              <a:tabLst>
                <a:tab pos="457200" algn="l"/>
              </a:tabLst>
              <a:defRPr>
                <a:solidFill>
                  <a:schemeClr val="tx1"/>
                </a:solidFill>
                <a:latin typeface="Arial" panose="020B0604020202020204" pitchFamily="34" charset="0"/>
                <a:cs typeface="Arial" panose="020B0604020202020204" pitchFamily="34" charset="0"/>
              </a:defRPr>
            </a:lvl5pPr>
            <a:lvl6pPr marL="914400" fontAlgn="base">
              <a:spcBef>
                <a:spcPct val="0"/>
              </a:spcBef>
              <a:spcAft>
                <a:spcPct val="0"/>
              </a:spcAft>
              <a:tabLst>
                <a:tab pos="457200" algn="l"/>
              </a:tabLst>
              <a:defRPr>
                <a:solidFill>
                  <a:schemeClr val="tx1"/>
                </a:solidFill>
                <a:latin typeface="Arial" panose="020B0604020202020204" pitchFamily="34" charset="0"/>
                <a:cs typeface="Arial" panose="020B0604020202020204" pitchFamily="34" charset="0"/>
              </a:defRPr>
            </a:lvl6pPr>
            <a:lvl7pPr marL="1371600" fontAlgn="base">
              <a:spcBef>
                <a:spcPct val="0"/>
              </a:spcBef>
              <a:spcAft>
                <a:spcPct val="0"/>
              </a:spcAft>
              <a:tabLst>
                <a:tab pos="457200" algn="l"/>
              </a:tabLst>
              <a:defRPr>
                <a:solidFill>
                  <a:schemeClr val="tx1"/>
                </a:solidFill>
                <a:latin typeface="Arial" panose="020B0604020202020204" pitchFamily="34" charset="0"/>
                <a:cs typeface="Arial" panose="020B0604020202020204" pitchFamily="34" charset="0"/>
              </a:defRPr>
            </a:lvl7pPr>
            <a:lvl8pPr marL="1828800" fontAlgn="base">
              <a:spcBef>
                <a:spcPct val="0"/>
              </a:spcBef>
              <a:spcAft>
                <a:spcPct val="0"/>
              </a:spcAft>
              <a:tabLst>
                <a:tab pos="457200" algn="l"/>
              </a:tabLst>
              <a:defRPr>
                <a:solidFill>
                  <a:schemeClr val="tx1"/>
                </a:solidFill>
                <a:latin typeface="Arial" panose="020B0604020202020204" pitchFamily="34" charset="0"/>
                <a:cs typeface="Arial" panose="020B0604020202020204" pitchFamily="34" charset="0"/>
              </a:defRPr>
            </a:lvl8pPr>
            <a:lvl9pPr marL="2286000" fontAlgn="base">
              <a:spcBef>
                <a:spcPct val="0"/>
              </a:spcBef>
              <a:spcAft>
                <a:spcPct val="0"/>
              </a:spcAft>
              <a:tabLst>
                <a:tab pos="457200" algn="l"/>
              </a:tabLst>
              <a:defRPr>
                <a:solidFill>
                  <a:schemeClr val="tx1"/>
                </a:solidFill>
                <a:latin typeface="Arial" panose="020B0604020202020204" pitchFamily="34" charset="0"/>
                <a:cs typeface="Arial" panose="020B0604020202020204" pitchFamily="34" charset="0"/>
              </a:defRPr>
            </a:lvl9pPr>
          </a:lstStyle>
          <a:p>
            <a:pPr lvl="4" algn="just">
              <a:buFont typeface="Times New Roman" panose="02020603050405020304" pitchFamily="18" charset="0"/>
              <a:buNone/>
            </a:pPr>
            <a:r>
              <a:rPr lang="nl-NL" altLang="vi-VN" sz="2400" b="1" dirty="0">
                <a:solidFill>
                  <a:srgbClr val="FF0000"/>
                </a:solidFill>
                <a:latin typeface="Times New Roman" panose="02020603050405020304" pitchFamily="18" charset="0"/>
              </a:rPr>
              <a:t>Chế độ nước sông Mê Công điều hòa hơn sông Hồng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196611"/>
                                        </p:tgtEl>
                                        <p:attrNameLst>
                                          <p:attrName>style.visibility</p:attrName>
                                        </p:attrNameLst>
                                      </p:cBhvr>
                                      <p:to>
                                        <p:strVal val="visible"/>
                                      </p:to>
                                    </p:set>
                                    <p:anim calcmode="lin" valueType="num">
                                      <p:cBhvr>
                                        <p:cTn id="7" dur="500" fill="hold"/>
                                        <p:tgtEl>
                                          <p:spTgt spid="196611"/>
                                        </p:tgtEl>
                                        <p:attrNameLst>
                                          <p:attrName>ppt_w</p:attrName>
                                        </p:attrNameLst>
                                      </p:cBhvr>
                                      <p:tavLst>
                                        <p:tav tm="0">
                                          <p:val>
                                            <p:fltVal val="0"/>
                                          </p:val>
                                        </p:tav>
                                        <p:tav tm="100000">
                                          <p:val>
                                            <p:strVal val="#ppt_w"/>
                                          </p:val>
                                        </p:tav>
                                      </p:tavLst>
                                    </p:anim>
                                    <p:anim calcmode="lin" valueType="num">
                                      <p:cBhvr>
                                        <p:cTn id="8" dur="500" fill="hold"/>
                                        <p:tgtEl>
                                          <p:spTgt spid="196611"/>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2" presetClass="entr" presetSubtype="1" fill="hold" nodeType="clickEffect">
                                  <p:stCondLst>
                                    <p:cond delay="0"/>
                                  </p:stCondLst>
                                  <p:childTnLst>
                                    <p:set>
                                      <p:cBhvr>
                                        <p:cTn id="12" dur="1" fill="hold">
                                          <p:stCondLst>
                                            <p:cond delay="0"/>
                                          </p:stCondLst>
                                        </p:cTn>
                                        <p:tgtEl>
                                          <p:spTgt spid="196619"/>
                                        </p:tgtEl>
                                        <p:attrNameLst>
                                          <p:attrName>style.visibility</p:attrName>
                                        </p:attrNameLst>
                                      </p:cBhvr>
                                      <p:to>
                                        <p:strVal val="visible"/>
                                      </p:to>
                                    </p:set>
                                    <p:animEffect transition="in" filter="wipe(up)">
                                      <p:cBhvr>
                                        <p:cTn id="13" dur="500"/>
                                        <p:tgtEl>
                                          <p:spTgt spid="196619"/>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2" presetClass="entr" presetSubtype="4" fill="hold" nodeType="clickEffect">
                                  <p:stCondLst>
                                    <p:cond delay="0"/>
                                  </p:stCondLst>
                                  <p:childTnLst>
                                    <p:set>
                                      <p:cBhvr>
                                        <p:cTn id="17" dur="1" fill="hold">
                                          <p:stCondLst>
                                            <p:cond delay="0"/>
                                          </p:stCondLst>
                                        </p:cTn>
                                        <p:tgtEl>
                                          <p:spTgt spid="196614"/>
                                        </p:tgtEl>
                                        <p:attrNameLst>
                                          <p:attrName>style.visibility</p:attrName>
                                        </p:attrNameLst>
                                      </p:cBhvr>
                                      <p:to>
                                        <p:strVal val="visible"/>
                                      </p:to>
                                    </p:set>
                                    <p:animEffect transition="in" filter="slide(fromBottom)">
                                      <p:cBhvr>
                                        <p:cTn id="18" dur="500"/>
                                        <p:tgtEl>
                                          <p:spTgt spid="196614"/>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6" presetClass="entr" presetSubtype="26" fill="hold" nodeType="clickEffect">
                                  <p:stCondLst>
                                    <p:cond delay="0"/>
                                  </p:stCondLst>
                                  <p:childTnLst>
                                    <p:set>
                                      <p:cBhvr>
                                        <p:cTn id="22" dur="1" fill="hold">
                                          <p:stCondLst>
                                            <p:cond delay="0"/>
                                          </p:stCondLst>
                                        </p:cTn>
                                        <p:tgtEl>
                                          <p:spTgt spid="196615"/>
                                        </p:tgtEl>
                                        <p:attrNameLst>
                                          <p:attrName>style.visibility</p:attrName>
                                        </p:attrNameLst>
                                      </p:cBhvr>
                                      <p:to>
                                        <p:strVal val="visible"/>
                                      </p:to>
                                    </p:set>
                                    <p:animEffect transition="in" filter="barn(inHorizontal)">
                                      <p:cBhvr>
                                        <p:cTn id="23" dur="500"/>
                                        <p:tgtEl>
                                          <p:spTgt spid="196615"/>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2" presetClass="entr" presetSubtype="2" fill="hold" nodeType="clickEffect">
                                  <p:stCondLst>
                                    <p:cond delay="0"/>
                                  </p:stCondLst>
                                  <p:childTnLst>
                                    <p:set>
                                      <p:cBhvr>
                                        <p:cTn id="27" dur="1" fill="hold">
                                          <p:stCondLst>
                                            <p:cond delay="0"/>
                                          </p:stCondLst>
                                        </p:cTn>
                                        <p:tgtEl>
                                          <p:spTgt spid="196613"/>
                                        </p:tgtEl>
                                        <p:attrNameLst>
                                          <p:attrName>style.visibility</p:attrName>
                                        </p:attrNameLst>
                                      </p:cBhvr>
                                      <p:to>
                                        <p:strVal val="visible"/>
                                      </p:to>
                                    </p:set>
                                    <p:animEffect transition="in" filter="slide(fromRight)">
                                      <p:cBhvr>
                                        <p:cTn id="28" dur="500"/>
                                        <p:tgtEl>
                                          <p:spTgt spid="196613"/>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2" presetClass="entr" presetSubtype="1" fill="hold" nodeType="clickEffect">
                                  <p:stCondLst>
                                    <p:cond delay="0"/>
                                  </p:stCondLst>
                                  <p:childTnLst>
                                    <p:set>
                                      <p:cBhvr>
                                        <p:cTn id="32" dur="1" fill="hold">
                                          <p:stCondLst>
                                            <p:cond delay="0"/>
                                          </p:stCondLst>
                                        </p:cTn>
                                        <p:tgtEl>
                                          <p:spTgt spid="196616"/>
                                        </p:tgtEl>
                                        <p:attrNameLst>
                                          <p:attrName>style.visibility</p:attrName>
                                        </p:attrNameLst>
                                      </p:cBhvr>
                                      <p:to>
                                        <p:strVal val="visible"/>
                                      </p:to>
                                    </p:set>
                                    <p:animEffect transition="in" filter="wipe(up)">
                                      <p:cBhvr>
                                        <p:cTn id="33" dur="500"/>
                                        <p:tgtEl>
                                          <p:spTgt spid="196616"/>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2" presetClass="entr" presetSubtype="4" fill="hold" nodeType="clickEffect">
                                  <p:stCondLst>
                                    <p:cond delay="0"/>
                                  </p:stCondLst>
                                  <p:childTnLst>
                                    <p:set>
                                      <p:cBhvr>
                                        <p:cTn id="37" dur="1" fill="hold">
                                          <p:stCondLst>
                                            <p:cond delay="0"/>
                                          </p:stCondLst>
                                        </p:cTn>
                                        <p:tgtEl>
                                          <p:spTgt spid="196618"/>
                                        </p:tgtEl>
                                        <p:attrNameLst>
                                          <p:attrName>style.visibility</p:attrName>
                                        </p:attrNameLst>
                                      </p:cBhvr>
                                      <p:to>
                                        <p:strVal val="visible"/>
                                      </p:to>
                                    </p:set>
                                    <p:animEffect transition="in" filter="slide(fromBottom)">
                                      <p:cBhvr>
                                        <p:cTn id="38" dur="500"/>
                                        <p:tgtEl>
                                          <p:spTgt spid="196618"/>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12" presetClass="entr" presetSubtype="8" fill="hold" nodeType="clickEffect">
                                  <p:stCondLst>
                                    <p:cond delay="0"/>
                                  </p:stCondLst>
                                  <p:childTnLst>
                                    <p:set>
                                      <p:cBhvr>
                                        <p:cTn id="42" dur="1" fill="hold">
                                          <p:stCondLst>
                                            <p:cond delay="0"/>
                                          </p:stCondLst>
                                        </p:cTn>
                                        <p:tgtEl>
                                          <p:spTgt spid="196617"/>
                                        </p:tgtEl>
                                        <p:attrNameLst>
                                          <p:attrName>style.visibility</p:attrName>
                                        </p:attrNameLst>
                                      </p:cBhvr>
                                      <p:to>
                                        <p:strVal val="visible"/>
                                      </p:to>
                                    </p:set>
                                    <p:animEffect transition="in" filter="slide(fromLeft)">
                                      <p:cBhvr>
                                        <p:cTn id="43" dur="500"/>
                                        <p:tgtEl>
                                          <p:spTgt spid="1966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6614" grpId="0" animBg="1" autoUpdateAnimBg="0"/>
      <p:bldP spid="196616" grpId="0" animBg="1" autoUpdateAnimBg="0"/>
      <p:bldP spid="196619" grpId="0"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Line 2">
            <a:extLst>
              <a:ext uri="{FF2B5EF4-FFF2-40B4-BE49-F238E27FC236}">
                <a16:creationId xmlns:a16="http://schemas.microsoft.com/office/drawing/2014/main" id="{1DC4762D-6DFA-7035-85B9-96CF326D7F1C}"/>
              </a:ext>
            </a:extLst>
          </p:cNvPr>
          <p:cNvSpPr>
            <a:spLocks noChangeShapeType="1"/>
          </p:cNvSpPr>
          <p:nvPr/>
        </p:nvSpPr>
        <p:spPr bwMode="auto">
          <a:xfrm flipH="1">
            <a:off x="3276600" y="1752600"/>
            <a:ext cx="381000" cy="609600"/>
          </a:xfrm>
          <a:prstGeom prst="line">
            <a:avLst/>
          </a:prstGeom>
          <a:noFill/>
          <a:ln w="38100">
            <a:solidFill>
              <a:schemeClr val="accent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pic>
        <p:nvPicPr>
          <p:cNvPr id="207875" name="Picture 3">
            <a:extLst>
              <a:ext uri="{FF2B5EF4-FFF2-40B4-BE49-F238E27FC236}">
                <a16:creationId xmlns:a16="http://schemas.microsoft.com/office/drawing/2014/main" id="{506839BD-8FC6-5873-413F-3111697C6A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0800" y="2590800"/>
            <a:ext cx="4267200" cy="38100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7876" name="Picture 4">
            <a:extLst>
              <a:ext uri="{FF2B5EF4-FFF2-40B4-BE49-F238E27FC236}">
                <a16:creationId xmlns:a16="http://schemas.microsoft.com/office/drawing/2014/main" id="{7E6F239E-B0A0-E0CC-B98C-20D7C278F0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2743200"/>
            <a:ext cx="4724400" cy="3657600"/>
          </a:xfrm>
          <a:prstGeom prst="rect">
            <a:avLst/>
          </a:prstGeom>
          <a:gradFill rotWithShape="1">
            <a:gsLst>
              <a:gs pos="0">
                <a:srgbClr val="66FF33"/>
              </a:gs>
              <a:gs pos="50000">
                <a:srgbClr val="66FF33"/>
              </a:gs>
              <a:gs pos="100000">
                <a:srgbClr val="66FF33"/>
              </a:gs>
            </a:gsLst>
            <a:lin ang="5400000" scaled="1"/>
          </a:gradFill>
          <a:ln w="9525">
            <a:solidFill>
              <a:srgbClr val="66FF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7877" name="Line 5">
            <a:extLst>
              <a:ext uri="{FF2B5EF4-FFF2-40B4-BE49-F238E27FC236}">
                <a16:creationId xmlns:a16="http://schemas.microsoft.com/office/drawing/2014/main" id="{6E03A835-3650-5CAA-D09C-93E46E0901FF}"/>
              </a:ext>
            </a:extLst>
          </p:cNvPr>
          <p:cNvSpPr>
            <a:spLocks noChangeShapeType="1"/>
          </p:cNvSpPr>
          <p:nvPr/>
        </p:nvSpPr>
        <p:spPr bwMode="auto">
          <a:xfrm>
            <a:off x="4114800" y="2819400"/>
            <a:ext cx="0" cy="2133600"/>
          </a:xfrm>
          <a:prstGeom prst="line">
            <a:avLst/>
          </a:prstGeom>
          <a:noFill/>
          <a:ln w="57150">
            <a:solidFill>
              <a:srgbClr val="FF0000"/>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207878" name="Line 6">
            <a:extLst>
              <a:ext uri="{FF2B5EF4-FFF2-40B4-BE49-F238E27FC236}">
                <a16:creationId xmlns:a16="http://schemas.microsoft.com/office/drawing/2014/main" id="{F0AEE922-690D-7EBC-E5A7-EA2D9D5C9D74}"/>
              </a:ext>
            </a:extLst>
          </p:cNvPr>
          <p:cNvSpPr>
            <a:spLocks noChangeShapeType="1"/>
          </p:cNvSpPr>
          <p:nvPr/>
        </p:nvSpPr>
        <p:spPr bwMode="auto">
          <a:xfrm>
            <a:off x="8458200" y="2590800"/>
            <a:ext cx="0" cy="1295400"/>
          </a:xfrm>
          <a:prstGeom prst="line">
            <a:avLst/>
          </a:prstGeom>
          <a:noFill/>
          <a:ln w="57150">
            <a:solidFill>
              <a:srgbClr val="FF0000"/>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207879" name="Line 7">
            <a:extLst>
              <a:ext uri="{FF2B5EF4-FFF2-40B4-BE49-F238E27FC236}">
                <a16:creationId xmlns:a16="http://schemas.microsoft.com/office/drawing/2014/main" id="{65A1A080-FBEB-3BB7-6DB1-AE9BBE45BA69}"/>
              </a:ext>
            </a:extLst>
          </p:cNvPr>
          <p:cNvSpPr>
            <a:spLocks noChangeShapeType="1"/>
          </p:cNvSpPr>
          <p:nvPr/>
        </p:nvSpPr>
        <p:spPr bwMode="auto">
          <a:xfrm>
            <a:off x="4114800" y="4953000"/>
            <a:ext cx="1524000" cy="0"/>
          </a:xfrm>
          <a:prstGeom prst="line">
            <a:avLst/>
          </a:prstGeom>
          <a:noFill/>
          <a:ln w="57150">
            <a:solidFill>
              <a:srgbClr val="FF0000"/>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207880" name="Line 8">
            <a:extLst>
              <a:ext uri="{FF2B5EF4-FFF2-40B4-BE49-F238E27FC236}">
                <a16:creationId xmlns:a16="http://schemas.microsoft.com/office/drawing/2014/main" id="{E43B9ED7-E063-C0FE-BB50-AD4F2B99EF9D}"/>
              </a:ext>
            </a:extLst>
          </p:cNvPr>
          <p:cNvSpPr>
            <a:spLocks noChangeShapeType="1"/>
          </p:cNvSpPr>
          <p:nvPr/>
        </p:nvSpPr>
        <p:spPr bwMode="auto">
          <a:xfrm flipH="1">
            <a:off x="2895600" y="4953000"/>
            <a:ext cx="1219200" cy="0"/>
          </a:xfrm>
          <a:prstGeom prst="line">
            <a:avLst/>
          </a:prstGeom>
          <a:noFill/>
          <a:ln w="57150">
            <a:solidFill>
              <a:srgbClr val="FF0000"/>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207881" name="Line 9">
            <a:extLst>
              <a:ext uri="{FF2B5EF4-FFF2-40B4-BE49-F238E27FC236}">
                <a16:creationId xmlns:a16="http://schemas.microsoft.com/office/drawing/2014/main" id="{EDF2B91E-90BB-4C7D-655F-4D086541AB08}"/>
              </a:ext>
            </a:extLst>
          </p:cNvPr>
          <p:cNvSpPr>
            <a:spLocks noChangeShapeType="1"/>
          </p:cNvSpPr>
          <p:nvPr/>
        </p:nvSpPr>
        <p:spPr bwMode="auto">
          <a:xfrm>
            <a:off x="8534400" y="3810000"/>
            <a:ext cx="914400" cy="0"/>
          </a:xfrm>
          <a:prstGeom prst="line">
            <a:avLst/>
          </a:prstGeom>
          <a:noFill/>
          <a:ln w="57150">
            <a:solidFill>
              <a:srgbClr val="FF0000"/>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207882" name="Line 10">
            <a:extLst>
              <a:ext uri="{FF2B5EF4-FFF2-40B4-BE49-F238E27FC236}">
                <a16:creationId xmlns:a16="http://schemas.microsoft.com/office/drawing/2014/main" id="{DB6C75E5-790A-F5E3-3132-CE4A07A1CDF0}"/>
              </a:ext>
            </a:extLst>
          </p:cNvPr>
          <p:cNvSpPr>
            <a:spLocks noChangeShapeType="1"/>
          </p:cNvSpPr>
          <p:nvPr/>
        </p:nvSpPr>
        <p:spPr bwMode="auto">
          <a:xfrm flipH="1">
            <a:off x="7543800" y="3810000"/>
            <a:ext cx="838200" cy="0"/>
          </a:xfrm>
          <a:prstGeom prst="line">
            <a:avLst/>
          </a:prstGeom>
          <a:noFill/>
          <a:ln w="57150">
            <a:solidFill>
              <a:srgbClr val="FF0000"/>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207883" name="Line 11">
            <a:extLst>
              <a:ext uri="{FF2B5EF4-FFF2-40B4-BE49-F238E27FC236}">
                <a16:creationId xmlns:a16="http://schemas.microsoft.com/office/drawing/2014/main" id="{77A119F1-81AD-066D-10EF-F05A90B3E2B2}"/>
              </a:ext>
            </a:extLst>
          </p:cNvPr>
          <p:cNvSpPr>
            <a:spLocks noChangeShapeType="1"/>
          </p:cNvSpPr>
          <p:nvPr/>
        </p:nvSpPr>
        <p:spPr bwMode="auto">
          <a:xfrm>
            <a:off x="8458200" y="3962400"/>
            <a:ext cx="0" cy="1371600"/>
          </a:xfrm>
          <a:prstGeom prst="line">
            <a:avLst/>
          </a:prstGeom>
          <a:noFill/>
          <a:ln w="57150">
            <a:solidFill>
              <a:srgbClr val="FF0000"/>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207884" name="Line 12">
            <a:extLst>
              <a:ext uri="{FF2B5EF4-FFF2-40B4-BE49-F238E27FC236}">
                <a16:creationId xmlns:a16="http://schemas.microsoft.com/office/drawing/2014/main" id="{F733EA14-F787-705C-8F22-54781855DAA9}"/>
              </a:ext>
            </a:extLst>
          </p:cNvPr>
          <p:cNvSpPr>
            <a:spLocks noChangeShapeType="1"/>
          </p:cNvSpPr>
          <p:nvPr/>
        </p:nvSpPr>
        <p:spPr bwMode="auto">
          <a:xfrm>
            <a:off x="8534400" y="5181600"/>
            <a:ext cx="914400" cy="0"/>
          </a:xfrm>
          <a:prstGeom prst="line">
            <a:avLst/>
          </a:prstGeom>
          <a:noFill/>
          <a:ln w="57150">
            <a:solidFill>
              <a:srgbClr val="FF0000"/>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207885" name="Line 13">
            <a:extLst>
              <a:ext uri="{FF2B5EF4-FFF2-40B4-BE49-F238E27FC236}">
                <a16:creationId xmlns:a16="http://schemas.microsoft.com/office/drawing/2014/main" id="{EAD1AB4C-B8FB-8B6B-0441-B9AD8A0F3853}"/>
              </a:ext>
            </a:extLst>
          </p:cNvPr>
          <p:cNvSpPr>
            <a:spLocks noChangeShapeType="1"/>
          </p:cNvSpPr>
          <p:nvPr/>
        </p:nvSpPr>
        <p:spPr bwMode="auto">
          <a:xfrm flipH="1">
            <a:off x="7543800" y="5181600"/>
            <a:ext cx="838200" cy="0"/>
          </a:xfrm>
          <a:prstGeom prst="line">
            <a:avLst/>
          </a:prstGeom>
          <a:noFill/>
          <a:ln w="57150">
            <a:solidFill>
              <a:srgbClr val="FF0000"/>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207886" name="Line 14">
            <a:extLst>
              <a:ext uri="{FF2B5EF4-FFF2-40B4-BE49-F238E27FC236}">
                <a16:creationId xmlns:a16="http://schemas.microsoft.com/office/drawing/2014/main" id="{863359B6-E8F1-89B3-6A6A-D925734937EF}"/>
              </a:ext>
            </a:extLst>
          </p:cNvPr>
          <p:cNvSpPr>
            <a:spLocks noChangeShapeType="1"/>
          </p:cNvSpPr>
          <p:nvPr/>
        </p:nvSpPr>
        <p:spPr bwMode="auto">
          <a:xfrm>
            <a:off x="8458200" y="5181600"/>
            <a:ext cx="0" cy="990600"/>
          </a:xfrm>
          <a:prstGeom prst="line">
            <a:avLst/>
          </a:prstGeom>
          <a:noFill/>
          <a:ln w="57150">
            <a:solidFill>
              <a:srgbClr val="FF0000"/>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207887" name="Line 15">
            <a:extLst>
              <a:ext uri="{FF2B5EF4-FFF2-40B4-BE49-F238E27FC236}">
                <a16:creationId xmlns:a16="http://schemas.microsoft.com/office/drawing/2014/main" id="{9869BAE5-2670-9CF0-9E67-0E384ED69CED}"/>
              </a:ext>
            </a:extLst>
          </p:cNvPr>
          <p:cNvSpPr>
            <a:spLocks noChangeShapeType="1"/>
          </p:cNvSpPr>
          <p:nvPr/>
        </p:nvSpPr>
        <p:spPr bwMode="auto">
          <a:xfrm>
            <a:off x="8534400" y="6172200"/>
            <a:ext cx="914400" cy="0"/>
          </a:xfrm>
          <a:prstGeom prst="line">
            <a:avLst/>
          </a:prstGeom>
          <a:noFill/>
          <a:ln w="57150">
            <a:solidFill>
              <a:srgbClr val="FF0000"/>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207888" name="Line 16">
            <a:extLst>
              <a:ext uri="{FF2B5EF4-FFF2-40B4-BE49-F238E27FC236}">
                <a16:creationId xmlns:a16="http://schemas.microsoft.com/office/drawing/2014/main" id="{7C07787A-0C0F-BF27-8204-7A2014A310F9}"/>
              </a:ext>
            </a:extLst>
          </p:cNvPr>
          <p:cNvSpPr>
            <a:spLocks noChangeShapeType="1"/>
          </p:cNvSpPr>
          <p:nvPr/>
        </p:nvSpPr>
        <p:spPr bwMode="auto">
          <a:xfrm flipH="1">
            <a:off x="7543800" y="6172200"/>
            <a:ext cx="838200" cy="0"/>
          </a:xfrm>
          <a:prstGeom prst="line">
            <a:avLst/>
          </a:prstGeom>
          <a:noFill/>
          <a:ln w="57150">
            <a:solidFill>
              <a:srgbClr val="FF0000"/>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207889" name="Line 17">
            <a:extLst>
              <a:ext uri="{FF2B5EF4-FFF2-40B4-BE49-F238E27FC236}">
                <a16:creationId xmlns:a16="http://schemas.microsoft.com/office/drawing/2014/main" id="{67515F38-2109-02AB-23A6-250376487876}"/>
              </a:ext>
            </a:extLst>
          </p:cNvPr>
          <p:cNvSpPr>
            <a:spLocks noChangeShapeType="1"/>
          </p:cNvSpPr>
          <p:nvPr/>
        </p:nvSpPr>
        <p:spPr bwMode="auto">
          <a:xfrm>
            <a:off x="8458200" y="6172200"/>
            <a:ext cx="0" cy="304800"/>
          </a:xfrm>
          <a:prstGeom prst="line">
            <a:avLst/>
          </a:prstGeom>
          <a:noFill/>
          <a:ln w="57150">
            <a:solidFill>
              <a:srgbClr val="FF0000"/>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207890" name="Text Box 18">
            <a:extLst>
              <a:ext uri="{FF2B5EF4-FFF2-40B4-BE49-F238E27FC236}">
                <a16:creationId xmlns:a16="http://schemas.microsoft.com/office/drawing/2014/main" id="{E13A5CFF-E31B-FB4D-55C9-10A00254C182}"/>
              </a:ext>
            </a:extLst>
          </p:cNvPr>
          <p:cNvSpPr txBox="1">
            <a:spLocks noChangeArrowheads="1"/>
          </p:cNvSpPr>
          <p:nvPr/>
        </p:nvSpPr>
        <p:spPr bwMode="auto">
          <a:xfrm>
            <a:off x="1828800" y="6461126"/>
            <a:ext cx="4191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vi-VN" sz="2000" b="1">
                <a:solidFill>
                  <a:srgbClr val="0000FF"/>
                </a:solidFill>
              </a:rPr>
              <a:t>Nơi không có thực vật che phủ</a:t>
            </a:r>
          </a:p>
        </p:txBody>
      </p:sp>
      <p:sp>
        <p:nvSpPr>
          <p:cNvPr id="207891" name="Text Box 19">
            <a:extLst>
              <a:ext uri="{FF2B5EF4-FFF2-40B4-BE49-F238E27FC236}">
                <a16:creationId xmlns:a16="http://schemas.microsoft.com/office/drawing/2014/main" id="{4ED18B13-6441-0F56-26E1-83E9B0FEFA18}"/>
              </a:ext>
            </a:extLst>
          </p:cNvPr>
          <p:cNvSpPr txBox="1">
            <a:spLocks noChangeArrowheads="1"/>
          </p:cNvSpPr>
          <p:nvPr/>
        </p:nvSpPr>
        <p:spPr bwMode="auto">
          <a:xfrm>
            <a:off x="6781800" y="6415089"/>
            <a:ext cx="3276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vi-VN" sz="2000" b="1">
                <a:solidFill>
                  <a:srgbClr val="0000FF"/>
                </a:solidFill>
              </a:rPr>
              <a:t>Nơi có thực vật che phủ</a:t>
            </a:r>
          </a:p>
        </p:txBody>
      </p:sp>
      <p:sp>
        <p:nvSpPr>
          <p:cNvPr id="207892" name="Text Box 20">
            <a:extLst>
              <a:ext uri="{FF2B5EF4-FFF2-40B4-BE49-F238E27FC236}">
                <a16:creationId xmlns:a16="http://schemas.microsoft.com/office/drawing/2014/main" id="{A5DB8317-429B-D9C0-CA46-B723004AF1E8}"/>
              </a:ext>
            </a:extLst>
          </p:cNvPr>
          <p:cNvSpPr txBox="1">
            <a:spLocks noChangeArrowheads="1"/>
          </p:cNvSpPr>
          <p:nvPr/>
        </p:nvSpPr>
        <p:spPr bwMode="auto">
          <a:xfrm>
            <a:off x="1957388" y="4738689"/>
            <a:ext cx="9906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vi-VN" sz="2000">
                <a:solidFill>
                  <a:schemeClr val="bg1"/>
                </a:solidFill>
              </a:rPr>
              <a:t>Mặt đất</a:t>
            </a:r>
          </a:p>
        </p:txBody>
      </p:sp>
      <p:sp>
        <p:nvSpPr>
          <p:cNvPr id="207893" name="Text Box 21">
            <a:extLst>
              <a:ext uri="{FF2B5EF4-FFF2-40B4-BE49-F238E27FC236}">
                <a16:creationId xmlns:a16="http://schemas.microsoft.com/office/drawing/2014/main" id="{6DCF5C40-7F80-9543-331E-54880BAE6D57}"/>
              </a:ext>
            </a:extLst>
          </p:cNvPr>
          <p:cNvSpPr txBox="1">
            <a:spLocks noChangeArrowheads="1"/>
          </p:cNvSpPr>
          <p:nvPr/>
        </p:nvSpPr>
        <p:spPr bwMode="auto">
          <a:xfrm>
            <a:off x="9448800" y="5715001"/>
            <a:ext cx="12192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vi-VN" sz="2000">
                <a:solidFill>
                  <a:schemeClr val="bg1"/>
                </a:solidFill>
              </a:rPr>
              <a:t>Thảm mục</a:t>
            </a:r>
          </a:p>
        </p:txBody>
      </p:sp>
      <p:sp>
        <p:nvSpPr>
          <p:cNvPr id="207894" name="Text Box 22">
            <a:extLst>
              <a:ext uri="{FF2B5EF4-FFF2-40B4-BE49-F238E27FC236}">
                <a16:creationId xmlns:a16="http://schemas.microsoft.com/office/drawing/2014/main" id="{1986BFE1-A79A-AB08-6D0D-2E708D6D3502}"/>
              </a:ext>
            </a:extLst>
          </p:cNvPr>
          <p:cNvSpPr txBox="1">
            <a:spLocks noChangeArrowheads="1"/>
          </p:cNvSpPr>
          <p:nvPr/>
        </p:nvSpPr>
        <p:spPr bwMode="auto">
          <a:xfrm>
            <a:off x="9296400" y="4876800"/>
            <a:ext cx="9906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vi-VN" sz="2000">
                <a:solidFill>
                  <a:schemeClr val="bg1"/>
                </a:solidFill>
              </a:rPr>
              <a:t>Cây bụi</a:t>
            </a:r>
          </a:p>
        </p:txBody>
      </p:sp>
      <p:sp>
        <p:nvSpPr>
          <p:cNvPr id="207895" name="Text Box 23">
            <a:extLst>
              <a:ext uri="{FF2B5EF4-FFF2-40B4-BE49-F238E27FC236}">
                <a16:creationId xmlns:a16="http://schemas.microsoft.com/office/drawing/2014/main" id="{DE404526-5584-434A-16E8-68F86817D039}"/>
              </a:ext>
            </a:extLst>
          </p:cNvPr>
          <p:cNvSpPr txBox="1">
            <a:spLocks noChangeArrowheads="1"/>
          </p:cNvSpPr>
          <p:nvPr/>
        </p:nvSpPr>
        <p:spPr bwMode="auto">
          <a:xfrm>
            <a:off x="9296400" y="3352800"/>
            <a:ext cx="9906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vi-VN" sz="2000">
                <a:solidFill>
                  <a:schemeClr val="bg1"/>
                </a:solidFill>
              </a:rPr>
              <a:t>Tán cây</a:t>
            </a:r>
          </a:p>
        </p:txBody>
      </p:sp>
      <p:pic>
        <p:nvPicPr>
          <p:cNvPr id="207896" name="Picture 24">
            <a:extLst>
              <a:ext uri="{FF2B5EF4-FFF2-40B4-BE49-F238E27FC236}">
                <a16:creationId xmlns:a16="http://schemas.microsoft.com/office/drawing/2014/main" id="{DA435925-E4A1-BC82-9607-8382D7F3CB43}"/>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686800" y="2667001"/>
            <a:ext cx="1295400" cy="752475"/>
          </a:xfrm>
          <a:prstGeom prst="rect">
            <a:avLst/>
          </a:prstGeom>
          <a:noFill/>
          <a:extLst>
            <a:ext uri="{909E8E84-426E-40DD-AFC4-6F175D3DCCD1}">
              <a14:hiddenFill xmlns:a14="http://schemas.microsoft.com/office/drawing/2010/main">
                <a:solidFill>
                  <a:srgbClr val="FFFFFF"/>
                </a:solidFill>
              </a14:hiddenFill>
            </a:ext>
          </a:extLst>
        </p:spPr>
      </p:pic>
      <p:sp>
        <p:nvSpPr>
          <p:cNvPr id="207897" name="Line 25">
            <a:extLst>
              <a:ext uri="{FF2B5EF4-FFF2-40B4-BE49-F238E27FC236}">
                <a16:creationId xmlns:a16="http://schemas.microsoft.com/office/drawing/2014/main" id="{77440634-7D34-AFFB-057F-69AFCA20FAE8}"/>
              </a:ext>
            </a:extLst>
          </p:cNvPr>
          <p:cNvSpPr>
            <a:spLocks noChangeShapeType="1"/>
          </p:cNvSpPr>
          <p:nvPr/>
        </p:nvSpPr>
        <p:spPr bwMode="auto">
          <a:xfrm>
            <a:off x="3886200" y="2076451"/>
            <a:ext cx="1588" cy="644525"/>
          </a:xfrm>
          <a:prstGeom prst="line">
            <a:avLst/>
          </a:prstGeom>
          <a:noFill/>
          <a:ln w="0">
            <a:solidFill>
              <a:srgbClr val="000099"/>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207898" name="Line 26">
            <a:extLst>
              <a:ext uri="{FF2B5EF4-FFF2-40B4-BE49-F238E27FC236}">
                <a16:creationId xmlns:a16="http://schemas.microsoft.com/office/drawing/2014/main" id="{B29829F6-C75A-8E5F-D072-383DD3442EFC}"/>
              </a:ext>
            </a:extLst>
          </p:cNvPr>
          <p:cNvSpPr>
            <a:spLocks noChangeShapeType="1"/>
          </p:cNvSpPr>
          <p:nvPr/>
        </p:nvSpPr>
        <p:spPr bwMode="auto">
          <a:xfrm>
            <a:off x="3657600" y="1762125"/>
            <a:ext cx="1588" cy="293688"/>
          </a:xfrm>
          <a:prstGeom prst="line">
            <a:avLst/>
          </a:prstGeom>
          <a:noFill/>
          <a:ln w="19050">
            <a:solidFill>
              <a:schemeClr val="hlink"/>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207899" name="Line 27">
            <a:extLst>
              <a:ext uri="{FF2B5EF4-FFF2-40B4-BE49-F238E27FC236}">
                <a16:creationId xmlns:a16="http://schemas.microsoft.com/office/drawing/2014/main" id="{228FF2BF-E047-B9D4-5449-0F4CC6A7DF7B}"/>
              </a:ext>
            </a:extLst>
          </p:cNvPr>
          <p:cNvSpPr>
            <a:spLocks noChangeShapeType="1"/>
          </p:cNvSpPr>
          <p:nvPr/>
        </p:nvSpPr>
        <p:spPr bwMode="auto">
          <a:xfrm>
            <a:off x="3962400" y="1636714"/>
            <a:ext cx="1588" cy="644525"/>
          </a:xfrm>
          <a:prstGeom prst="line">
            <a:avLst/>
          </a:prstGeom>
          <a:noFill/>
          <a:ln w="19050">
            <a:solidFill>
              <a:schemeClr val="hlink"/>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207900" name="AutoShape 28">
            <a:extLst>
              <a:ext uri="{FF2B5EF4-FFF2-40B4-BE49-F238E27FC236}">
                <a16:creationId xmlns:a16="http://schemas.microsoft.com/office/drawing/2014/main" id="{D226805B-8400-2700-7F31-2C71A11F80C8}"/>
              </a:ext>
            </a:extLst>
          </p:cNvPr>
          <p:cNvSpPr>
            <a:spLocks noChangeArrowheads="1"/>
          </p:cNvSpPr>
          <p:nvPr/>
        </p:nvSpPr>
        <p:spPr bwMode="auto">
          <a:xfrm>
            <a:off x="2895600" y="1295400"/>
            <a:ext cx="1600200" cy="685800"/>
          </a:xfrm>
          <a:prstGeom prst="cloudCallout">
            <a:avLst>
              <a:gd name="adj1" fmla="val -53375"/>
              <a:gd name="adj2" fmla="val 65741"/>
            </a:avLst>
          </a:prstGeom>
          <a:solidFill>
            <a:schemeClr val="bg1"/>
          </a:solidFill>
          <a:ln w="9525">
            <a:solidFill>
              <a:srgbClr val="0000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vi-VN" altLang="vi-VN"/>
          </a:p>
        </p:txBody>
      </p:sp>
      <p:sp>
        <p:nvSpPr>
          <p:cNvPr id="207901" name="Line 29">
            <a:extLst>
              <a:ext uri="{FF2B5EF4-FFF2-40B4-BE49-F238E27FC236}">
                <a16:creationId xmlns:a16="http://schemas.microsoft.com/office/drawing/2014/main" id="{F41B1C1D-43A6-048F-0C8E-3FB32DD689C9}"/>
              </a:ext>
            </a:extLst>
          </p:cNvPr>
          <p:cNvSpPr>
            <a:spLocks noChangeShapeType="1"/>
          </p:cNvSpPr>
          <p:nvPr/>
        </p:nvSpPr>
        <p:spPr bwMode="auto">
          <a:xfrm>
            <a:off x="4114800" y="2133601"/>
            <a:ext cx="1588" cy="409575"/>
          </a:xfrm>
          <a:prstGeom prst="line">
            <a:avLst/>
          </a:prstGeom>
          <a:noFill/>
          <a:ln w="19050">
            <a:solidFill>
              <a:schemeClr val="hlink"/>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207902" name="Line 30">
            <a:extLst>
              <a:ext uri="{FF2B5EF4-FFF2-40B4-BE49-F238E27FC236}">
                <a16:creationId xmlns:a16="http://schemas.microsoft.com/office/drawing/2014/main" id="{F87DF935-5C4B-1361-DDE9-2213E3857F38}"/>
              </a:ext>
            </a:extLst>
          </p:cNvPr>
          <p:cNvSpPr>
            <a:spLocks noChangeShapeType="1"/>
          </p:cNvSpPr>
          <p:nvPr/>
        </p:nvSpPr>
        <p:spPr bwMode="auto">
          <a:xfrm>
            <a:off x="3200400" y="1676401"/>
            <a:ext cx="1588" cy="409575"/>
          </a:xfrm>
          <a:prstGeom prst="line">
            <a:avLst/>
          </a:prstGeom>
          <a:noFill/>
          <a:ln w="19050">
            <a:solidFill>
              <a:schemeClr val="hlink"/>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207903" name="Line 31">
            <a:extLst>
              <a:ext uri="{FF2B5EF4-FFF2-40B4-BE49-F238E27FC236}">
                <a16:creationId xmlns:a16="http://schemas.microsoft.com/office/drawing/2014/main" id="{4E1DA6BF-7DF0-207F-823F-8A8A10316C72}"/>
              </a:ext>
            </a:extLst>
          </p:cNvPr>
          <p:cNvSpPr>
            <a:spLocks noChangeShapeType="1"/>
          </p:cNvSpPr>
          <p:nvPr/>
        </p:nvSpPr>
        <p:spPr bwMode="auto">
          <a:xfrm>
            <a:off x="9525000" y="1990726"/>
            <a:ext cx="1588" cy="644525"/>
          </a:xfrm>
          <a:prstGeom prst="line">
            <a:avLst/>
          </a:prstGeom>
          <a:noFill/>
          <a:ln w="0">
            <a:solidFill>
              <a:srgbClr val="000099"/>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207904" name="Line 32">
            <a:extLst>
              <a:ext uri="{FF2B5EF4-FFF2-40B4-BE49-F238E27FC236}">
                <a16:creationId xmlns:a16="http://schemas.microsoft.com/office/drawing/2014/main" id="{21049F91-A226-8468-D3D0-C823797E6D4D}"/>
              </a:ext>
            </a:extLst>
          </p:cNvPr>
          <p:cNvSpPr>
            <a:spLocks noChangeShapeType="1"/>
          </p:cNvSpPr>
          <p:nvPr/>
        </p:nvSpPr>
        <p:spPr bwMode="auto">
          <a:xfrm>
            <a:off x="9296400" y="1654175"/>
            <a:ext cx="1588" cy="293688"/>
          </a:xfrm>
          <a:prstGeom prst="line">
            <a:avLst/>
          </a:prstGeom>
          <a:noFill/>
          <a:ln w="19050">
            <a:solidFill>
              <a:schemeClr val="hlink"/>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207905" name="Line 33">
            <a:extLst>
              <a:ext uri="{FF2B5EF4-FFF2-40B4-BE49-F238E27FC236}">
                <a16:creationId xmlns:a16="http://schemas.microsoft.com/office/drawing/2014/main" id="{6FDB846E-299D-6249-0281-A01AC31C9B8E}"/>
              </a:ext>
            </a:extLst>
          </p:cNvPr>
          <p:cNvSpPr>
            <a:spLocks noChangeShapeType="1"/>
          </p:cNvSpPr>
          <p:nvPr/>
        </p:nvSpPr>
        <p:spPr bwMode="auto">
          <a:xfrm>
            <a:off x="9601200" y="1524001"/>
            <a:ext cx="1588" cy="644525"/>
          </a:xfrm>
          <a:prstGeom prst="line">
            <a:avLst/>
          </a:prstGeom>
          <a:noFill/>
          <a:ln w="19050">
            <a:solidFill>
              <a:schemeClr val="hlink"/>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207906" name="AutoShape 34">
            <a:extLst>
              <a:ext uri="{FF2B5EF4-FFF2-40B4-BE49-F238E27FC236}">
                <a16:creationId xmlns:a16="http://schemas.microsoft.com/office/drawing/2014/main" id="{0FB9B7BD-1D63-BC82-D43F-5AFF9B9834A1}"/>
              </a:ext>
            </a:extLst>
          </p:cNvPr>
          <p:cNvSpPr>
            <a:spLocks noChangeArrowheads="1"/>
          </p:cNvSpPr>
          <p:nvPr/>
        </p:nvSpPr>
        <p:spPr bwMode="auto">
          <a:xfrm>
            <a:off x="8534400" y="1295400"/>
            <a:ext cx="1600200" cy="685800"/>
          </a:xfrm>
          <a:prstGeom prst="cloudCallout">
            <a:avLst>
              <a:gd name="adj1" fmla="val -62898"/>
              <a:gd name="adj2" fmla="val 43519"/>
            </a:avLst>
          </a:prstGeom>
          <a:solidFill>
            <a:schemeClr val="bg1"/>
          </a:solidFill>
          <a:ln w="9525">
            <a:solidFill>
              <a:srgbClr val="0000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vi-VN" altLang="vi-VN"/>
          </a:p>
        </p:txBody>
      </p:sp>
      <p:sp>
        <p:nvSpPr>
          <p:cNvPr id="207907" name="Line 35">
            <a:extLst>
              <a:ext uri="{FF2B5EF4-FFF2-40B4-BE49-F238E27FC236}">
                <a16:creationId xmlns:a16="http://schemas.microsoft.com/office/drawing/2014/main" id="{15B92312-BD40-96AC-4450-7BEAFE24ACB6}"/>
              </a:ext>
            </a:extLst>
          </p:cNvPr>
          <p:cNvSpPr>
            <a:spLocks noChangeShapeType="1"/>
          </p:cNvSpPr>
          <p:nvPr/>
        </p:nvSpPr>
        <p:spPr bwMode="auto">
          <a:xfrm>
            <a:off x="8686800" y="1600200"/>
            <a:ext cx="0" cy="838200"/>
          </a:xfrm>
          <a:prstGeom prst="line">
            <a:avLst/>
          </a:prstGeom>
          <a:noFill/>
          <a:ln w="28575">
            <a:solidFill>
              <a:schemeClr val="hlink"/>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207908" name="Line 36">
            <a:extLst>
              <a:ext uri="{FF2B5EF4-FFF2-40B4-BE49-F238E27FC236}">
                <a16:creationId xmlns:a16="http://schemas.microsoft.com/office/drawing/2014/main" id="{C2EE2D83-0221-5117-84DA-7B6FDC3F6C84}"/>
              </a:ext>
            </a:extLst>
          </p:cNvPr>
          <p:cNvSpPr>
            <a:spLocks noChangeShapeType="1"/>
          </p:cNvSpPr>
          <p:nvPr/>
        </p:nvSpPr>
        <p:spPr bwMode="auto">
          <a:xfrm>
            <a:off x="9067800" y="1708151"/>
            <a:ext cx="1588" cy="409575"/>
          </a:xfrm>
          <a:prstGeom prst="line">
            <a:avLst/>
          </a:prstGeom>
          <a:noFill/>
          <a:ln w="19050">
            <a:solidFill>
              <a:schemeClr val="hlink"/>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207909" name="Line 37">
            <a:extLst>
              <a:ext uri="{FF2B5EF4-FFF2-40B4-BE49-F238E27FC236}">
                <a16:creationId xmlns:a16="http://schemas.microsoft.com/office/drawing/2014/main" id="{BF6BF5D1-D54F-0182-B6BF-F6E5D9696B6F}"/>
              </a:ext>
            </a:extLst>
          </p:cNvPr>
          <p:cNvSpPr>
            <a:spLocks noChangeShapeType="1"/>
          </p:cNvSpPr>
          <p:nvPr/>
        </p:nvSpPr>
        <p:spPr bwMode="auto">
          <a:xfrm>
            <a:off x="8839200" y="1600201"/>
            <a:ext cx="1588" cy="409575"/>
          </a:xfrm>
          <a:prstGeom prst="line">
            <a:avLst/>
          </a:prstGeom>
          <a:noFill/>
          <a:ln w="19050">
            <a:solidFill>
              <a:schemeClr val="hlink"/>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207910" name="Line 38">
            <a:extLst>
              <a:ext uri="{FF2B5EF4-FFF2-40B4-BE49-F238E27FC236}">
                <a16:creationId xmlns:a16="http://schemas.microsoft.com/office/drawing/2014/main" id="{5011CBEF-7589-9F03-D7AE-EB2BEDB09F10}"/>
              </a:ext>
            </a:extLst>
          </p:cNvPr>
          <p:cNvSpPr>
            <a:spLocks noChangeShapeType="1"/>
          </p:cNvSpPr>
          <p:nvPr/>
        </p:nvSpPr>
        <p:spPr bwMode="auto">
          <a:xfrm>
            <a:off x="9753600" y="1676401"/>
            <a:ext cx="1588" cy="644525"/>
          </a:xfrm>
          <a:prstGeom prst="line">
            <a:avLst/>
          </a:prstGeom>
          <a:noFill/>
          <a:ln w="19050">
            <a:solidFill>
              <a:schemeClr val="hlink"/>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207911" name="Line 39">
            <a:extLst>
              <a:ext uri="{FF2B5EF4-FFF2-40B4-BE49-F238E27FC236}">
                <a16:creationId xmlns:a16="http://schemas.microsoft.com/office/drawing/2014/main" id="{0CA2B6CA-0442-21E4-DA5C-FB35B5009EE1}"/>
              </a:ext>
            </a:extLst>
          </p:cNvPr>
          <p:cNvSpPr>
            <a:spLocks noChangeShapeType="1"/>
          </p:cNvSpPr>
          <p:nvPr/>
        </p:nvSpPr>
        <p:spPr bwMode="auto">
          <a:xfrm>
            <a:off x="9906000" y="1828801"/>
            <a:ext cx="1588" cy="644525"/>
          </a:xfrm>
          <a:prstGeom prst="line">
            <a:avLst/>
          </a:prstGeom>
          <a:noFill/>
          <a:ln w="19050">
            <a:solidFill>
              <a:schemeClr val="hlink"/>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207912" name="Line 40">
            <a:extLst>
              <a:ext uri="{FF2B5EF4-FFF2-40B4-BE49-F238E27FC236}">
                <a16:creationId xmlns:a16="http://schemas.microsoft.com/office/drawing/2014/main" id="{F9E5C9A6-3D02-2A1D-755B-568FC6627873}"/>
              </a:ext>
            </a:extLst>
          </p:cNvPr>
          <p:cNvSpPr>
            <a:spLocks noChangeShapeType="1"/>
          </p:cNvSpPr>
          <p:nvPr/>
        </p:nvSpPr>
        <p:spPr bwMode="auto">
          <a:xfrm>
            <a:off x="3581400" y="1905001"/>
            <a:ext cx="1588" cy="409575"/>
          </a:xfrm>
          <a:prstGeom prst="line">
            <a:avLst/>
          </a:prstGeom>
          <a:noFill/>
          <a:ln w="19050">
            <a:solidFill>
              <a:schemeClr val="hlink"/>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207913" name="Line 41">
            <a:extLst>
              <a:ext uri="{FF2B5EF4-FFF2-40B4-BE49-F238E27FC236}">
                <a16:creationId xmlns:a16="http://schemas.microsoft.com/office/drawing/2014/main" id="{E279D101-BF8F-E1E8-C9B9-8313A18B5C13}"/>
              </a:ext>
            </a:extLst>
          </p:cNvPr>
          <p:cNvSpPr>
            <a:spLocks noChangeShapeType="1"/>
          </p:cNvSpPr>
          <p:nvPr/>
        </p:nvSpPr>
        <p:spPr bwMode="auto">
          <a:xfrm>
            <a:off x="4343400" y="1828801"/>
            <a:ext cx="1588" cy="409575"/>
          </a:xfrm>
          <a:prstGeom prst="line">
            <a:avLst/>
          </a:prstGeom>
          <a:noFill/>
          <a:ln w="19050">
            <a:solidFill>
              <a:schemeClr val="hlink"/>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207914" name="AutoShape 42">
            <a:extLst>
              <a:ext uri="{FF2B5EF4-FFF2-40B4-BE49-F238E27FC236}">
                <a16:creationId xmlns:a16="http://schemas.microsoft.com/office/drawing/2014/main" id="{E605F6D1-3CDC-EAD3-62D5-0A851BB636C9}"/>
              </a:ext>
            </a:extLst>
          </p:cNvPr>
          <p:cNvSpPr>
            <a:spLocks noChangeArrowheads="1"/>
          </p:cNvSpPr>
          <p:nvPr/>
        </p:nvSpPr>
        <p:spPr bwMode="auto">
          <a:xfrm>
            <a:off x="4930588" y="237566"/>
            <a:ext cx="3200400" cy="905435"/>
          </a:xfrm>
          <a:prstGeom prst="horizontalScroll">
            <a:avLst>
              <a:gd name="adj" fmla="val 12500"/>
            </a:avLst>
          </a:prstGeom>
          <a:solidFill>
            <a:schemeClr val="bg1"/>
          </a:solidFill>
          <a:ln w="9525">
            <a:solidFill>
              <a:srgbClr val="FF0066"/>
            </a:solidFill>
            <a:round/>
            <a:headEnd/>
            <a:tailEnd/>
          </a:ln>
          <a:effectLst/>
        </p:spPr>
        <p:txBody>
          <a:bodyPr wrap="none" anchor="ctr"/>
          <a:lstStyle/>
          <a:p>
            <a:pPr algn="ctr"/>
            <a:r>
              <a:rPr lang="en-US" altLang="vi-VN" sz="2800" b="1" dirty="0" err="1">
                <a:solidFill>
                  <a:schemeClr val="accent2"/>
                </a:solidFill>
              </a:rPr>
              <a:t>Thực</a:t>
            </a:r>
            <a:r>
              <a:rPr lang="en-US" altLang="vi-VN" sz="2800" b="1" dirty="0">
                <a:solidFill>
                  <a:schemeClr val="accent2"/>
                </a:solidFill>
              </a:rPr>
              <a:t> </a:t>
            </a:r>
            <a:r>
              <a:rPr lang="en-US" altLang="vi-VN" sz="2800" b="1" dirty="0" err="1">
                <a:solidFill>
                  <a:schemeClr val="accent2"/>
                </a:solidFill>
              </a:rPr>
              <a:t>vật</a:t>
            </a:r>
            <a:endParaRPr lang="en-US" altLang="vi-VN" sz="2800" b="1" dirty="0">
              <a:solidFill>
                <a:schemeClr val="accent2"/>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07876"/>
                                        </p:tgtEl>
                                        <p:attrNameLst>
                                          <p:attrName>style.visibility</p:attrName>
                                        </p:attrNameLst>
                                      </p:cBhvr>
                                      <p:to>
                                        <p:strVal val="visible"/>
                                      </p:to>
                                    </p:set>
                                    <p:animEffect transition="in" filter="box(in)">
                                      <p:cBhvr>
                                        <p:cTn id="7" dur="500"/>
                                        <p:tgtEl>
                                          <p:spTgt spid="207876"/>
                                        </p:tgtEl>
                                      </p:cBhvr>
                                    </p:animEffect>
                                  </p:childTnLst>
                                </p:cTn>
                              </p:par>
                              <p:par>
                                <p:cTn id="8" presetID="4" presetClass="entr" presetSubtype="16" fill="hold" nodeType="withEffect">
                                  <p:stCondLst>
                                    <p:cond delay="0"/>
                                  </p:stCondLst>
                                  <p:childTnLst>
                                    <p:set>
                                      <p:cBhvr>
                                        <p:cTn id="9" dur="1" fill="hold">
                                          <p:stCondLst>
                                            <p:cond delay="0"/>
                                          </p:stCondLst>
                                        </p:cTn>
                                        <p:tgtEl>
                                          <p:spTgt spid="207875"/>
                                        </p:tgtEl>
                                        <p:attrNameLst>
                                          <p:attrName>style.visibility</p:attrName>
                                        </p:attrNameLst>
                                      </p:cBhvr>
                                      <p:to>
                                        <p:strVal val="visible"/>
                                      </p:to>
                                    </p:set>
                                    <p:animEffect transition="in" filter="box(in)">
                                      <p:cBhvr>
                                        <p:cTn id="10" dur="500"/>
                                        <p:tgtEl>
                                          <p:spTgt spid="207875"/>
                                        </p:tgtEl>
                                      </p:cBhvr>
                                    </p:animEffect>
                                  </p:childTnLst>
                                </p:cTn>
                              </p:par>
                              <p:par>
                                <p:cTn id="11" presetID="4" presetClass="entr" presetSubtype="16" fill="hold" nodeType="withEffect">
                                  <p:stCondLst>
                                    <p:cond delay="0"/>
                                  </p:stCondLst>
                                  <p:childTnLst>
                                    <p:set>
                                      <p:cBhvr>
                                        <p:cTn id="12" dur="1" fill="hold">
                                          <p:stCondLst>
                                            <p:cond delay="0"/>
                                          </p:stCondLst>
                                        </p:cTn>
                                        <p:tgtEl>
                                          <p:spTgt spid="207890"/>
                                        </p:tgtEl>
                                        <p:attrNameLst>
                                          <p:attrName>style.visibility</p:attrName>
                                        </p:attrNameLst>
                                      </p:cBhvr>
                                      <p:to>
                                        <p:strVal val="visible"/>
                                      </p:to>
                                    </p:set>
                                    <p:animEffect transition="in" filter="box(in)">
                                      <p:cBhvr>
                                        <p:cTn id="13" dur="500"/>
                                        <p:tgtEl>
                                          <p:spTgt spid="207890"/>
                                        </p:tgtEl>
                                      </p:cBhvr>
                                    </p:animEffect>
                                  </p:childTnLst>
                                </p:cTn>
                              </p:par>
                              <p:par>
                                <p:cTn id="14" presetID="4" presetClass="entr" presetSubtype="16" fill="hold" nodeType="withEffect">
                                  <p:stCondLst>
                                    <p:cond delay="0"/>
                                  </p:stCondLst>
                                  <p:childTnLst>
                                    <p:set>
                                      <p:cBhvr>
                                        <p:cTn id="15" dur="1" fill="hold">
                                          <p:stCondLst>
                                            <p:cond delay="0"/>
                                          </p:stCondLst>
                                        </p:cTn>
                                        <p:tgtEl>
                                          <p:spTgt spid="207891"/>
                                        </p:tgtEl>
                                        <p:attrNameLst>
                                          <p:attrName>style.visibility</p:attrName>
                                        </p:attrNameLst>
                                      </p:cBhvr>
                                      <p:to>
                                        <p:strVal val="visible"/>
                                      </p:to>
                                    </p:set>
                                    <p:animEffect transition="in" filter="box(in)">
                                      <p:cBhvr>
                                        <p:cTn id="16" dur="500"/>
                                        <p:tgtEl>
                                          <p:spTgt spid="207891"/>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3" presetClass="entr" presetSubtype="16" fill="hold" nodeType="clickEffect">
                                  <p:stCondLst>
                                    <p:cond delay="0"/>
                                  </p:stCondLst>
                                  <p:childTnLst>
                                    <p:set>
                                      <p:cBhvr>
                                        <p:cTn id="20" dur="1" fill="hold">
                                          <p:stCondLst>
                                            <p:cond delay="0"/>
                                          </p:stCondLst>
                                        </p:cTn>
                                        <p:tgtEl>
                                          <p:spTgt spid="207896"/>
                                        </p:tgtEl>
                                        <p:attrNameLst>
                                          <p:attrName>style.visibility</p:attrName>
                                        </p:attrNameLst>
                                      </p:cBhvr>
                                      <p:to>
                                        <p:strVal val="visible"/>
                                      </p:to>
                                    </p:set>
                                    <p:anim calcmode="lin" valueType="num">
                                      <p:cBhvr>
                                        <p:cTn id="21" dur="500" fill="hold"/>
                                        <p:tgtEl>
                                          <p:spTgt spid="207896"/>
                                        </p:tgtEl>
                                        <p:attrNameLst>
                                          <p:attrName>ppt_w</p:attrName>
                                        </p:attrNameLst>
                                      </p:cBhvr>
                                      <p:tavLst>
                                        <p:tav tm="0">
                                          <p:val>
                                            <p:fltVal val="0"/>
                                          </p:val>
                                        </p:tav>
                                        <p:tav tm="100000">
                                          <p:val>
                                            <p:strVal val="#ppt_w"/>
                                          </p:val>
                                        </p:tav>
                                      </p:tavLst>
                                    </p:anim>
                                    <p:anim calcmode="lin" valueType="num">
                                      <p:cBhvr>
                                        <p:cTn id="22" dur="500" fill="hold"/>
                                        <p:tgtEl>
                                          <p:spTgt spid="207896"/>
                                        </p:tgtEl>
                                        <p:attrNameLst>
                                          <p:attrName>ppt_h</p:attrName>
                                        </p:attrNameLst>
                                      </p:cBhvr>
                                      <p:tavLst>
                                        <p:tav tm="0">
                                          <p:val>
                                            <p:fltVal val="0"/>
                                          </p:val>
                                        </p:tav>
                                        <p:tav tm="100000">
                                          <p:val>
                                            <p:strVal val="#ppt_h"/>
                                          </p:val>
                                        </p:tav>
                                      </p:tavLst>
                                    </p:anim>
                                  </p:childTnLst>
                                </p:cTn>
                              </p:par>
                            </p:childTnLst>
                          </p:cTn>
                        </p:par>
                        <p:par>
                          <p:cTn id="23" fill="hold" nodeType="afterGroup">
                            <p:stCondLst>
                              <p:cond delay="500"/>
                            </p:stCondLst>
                            <p:childTnLst>
                              <p:par>
                                <p:cTn id="24" presetID="9" presetClass="entr" presetSubtype="0" fill="hold" nodeType="afterEffect">
                                  <p:stCondLst>
                                    <p:cond delay="0"/>
                                  </p:stCondLst>
                                  <p:childTnLst>
                                    <p:set>
                                      <p:cBhvr>
                                        <p:cTn id="25" dur="1" fill="hold">
                                          <p:stCondLst>
                                            <p:cond delay="0"/>
                                          </p:stCondLst>
                                        </p:cTn>
                                        <p:tgtEl>
                                          <p:spTgt spid="207900"/>
                                        </p:tgtEl>
                                        <p:attrNameLst>
                                          <p:attrName>style.visibility</p:attrName>
                                        </p:attrNameLst>
                                      </p:cBhvr>
                                      <p:to>
                                        <p:strVal val="visible"/>
                                      </p:to>
                                    </p:set>
                                    <p:animEffect transition="in" filter="dissolve">
                                      <p:cBhvr>
                                        <p:cTn id="26" dur="500"/>
                                        <p:tgtEl>
                                          <p:spTgt spid="207900"/>
                                        </p:tgtEl>
                                      </p:cBhvr>
                                    </p:animEffect>
                                  </p:childTnLst>
                                </p:cTn>
                              </p:par>
                              <p:par>
                                <p:cTn id="27" presetID="6" presetClass="emph" presetSubtype="0" fill="hold" nodeType="withEffect">
                                  <p:stCondLst>
                                    <p:cond delay="0"/>
                                  </p:stCondLst>
                                  <p:childTnLst>
                                    <p:animScale>
                                      <p:cBhvr>
                                        <p:cTn id="28" dur="2000" fill="hold"/>
                                        <p:tgtEl>
                                          <p:spTgt spid="207900"/>
                                        </p:tgtEl>
                                      </p:cBhvr>
                                      <p:by x="150000" y="150000"/>
                                    </p:animScale>
                                  </p:childTnLst>
                                </p:cTn>
                              </p:par>
                              <p:par>
                                <p:cTn id="29" presetID="18" presetClass="entr" presetSubtype="12" repeatCount="indefinite" fill="hold" nodeType="withEffect">
                                  <p:stCondLst>
                                    <p:cond delay="0"/>
                                  </p:stCondLst>
                                  <p:childTnLst>
                                    <p:set>
                                      <p:cBhvr>
                                        <p:cTn id="30" dur="1" fill="hold">
                                          <p:stCondLst>
                                            <p:cond delay="0"/>
                                          </p:stCondLst>
                                        </p:cTn>
                                        <p:tgtEl>
                                          <p:spTgt spid="207899"/>
                                        </p:tgtEl>
                                        <p:attrNameLst>
                                          <p:attrName>style.visibility</p:attrName>
                                        </p:attrNameLst>
                                      </p:cBhvr>
                                      <p:to>
                                        <p:strVal val="visible"/>
                                      </p:to>
                                    </p:set>
                                    <p:animEffect transition="in" filter="strips(downLeft)">
                                      <p:cBhvr>
                                        <p:cTn id="31" dur="500"/>
                                        <p:tgtEl>
                                          <p:spTgt spid="207899"/>
                                        </p:tgtEl>
                                      </p:cBhvr>
                                    </p:animEffect>
                                  </p:childTnLst>
                                </p:cTn>
                              </p:par>
                              <p:par>
                                <p:cTn id="32" presetID="18" presetClass="entr" presetSubtype="12" repeatCount="indefinite" fill="hold" nodeType="withEffect">
                                  <p:stCondLst>
                                    <p:cond delay="0"/>
                                  </p:stCondLst>
                                  <p:childTnLst>
                                    <p:set>
                                      <p:cBhvr>
                                        <p:cTn id="33" dur="1" fill="hold">
                                          <p:stCondLst>
                                            <p:cond delay="0"/>
                                          </p:stCondLst>
                                        </p:cTn>
                                        <p:tgtEl>
                                          <p:spTgt spid="207897"/>
                                        </p:tgtEl>
                                        <p:attrNameLst>
                                          <p:attrName>style.visibility</p:attrName>
                                        </p:attrNameLst>
                                      </p:cBhvr>
                                      <p:to>
                                        <p:strVal val="visible"/>
                                      </p:to>
                                    </p:set>
                                    <p:animEffect transition="in" filter="strips(downLeft)">
                                      <p:cBhvr>
                                        <p:cTn id="34" dur="500"/>
                                        <p:tgtEl>
                                          <p:spTgt spid="207897"/>
                                        </p:tgtEl>
                                      </p:cBhvr>
                                    </p:animEffect>
                                  </p:childTnLst>
                                </p:cTn>
                              </p:par>
                              <p:par>
                                <p:cTn id="35" presetID="18" presetClass="entr" presetSubtype="12" repeatCount="indefinite" fill="hold" nodeType="withEffect">
                                  <p:stCondLst>
                                    <p:cond delay="0"/>
                                  </p:stCondLst>
                                  <p:childTnLst>
                                    <p:set>
                                      <p:cBhvr>
                                        <p:cTn id="36" dur="1" fill="hold">
                                          <p:stCondLst>
                                            <p:cond delay="0"/>
                                          </p:stCondLst>
                                        </p:cTn>
                                        <p:tgtEl>
                                          <p:spTgt spid="207898"/>
                                        </p:tgtEl>
                                        <p:attrNameLst>
                                          <p:attrName>style.visibility</p:attrName>
                                        </p:attrNameLst>
                                      </p:cBhvr>
                                      <p:to>
                                        <p:strVal val="visible"/>
                                      </p:to>
                                    </p:set>
                                    <p:animEffect transition="in" filter="strips(downLeft)">
                                      <p:cBhvr>
                                        <p:cTn id="37" dur="500"/>
                                        <p:tgtEl>
                                          <p:spTgt spid="207898"/>
                                        </p:tgtEl>
                                      </p:cBhvr>
                                    </p:animEffect>
                                  </p:childTnLst>
                                </p:cTn>
                              </p:par>
                              <p:par>
                                <p:cTn id="38" presetID="18" presetClass="entr" presetSubtype="12" repeatCount="indefinite" fill="hold" nodeType="withEffect">
                                  <p:stCondLst>
                                    <p:cond delay="0"/>
                                  </p:stCondLst>
                                  <p:childTnLst>
                                    <p:set>
                                      <p:cBhvr>
                                        <p:cTn id="39" dur="1" fill="hold">
                                          <p:stCondLst>
                                            <p:cond delay="0"/>
                                          </p:stCondLst>
                                        </p:cTn>
                                        <p:tgtEl>
                                          <p:spTgt spid="207901"/>
                                        </p:tgtEl>
                                        <p:attrNameLst>
                                          <p:attrName>style.visibility</p:attrName>
                                        </p:attrNameLst>
                                      </p:cBhvr>
                                      <p:to>
                                        <p:strVal val="visible"/>
                                      </p:to>
                                    </p:set>
                                    <p:animEffect transition="in" filter="strips(downLeft)">
                                      <p:cBhvr>
                                        <p:cTn id="40" dur="500"/>
                                        <p:tgtEl>
                                          <p:spTgt spid="207901"/>
                                        </p:tgtEl>
                                      </p:cBhvr>
                                    </p:animEffect>
                                  </p:childTnLst>
                                </p:cTn>
                              </p:par>
                              <p:par>
                                <p:cTn id="41" presetID="18" presetClass="entr" presetSubtype="12" repeatCount="indefinite" fill="hold" nodeType="withEffect">
                                  <p:stCondLst>
                                    <p:cond delay="0"/>
                                  </p:stCondLst>
                                  <p:childTnLst>
                                    <p:set>
                                      <p:cBhvr>
                                        <p:cTn id="42" dur="1" fill="hold">
                                          <p:stCondLst>
                                            <p:cond delay="0"/>
                                          </p:stCondLst>
                                        </p:cTn>
                                        <p:tgtEl>
                                          <p:spTgt spid="207902"/>
                                        </p:tgtEl>
                                        <p:attrNameLst>
                                          <p:attrName>style.visibility</p:attrName>
                                        </p:attrNameLst>
                                      </p:cBhvr>
                                      <p:to>
                                        <p:strVal val="visible"/>
                                      </p:to>
                                    </p:set>
                                    <p:animEffect transition="in" filter="strips(downLeft)">
                                      <p:cBhvr>
                                        <p:cTn id="43" dur="500"/>
                                        <p:tgtEl>
                                          <p:spTgt spid="207902"/>
                                        </p:tgtEl>
                                      </p:cBhvr>
                                    </p:animEffect>
                                  </p:childTnLst>
                                </p:cTn>
                              </p:par>
                            </p:childTnLst>
                          </p:cTn>
                        </p:par>
                        <p:par>
                          <p:cTn id="44" fill="hold" nodeType="afterGroup">
                            <p:stCondLst>
                              <p:cond delay="2500"/>
                            </p:stCondLst>
                            <p:childTnLst>
                              <p:par>
                                <p:cTn id="45" presetID="9" presetClass="entr" presetSubtype="0" fill="hold" nodeType="afterEffect">
                                  <p:stCondLst>
                                    <p:cond delay="0"/>
                                  </p:stCondLst>
                                  <p:childTnLst>
                                    <p:set>
                                      <p:cBhvr>
                                        <p:cTn id="46" dur="1" fill="hold">
                                          <p:stCondLst>
                                            <p:cond delay="0"/>
                                          </p:stCondLst>
                                        </p:cTn>
                                        <p:tgtEl>
                                          <p:spTgt spid="207906"/>
                                        </p:tgtEl>
                                        <p:attrNameLst>
                                          <p:attrName>style.visibility</p:attrName>
                                        </p:attrNameLst>
                                      </p:cBhvr>
                                      <p:to>
                                        <p:strVal val="visible"/>
                                      </p:to>
                                    </p:set>
                                    <p:animEffect transition="in" filter="dissolve">
                                      <p:cBhvr>
                                        <p:cTn id="47" dur="500"/>
                                        <p:tgtEl>
                                          <p:spTgt spid="207906"/>
                                        </p:tgtEl>
                                      </p:cBhvr>
                                    </p:animEffect>
                                  </p:childTnLst>
                                </p:cTn>
                              </p:par>
                              <p:par>
                                <p:cTn id="48" presetID="6" presetClass="emph" presetSubtype="0" fill="hold" nodeType="withEffect">
                                  <p:stCondLst>
                                    <p:cond delay="0"/>
                                  </p:stCondLst>
                                  <p:childTnLst>
                                    <p:animScale>
                                      <p:cBhvr>
                                        <p:cTn id="49" dur="2000" fill="hold"/>
                                        <p:tgtEl>
                                          <p:spTgt spid="207906"/>
                                        </p:tgtEl>
                                      </p:cBhvr>
                                      <p:by x="150000" y="150000"/>
                                    </p:animScale>
                                  </p:childTnLst>
                                </p:cTn>
                              </p:par>
                              <p:par>
                                <p:cTn id="50" presetID="18" presetClass="entr" presetSubtype="12" repeatCount="indefinite" fill="hold" nodeType="withEffect">
                                  <p:stCondLst>
                                    <p:cond delay="0"/>
                                  </p:stCondLst>
                                  <p:childTnLst>
                                    <p:set>
                                      <p:cBhvr>
                                        <p:cTn id="51" dur="1" fill="hold">
                                          <p:stCondLst>
                                            <p:cond delay="0"/>
                                          </p:stCondLst>
                                        </p:cTn>
                                        <p:tgtEl>
                                          <p:spTgt spid="207905"/>
                                        </p:tgtEl>
                                        <p:attrNameLst>
                                          <p:attrName>style.visibility</p:attrName>
                                        </p:attrNameLst>
                                      </p:cBhvr>
                                      <p:to>
                                        <p:strVal val="visible"/>
                                      </p:to>
                                    </p:set>
                                    <p:animEffect transition="in" filter="strips(downLeft)">
                                      <p:cBhvr>
                                        <p:cTn id="52" dur="500"/>
                                        <p:tgtEl>
                                          <p:spTgt spid="207905"/>
                                        </p:tgtEl>
                                      </p:cBhvr>
                                    </p:animEffect>
                                  </p:childTnLst>
                                </p:cTn>
                              </p:par>
                              <p:par>
                                <p:cTn id="53" presetID="18" presetClass="entr" presetSubtype="12" repeatCount="indefinite" fill="hold" nodeType="withEffect">
                                  <p:stCondLst>
                                    <p:cond delay="0"/>
                                  </p:stCondLst>
                                  <p:childTnLst>
                                    <p:set>
                                      <p:cBhvr>
                                        <p:cTn id="54" dur="1" fill="hold">
                                          <p:stCondLst>
                                            <p:cond delay="0"/>
                                          </p:stCondLst>
                                        </p:cTn>
                                        <p:tgtEl>
                                          <p:spTgt spid="207903"/>
                                        </p:tgtEl>
                                        <p:attrNameLst>
                                          <p:attrName>style.visibility</p:attrName>
                                        </p:attrNameLst>
                                      </p:cBhvr>
                                      <p:to>
                                        <p:strVal val="visible"/>
                                      </p:to>
                                    </p:set>
                                    <p:animEffect transition="in" filter="strips(downLeft)">
                                      <p:cBhvr>
                                        <p:cTn id="55" dur="500"/>
                                        <p:tgtEl>
                                          <p:spTgt spid="207903"/>
                                        </p:tgtEl>
                                      </p:cBhvr>
                                    </p:animEffect>
                                  </p:childTnLst>
                                </p:cTn>
                              </p:par>
                              <p:par>
                                <p:cTn id="56" presetID="18" presetClass="entr" presetSubtype="12" repeatCount="indefinite" fill="hold" nodeType="withEffect">
                                  <p:stCondLst>
                                    <p:cond delay="0"/>
                                  </p:stCondLst>
                                  <p:childTnLst>
                                    <p:set>
                                      <p:cBhvr>
                                        <p:cTn id="57" dur="1" fill="hold">
                                          <p:stCondLst>
                                            <p:cond delay="0"/>
                                          </p:stCondLst>
                                        </p:cTn>
                                        <p:tgtEl>
                                          <p:spTgt spid="207904"/>
                                        </p:tgtEl>
                                        <p:attrNameLst>
                                          <p:attrName>style.visibility</p:attrName>
                                        </p:attrNameLst>
                                      </p:cBhvr>
                                      <p:to>
                                        <p:strVal val="visible"/>
                                      </p:to>
                                    </p:set>
                                    <p:animEffect transition="in" filter="strips(downLeft)">
                                      <p:cBhvr>
                                        <p:cTn id="58" dur="500"/>
                                        <p:tgtEl>
                                          <p:spTgt spid="207904"/>
                                        </p:tgtEl>
                                      </p:cBhvr>
                                    </p:animEffect>
                                  </p:childTnLst>
                                </p:cTn>
                              </p:par>
                              <p:par>
                                <p:cTn id="59" presetID="18" presetClass="entr" presetSubtype="12" repeatCount="indefinite" fill="hold" nodeType="withEffect">
                                  <p:stCondLst>
                                    <p:cond delay="0"/>
                                  </p:stCondLst>
                                  <p:childTnLst>
                                    <p:set>
                                      <p:cBhvr>
                                        <p:cTn id="60" dur="1" fill="hold">
                                          <p:stCondLst>
                                            <p:cond delay="0"/>
                                          </p:stCondLst>
                                        </p:cTn>
                                        <p:tgtEl>
                                          <p:spTgt spid="207907"/>
                                        </p:tgtEl>
                                        <p:attrNameLst>
                                          <p:attrName>style.visibility</p:attrName>
                                        </p:attrNameLst>
                                      </p:cBhvr>
                                      <p:to>
                                        <p:strVal val="visible"/>
                                      </p:to>
                                    </p:set>
                                    <p:animEffect transition="in" filter="strips(downLeft)">
                                      <p:cBhvr>
                                        <p:cTn id="61" dur="500"/>
                                        <p:tgtEl>
                                          <p:spTgt spid="207907"/>
                                        </p:tgtEl>
                                      </p:cBhvr>
                                    </p:animEffect>
                                  </p:childTnLst>
                                </p:cTn>
                              </p:par>
                              <p:par>
                                <p:cTn id="62" presetID="18" presetClass="entr" presetSubtype="12" repeatCount="indefinite" fill="hold" nodeType="withEffect">
                                  <p:stCondLst>
                                    <p:cond delay="0"/>
                                  </p:stCondLst>
                                  <p:childTnLst>
                                    <p:set>
                                      <p:cBhvr>
                                        <p:cTn id="63" dur="1" fill="hold">
                                          <p:stCondLst>
                                            <p:cond delay="0"/>
                                          </p:stCondLst>
                                        </p:cTn>
                                        <p:tgtEl>
                                          <p:spTgt spid="207908"/>
                                        </p:tgtEl>
                                        <p:attrNameLst>
                                          <p:attrName>style.visibility</p:attrName>
                                        </p:attrNameLst>
                                      </p:cBhvr>
                                      <p:to>
                                        <p:strVal val="visible"/>
                                      </p:to>
                                    </p:set>
                                    <p:animEffect transition="in" filter="strips(downLeft)">
                                      <p:cBhvr>
                                        <p:cTn id="64" dur="500"/>
                                        <p:tgtEl>
                                          <p:spTgt spid="207908"/>
                                        </p:tgtEl>
                                      </p:cBhvr>
                                    </p:animEffect>
                                  </p:childTnLst>
                                </p:cTn>
                              </p:par>
                              <p:par>
                                <p:cTn id="65" presetID="18" presetClass="entr" presetSubtype="12" repeatCount="indefinite" fill="hold" nodeType="withEffect">
                                  <p:stCondLst>
                                    <p:cond delay="0"/>
                                  </p:stCondLst>
                                  <p:childTnLst>
                                    <p:set>
                                      <p:cBhvr>
                                        <p:cTn id="66" dur="1" fill="hold">
                                          <p:stCondLst>
                                            <p:cond delay="0"/>
                                          </p:stCondLst>
                                        </p:cTn>
                                        <p:tgtEl>
                                          <p:spTgt spid="207909"/>
                                        </p:tgtEl>
                                        <p:attrNameLst>
                                          <p:attrName>style.visibility</p:attrName>
                                        </p:attrNameLst>
                                      </p:cBhvr>
                                      <p:to>
                                        <p:strVal val="visible"/>
                                      </p:to>
                                    </p:set>
                                    <p:animEffect transition="in" filter="strips(downLeft)">
                                      <p:cBhvr>
                                        <p:cTn id="67" dur="500"/>
                                        <p:tgtEl>
                                          <p:spTgt spid="207909"/>
                                        </p:tgtEl>
                                      </p:cBhvr>
                                    </p:animEffect>
                                  </p:childTnLst>
                                </p:cTn>
                              </p:par>
                              <p:par>
                                <p:cTn id="68" presetID="4" presetClass="entr" presetSubtype="16" fill="hold" nodeType="withEffect">
                                  <p:stCondLst>
                                    <p:cond delay="0"/>
                                  </p:stCondLst>
                                  <p:childTnLst>
                                    <p:set>
                                      <p:cBhvr>
                                        <p:cTn id="69" dur="1" fill="hold">
                                          <p:stCondLst>
                                            <p:cond delay="0"/>
                                          </p:stCondLst>
                                        </p:cTn>
                                        <p:tgtEl>
                                          <p:spTgt spid="207874"/>
                                        </p:tgtEl>
                                        <p:attrNameLst>
                                          <p:attrName>style.visibility</p:attrName>
                                        </p:attrNameLst>
                                      </p:cBhvr>
                                      <p:to>
                                        <p:strVal val="visible"/>
                                      </p:to>
                                    </p:set>
                                    <p:animEffect transition="in" filter="box(in)">
                                      <p:cBhvr>
                                        <p:cTn id="70" dur="500"/>
                                        <p:tgtEl>
                                          <p:spTgt spid="207874"/>
                                        </p:tgtEl>
                                      </p:cBhvr>
                                    </p:animEffect>
                                  </p:childTnLst>
                                </p:cTn>
                              </p:par>
                            </p:childTnLst>
                          </p:cTn>
                        </p:par>
                      </p:childTnLst>
                    </p:cTn>
                  </p:par>
                  <p:par>
                    <p:cTn id="71" fill="hold" nodeType="clickPar">
                      <p:stCondLst>
                        <p:cond delay="indefinite"/>
                      </p:stCondLst>
                      <p:childTnLst>
                        <p:par>
                          <p:cTn id="72" fill="hold" nodeType="withGroup">
                            <p:stCondLst>
                              <p:cond delay="0"/>
                            </p:stCondLst>
                            <p:childTnLst>
                              <p:par>
                                <p:cTn id="73" presetID="4" presetClass="entr" presetSubtype="16" fill="hold" nodeType="clickEffect">
                                  <p:stCondLst>
                                    <p:cond delay="0"/>
                                  </p:stCondLst>
                                  <p:childTnLst>
                                    <p:set>
                                      <p:cBhvr>
                                        <p:cTn id="74" dur="1" fill="hold">
                                          <p:stCondLst>
                                            <p:cond delay="0"/>
                                          </p:stCondLst>
                                        </p:cTn>
                                        <p:tgtEl>
                                          <p:spTgt spid="207877"/>
                                        </p:tgtEl>
                                        <p:attrNameLst>
                                          <p:attrName>style.visibility</p:attrName>
                                        </p:attrNameLst>
                                      </p:cBhvr>
                                      <p:to>
                                        <p:strVal val="visible"/>
                                      </p:to>
                                    </p:set>
                                    <p:animEffect transition="in" filter="box(in)">
                                      <p:cBhvr>
                                        <p:cTn id="75" dur="500"/>
                                        <p:tgtEl>
                                          <p:spTgt spid="207877"/>
                                        </p:tgtEl>
                                      </p:cBhvr>
                                    </p:animEffect>
                                  </p:childTnLst>
                                </p:cTn>
                              </p:par>
                              <p:par>
                                <p:cTn id="76" presetID="4" presetClass="entr" presetSubtype="16" fill="hold" nodeType="withEffect">
                                  <p:stCondLst>
                                    <p:cond delay="0"/>
                                  </p:stCondLst>
                                  <p:childTnLst>
                                    <p:set>
                                      <p:cBhvr>
                                        <p:cTn id="77" dur="1" fill="hold">
                                          <p:stCondLst>
                                            <p:cond delay="0"/>
                                          </p:stCondLst>
                                        </p:cTn>
                                        <p:tgtEl>
                                          <p:spTgt spid="207892"/>
                                        </p:tgtEl>
                                        <p:attrNameLst>
                                          <p:attrName>style.visibility</p:attrName>
                                        </p:attrNameLst>
                                      </p:cBhvr>
                                      <p:to>
                                        <p:strVal val="visible"/>
                                      </p:to>
                                    </p:set>
                                    <p:animEffect transition="in" filter="box(in)">
                                      <p:cBhvr>
                                        <p:cTn id="78" dur="500"/>
                                        <p:tgtEl>
                                          <p:spTgt spid="207892"/>
                                        </p:tgtEl>
                                      </p:cBhvr>
                                    </p:animEffect>
                                  </p:childTnLst>
                                </p:cTn>
                              </p:par>
                              <p:par>
                                <p:cTn id="79" presetID="4" presetClass="entr" presetSubtype="16" fill="hold" nodeType="withEffect">
                                  <p:stCondLst>
                                    <p:cond delay="0"/>
                                  </p:stCondLst>
                                  <p:childTnLst>
                                    <p:set>
                                      <p:cBhvr>
                                        <p:cTn id="80" dur="1" fill="hold">
                                          <p:stCondLst>
                                            <p:cond delay="0"/>
                                          </p:stCondLst>
                                        </p:cTn>
                                        <p:tgtEl>
                                          <p:spTgt spid="207878"/>
                                        </p:tgtEl>
                                        <p:attrNameLst>
                                          <p:attrName>style.visibility</p:attrName>
                                        </p:attrNameLst>
                                      </p:cBhvr>
                                      <p:to>
                                        <p:strVal val="visible"/>
                                      </p:to>
                                    </p:set>
                                    <p:animEffect transition="in" filter="box(in)">
                                      <p:cBhvr>
                                        <p:cTn id="81" dur="500"/>
                                        <p:tgtEl>
                                          <p:spTgt spid="207878"/>
                                        </p:tgtEl>
                                      </p:cBhvr>
                                    </p:animEffect>
                                  </p:childTnLst>
                                </p:cTn>
                              </p:par>
                              <p:par>
                                <p:cTn id="82" presetID="4" presetClass="entr" presetSubtype="16" fill="hold" nodeType="withEffect">
                                  <p:stCondLst>
                                    <p:cond delay="0"/>
                                  </p:stCondLst>
                                  <p:childTnLst>
                                    <p:set>
                                      <p:cBhvr>
                                        <p:cTn id="83" dur="1" fill="hold">
                                          <p:stCondLst>
                                            <p:cond delay="0"/>
                                          </p:stCondLst>
                                        </p:cTn>
                                        <p:tgtEl>
                                          <p:spTgt spid="207883"/>
                                        </p:tgtEl>
                                        <p:attrNameLst>
                                          <p:attrName>style.visibility</p:attrName>
                                        </p:attrNameLst>
                                      </p:cBhvr>
                                      <p:to>
                                        <p:strVal val="visible"/>
                                      </p:to>
                                    </p:set>
                                    <p:animEffect transition="in" filter="box(in)">
                                      <p:cBhvr>
                                        <p:cTn id="84" dur="500"/>
                                        <p:tgtEl>
                                          <p:spTgt spid="207883"/>
                                        </p:tgtEl>
                                      </p:cBhvr>
                                    </p:animEffect>
                                  </p:childTnLst>
                                </p:cTn>
                              </p:par>
                              <p:par>
                                <p:cTn id="85" presetID="4" presetClass="entr" presetSubtype="16" fill="hold" nodeType="withEffect">
                                  <p:stCondLst>
                                    <p:cond delay="0"/>
                                  </p:stCondLst>
                                  <p:childTnLst>
                                    <p:set>
                                      <p:cBhvr>
                                        <p:cTn id="86" dur="1" fill="hold">
                                          <p:stCondLst>
                                            <p:cond delay="0"/>
                                          </p:stCondLst>
                                        </p:cTn>
                                        <p:tgtEl>
                                          <p:spTgt spid="207886"/>
                                        </p:tgtEl>
                                        <p:attrNameLst>
                                          <p:attrName>style.visibility</p:attrName>
                                        </p:attrNameLst>
                                      </p:cBhvr>
                                      <p:to>
                                        <p:strVal val="visible"/>
                                      </p:to>
                                    </p:set>
                                    <p:animEffect transition="in" filter="box(in)">
                                      <p:cBhvr>
                                        <p:cTn id="87" dur="500"/>
                                        <p:tgtEl>
                                          <p:spTgt spid="207886"/>
                                        </p:tgtEl>
                                      </p:cBhvr>
                                    </p:animEffect>
                                  </p:childTnLst>
                                </p:cTn>
                              </p:par>
                              <p:par>
                                <p:cTn id="88" presetID="4" presetClass="entr" presetSubtype="16" fill="hold" nodeType="withEffect">
                                  <p:stCondLst>
                                    <p:cond delay="0"/>
                                  </p:stCondLst>
                                  <p:childTnLst>
                                    <p:set>
                                      <p:cBhvr>
                                        <p:cTn id="89" dur="1" fill="hold">
                                          <p:stCondLst>
                                            <p:cond delay="0"/>
                                          </p:stCondLst>
                                        </p:cTn>
                                        <p:tgtEl>
                                          <p:spTgt spid="207889"/>
                                        </p:tgtEl>
                                        <p:attrNameLst>
                                          <p:attrName>style.visibility</p:attrName>
                                        </p:attrNameLst>
                                      </p:cBhvr>
                                      <p:to>
                                        <p:strVal val="visible"/>
                                      </p:to>
                                    </p:set>
                                    <p:animEffect transition="in" filter="box(in)">
                                      <p:cBhvr>
                                        <p:cTn id="90" dur="500"/>
                                        <p:tgtEl>
                                          <p:spTgt spid="207889"/>
                                        </p:tgtEl>
                                      </p:cBhvr>
                                    </p:animEffect>
                                  </p:childTnLst>
                                </p:cTn>
                              </p:par>
                            </p:childTnLst>
                          </p:cTn>
                        </p:par>
                      </p:childTnLst>
                    </p:cTn>
                  </p:par>
                  <p:par>
                    <p:cTn id="91" fill="hold" nodeType="clickPar">
                      <p:stCondLst>
                        <p:cond delay="indefinite"/>
                      </p:stCondLst>
                      <p:childTnLst>
                        <p:par>
                          <p:cTn id="92" fill="hold" nodeType="withGroup">
                            <p:stCondLst>
                              <p:cond delay="0"/>
                            </p:stCondLst>
                            <p:childTnLst>
                              <p:par>
                                <p:cTn id="93" presetID="4" presetClass="entr" presetSubtype="16" fill="hold" nodeType="clickEffect">
                                  <p:stCondLst>
                                    <p:cond delay="0"/>
                                  </p:stCondLst>
                                  <p:childTnLst>
                                    <p:set>
                                      <p:cBhvr>
                                        <p:cTn id="94" dur="1" fill="hold">
                                          <p:stCondLst>
                                            <p:cond delay="0"/>
                                          </p:stCondLst>
                                        </p:cTn>
                                        <p:tgtEl>
                                          <p:spTgt spid="207879"/>
                                        </p:tgtEl>
                                        <p:attrNameLst>
                                          <p:attrName>style.visibility</p:attrName>
                                        </p:attrNameLst>
                                      </p:cBhvr>
                                      <p:to>
                                        <p:strVal val="visible"/>
                                      </p:to>
                                    </p:set>
                                    <p:animEffect transition="in" filter="box(in)">
                                      <p:cBhvr>
                                        <p:cTn id="95" dur="500"/>
                                        <p:tgtEl>
                                          <p:spTgt spid="207879"/>
                                        </p:tgtEl>
                                      </p:cBhvr>
                                    </p:animEffect>
                                  </p:childTnLst>
                                </p:cTn>
                              </p:par>
                              <p:par>
                                <p:cTn id="96" presetID="4" presetClass="entr" presetSubtype="16" fill="hold" nodeType="withEffect">
                                  <p:stCondLst>
                                    <p:cond delay="0"/>
                                  </p:stCondLst>
                                  <p:childTnLst>
                                    <p:set>
                                      <p:cBhvr>
                                        <p:cTn id="97" dur="1" fill="hold">
                                          <p:stCondLst>
                                            <p:cond delay="0"/>
                                          </p:stCondLst>
                                        </p:cTn>
                                        <p:tgtEl>
                                          <p:spTgt spid="207880"/>
                                        </p:tgtEl>
                                        <p:attrNameLst>
                                          <p:attrName>style.visibility</p:attrName>
                                        </p:attrNameLst>
                                      </p:cBhvr>
                                      <p:to>
                                        <p:strVal val="visible"/>
                                      </p:to>
                                    </p:set>
                                    <p:animEffect transition="in" filter="box(in)">
                                      <p:cBhvr>
                                        <p:cTn id="98" dur="500"/>
                                        <p:tgtEl>
                                          <p:spTgt spid="207880"/>
                                        </p:tgtEl>
                                      </p:cBhvr>
                                    </p:animEffect>
                                  </p:childTnLst>
                                </p:cTn>
                              </p:par>
                              <p:par>
                                <p:cTn id="99" presetID="4" presetClass="entr" presetSubtype="16" fill="hold" nodeType="withEffect">
                                  <p:stCondLst>
                                    <p:cond delay="0"/>
                                  </p:stCondLst>
                                  <p:childTnLst>
                                    <p:set>
                                      <p:cBhvr>
                                        <p:cTn id="100" dur="1" fill="hold">
                                          <p:stCondLst>
                                            <p:cond delay="0"/>
                                          </p:stCondLst>
                                        </p:cTn>
                                        <p:tgtEl>
                                          <p:spTgt spid="207881"/>
                                        </p:tgtEl>
                                        <p:attrNameLst>
                                          <p:attrName>style.visibility</p:attrName>
                                        </p:attrNameLst>
                                      </p:cBhvr>
                                      <p:to>
                                        <p:strVal val="visible"/>
                                      </p:to>
                                    </p:set>
                                    <p:animEffect transition="in" filter="box(in)">
                                      <p:cBhvr>
                                        <p:cTn id="101" dur="500"/>
                                        <p:tgtEl>
                                          <p:spTgt spid="207881"/>
                                        </p:tgtEl>
                                      </p:cBhvr>
                                    </p:animEffect>
                                  </p:childTnLst>
                                </p:cTn>
                              </p:par>
                              <p:par>
                                <p:cTn id="102" presetID="4" presetClass="entr" presetSubtype="16" fill="hold" nodeType="withEffect">
                                  <p:stCondLst>
                                    <p:cond delay="0"/>
                                  </p:stCondLst>
                                  <p:childTnLst>
                                    <p:set>
                                      <p:cBhvr>
                                        <p:cTn id="103" dur="1" fill="hold">
                                          <p:stCondLst>
                                            <p:cond delay="0"/>
                                          </p:stCondLst>
                                        </p:cTn>
                                        <p:tgtEl>
                                          <p:spTgt spid="207882"/>
                                        </p:tgtEl>
                                        <p:attrNameLst>
                                          <p:attrName>style.visibility</p:attrName>
                                        </p:attrNameLst>
                                      </p:cBhvr>
                                      <p:to>
                                        <p:strVal val="visible"/>
                                      </p:to>
                                    </p:set>
                                    <p:animEffect transition="in" filter="box(in)">
                                      <p:cBhvr>
                                        <p:cTn id="104" dur="500"/>
                                        <p:tgtEl>
                                          <p:spTgt spid="207882"/>
                                        </p:tgtEl>
                                      </p:cBhvr>
                                    </p:animEffect>
                                  </p:childTnLst>
                                </p:cTn>
                              </p:par>
                              <p:par>
                                <p:cTn id="105" presetID="4" presetClass="entr" presetSubtype="16" fill="hold" nodeType="withEffect">
                                  <p:stCondLst>
                                    <p:cond delay="0"/>
                                  </p:stCondLst>
                                  <p:childTnLst>
                                    <p:set>
                                      <p:cBhvr>
                                        <p:cTn id="106" dur="1" fill="hold">
                                          <p:stCondLst>
                                            <p:cond delay="0"/>
                                          </p:stCondLst>
                                        </p:cTn>
                                        <p:tgtEl>
                                          <p:spTgt spid="207884"/>
                                        </p:tgtEl>
                                        <p:attrNameLst>
                                          <p:attrName>style.visibility</p:attrName>
                                        </p:attrNameLst>
                                      </p:cBhvr>
                                      <p:to>
                                        <p:strVal val="visible"/>
                                      </p:to>
                                    </p:set>
                                    <p:animEffect transition="in" filter="box(in)">
                                      <p:cBhvr>
                                        <p:cTn id="107" dur="500"/>
                                        <p:tgtEl>
                                          <p:spTgt spid="207884"/>
                                        </p:tgtEl>
                                      </p:cBhvr>
                                    </p:animEffect>
                                  </p:childTnLst>
                                </p:cTn>
                              </p:par>
                              <p:par>
                                <p:cTn id="108" presetID="4" presetClass="entr" presetSubtype="16" fill="hold" nodeType="withEffect">
                                  <p:stCondLst>
                                    <p:cond delay="0"/>
                                  </p:stCondLst>
                                  <p:childTnLst>
                                    <p:set>
                                      <p:cBhvr>
                                        <p:cTn id="109" dur="1" fill="hold">
                                          <p:stCondLst>
                                            <p:cond delay="0"/>
                                          </p:stCondLst>
                                        </p:cTn>
                                        <p:tgtEl>
                                          <p:spTgt spid="207885"/>
                                        </p:tgtEl>
                                        <p:attrNameLst>
                                          <p:attrName>style.visibility</p:attrName>
                                        </p:attrNameLst>
                                      </p:cBhvr>
                                      <p:to>
                                        <p:strVal val="visible"/>
                                      </p:to>
                                    </p:set>
                                    <p:animEffect transition="in" filter="box(in)">
                                      <p:cBhvr>
                                        <p:cTn id="110" dur="500"/>
                                        <p:tgtEl>
                                          <p:spTgt spid="207885"/>
                                        </p:tgtEl>
                                      </p:cBhvr>
                                    </p:animEffect>
                                  </p:childTnLst>
                                </p:cTn>
                              </p:par>
                              <p:par>
                                <p:cTn id="111" presetID="4" presetClass="entr" presetSubtype="16" fill="hold" nodeType="withEffect">
                                  <p:stCondLst>
                                    <p:cond delay="0"/>
                                  </p:stCondLst>
                                  <p:childTnLst>
                                    <p:set>
                                      <p:cBhvr>
                                        <p:cTn id="112" dur="1" fill="hold">
                                          <p:stCondLst>
                                            <p:cond delay="0"/>
                                          </p:stCondLst>
                                        </p:cTn>
                                        <p:tgtEl>
                                          <p:spTgt spid="207887"/>
                                        </p:tgtEl>
                                        <p:attrNameLst>
                                          <p:attrName>style.visibility</p:attrName>
                                        </p:attrNameLst>
                                      </p:cBhvr>
                                      <p:to>
                                        <p:strVal val="visible"/>
                                      </p:to>
                                    </p:set>
                                    <p:animEffect transition="in" filter="box(in)">
                                      <p:cBhvr>
                                        <p:cTn id="113" dur="500"/>
                                        <p:tgtEl>
                                          <p:spTgt spid="207887"/>
                                        </p:tgtEl>
                                      </p:cBhvr>
                                    </p:animEffect>
                                  </p:childTnLst>
                                </p:cTn>
                              </p:par>
                              <p:par>
                                <p:cTn id="114" presetID="4" presetClass="entr" presetSubtype="16" fill="hold" nodeType="withEffect">
                                  <p:stCondLst>
                                    <p:cond delay="0"/>
                                  </p:stCondLst>
                                  <p:childTnLst>
                                    <p:set>
                                      <p:cBhvr>
                                        <p:cTn id="115" dur="1" fill="hold">
                                          <p:stCondLst>
                                            <p:cond delay="0"/>
                                          </p:stCondLst>
                                        </p:cTn>
                                        <p:tgtEl>
                                          <p:spTgt spid="207888"/>
                                        </p:tgtEl>
                                        <p:attrNameLst>
                                          <p:attrName>style.visibility</p:attrName>
                                        </p:attrNameLst>
                                      </p:cBhvr>
                                      <p:to>
                                        <p:strVal val="visible"/>
                                      </p:to>
                                    </p:set>
                                    <p:animEffect transition="in" filter="box(in)">
                                      <p:cBhvr>
                                        <p:cTn id="116" dur="500"/>
                                        <p:tgtEl>
                                          <p:spTgt spid="207888"/>
                                        </p:tgtEl>
                                      </p:cBhvr>
                                    </p:animEffect>
                                  </p:childTnLst>
                                </p:cTn>
                              </p:par>
                              <p:par>
                                <p:cTn id="117" presetID="4" presetClass="entr" presetSubtype="16" fill="hold" nodeType="withEffect">
                                  <p:stCondLst>
                                    <p:cond delay="0"/>
                                  </p:stCondLst>
                                  <p:childTnLst>
                                    <p:set>
                                      <p:cBhvr>
                                        <p:cTn id="118" dur="1" fill="hold">
                                          <p:stCondLst>
                                            <p:cond delay="0"/>
                                          </p:stCondLst>
                                        </p:cTn>
                                        <p:tgtEl>
                                          <p:spTgt spid="207895"/>
                                        </p:tgtEl>
                                        <p:attrNameLst>
                                          <p:attrName>style.visibility</p:attrName>
                                        </p:attrNameLst>
                                      </p:cBhvr>
                                      <p:to>
                                        <p:strVal val="visible"/>
                                      </p:to>
                                    </p:set>
                                    <p:animEffect transition="in" filter="box(in)">
                                      <p:cBhvr>
                                        <p:cTn id="119" dur="500"/>
                                        <p:tgtEl>
                                          <p:spTgt spid="207895"/>
                                        </p:tgtEl>
                                      </p:cBhvr>
                                    </p:animEffect>
                                  </p:childTnLst>
                                </p:cTn>
                              </p:par>
                              <p:par>
                                <p:cTn id="120" presetID="4" presetClass="entr" presetSubtype="16" fill="hold" nodeType="withEffect">
                                  <p:stCondLst>
                                    <p:cond delay="0"/>
                                  </p:stCondLst>
                                  <p:childTnLst>
                                    <p:set>
                                      <p:cBhvr>
                                        <p:cTn id="121" dur="1" fill="hold">
                                          <p:stCondLst>
                                            <p:cond delay="0"/>
                                          </p:stCondLst>
                                        </p:cTn>
                                        <p:tgtEl>
                                          <p:spTgt spid="207894"/>
                                        </p:tgtEl>
                                        <p:attrNameLst>
                                          <p:attrName>style.visibility</p:attrName>
                                        </p:attrNameLst>
                                      </p:cBhvr>
                                      <p:to>
                                        <p:strVal val="visible"/>
                                      </p:to>
                                    </p:set>
                                    <p:animEffect transition="in" filter="box(in)">
                                      <p:cBhvr>
                                        <p:cTn id="122" dur="500"/>
                                        <p:tgtEl>
                                          <p:spTgt spid="207894"/>
                                        </p:tgtEl>
                                      </p:cBhvr>
                                    </p:animEffect>
                                  </p:childTnLst>
                                </p:cTn>
                              </p:par>
                              <p:par>
                                <p:cTn id="123" presetID="4" presetClass="entr" presetSubtype="16" fill="hold" nodeType="withEffect">
                                  <p:stCondLst>
                                    <p:cond delay="0"/>
                                  </p:stCondLst>
                                  <p:childTnLst>
                                    <p:set>
                                      <p:cBhvr>
                                        <p:cTn id="124" dur="1" fill="hold">
                                          <p:stCondLst>
                                            <p:cond delay="0"/>
                                          </p:stCondLst>
                                        </p:cTn>
                                        <p:tgtEl>
                                          <p:spTgt spid="207893"/>
                                        </p:tgtEl>
                                        <p:attrNameLst>
                                          <p:attrName>style.visibility</p:attrName>
                                        </p:attrNameLst>
                                      </p:cBhvr>
                                      <p:to>
                                        <p:strVal val="visible"/>
                                      </p:to>
                                    </p:set>
                                    <p:animEffect transition="in" filter="box(in)">
                                      <p:cBhvr>
                                        <p:cTn id="125" dur="500"/>
                                        <p:tgtEl>
                                          <p:spTgt spid="207893"/>
                                        </p:tgtEl>
                                      </p:cBhvr>
                                    </p:animEffect>
                                  </p:childTnLst>
                                </p:cTn>
                              </p:par>
                              <p:par>
                                <p:cTn id="126" presetID="18" presetClass="entr" presetSubtype="12" repeatCount="indefinite" fill="hold" nodeType="withEffect">
                                  <p:stCondLst>
                                    <p:cond delay="0"/>
                                  </p:stCondLst>
                                  <p:childTnLst>
                                    <p:set>
                                      <p:cBhvr>
                                        <p:cTn id="127" dur="1" fill="hold">
                                          <p:stCondLst>
                                            <p:cond delay="0"/>
                                          </p:stCondLst>
                                        </p:cTn>
                                        <p:tgtEl>
                                          <p:spTgt spid="207910"/>
                                        </p:tgtEl>
                                        <p:attrNameLst>
                                          <p:attrName>style.visibility</p:attrName>
                                        </p:attrNameLst>
                                      </p:cBhvr>
                                      <p:to>
                                        <p:strVal val="visible"/>
                                      </p:to>
                                    </p:set>
                                    <p:animEffect transition="in" filter="strips(downLeft)">
                                      <p:cBhvr>
                                        <p:cTn id="128" dur="500"/>
                                        <p:tgtEl>
                                          <p:spTgt spid="207910"/>
                                        </p:tgtEl>
                                      </p:cBhvr>
                                    </p:animEffect>
                                  </p:childTnLst>
                                </p:cTn>
                              </p:par>
                              <p:par>
                                <p:cTn id="129" presetID="18" presetClass="entr" presetSubtype="12" repeatCount="indefinite" fill="hold" nodeType="withEffect">
                                  <p:stCondLst>
                                    <p:cond delay="0"/>
                                  </p:stCondLst>
                                  <p:childTnLst>
                                    <p:set>
                                      <p:cBhvr>
                                        <p:cTn id="130" dur="1" fill="hold">
                                          <p:stCondLst>
                                            <p:cond delay="0"/>
                                          </p:stCondLst>
                                        </p:cTn>
                                        <p:tgtEl>
                                          <p:spTgt spid="207911"/>
                                        </p:tgtEl>
                                        <p:attrNameLst>
                                          <p:attrName>style.visibility</p:attrName>
                                        </p:attrNameLst>
                                      </p:cBhvr>
                                      <p:to>
                                        <p:strVal val="visible"/>
                                      </p:to>
                                    </p:set>
                                    <p:animEffect transition="in" filter="strips(downLeft)">
                                      <p:cBhvr>
                                        <p:cTn id="131" dur="500"/>
                                        <p:tgtEl>
                                          <p:spTgt spid="207911"/>
                                        </p:tgtEl>
                                      </p:cBhvr>
                                    </p:animEffect>
                                  </p:childTnLst>
                                </p:cTn>
                              </p:par>
                              <p:par>
                                <p:cTn id="132" presetID="18" presetClass="entr" presetSubtype="12" repeatCount="indefinite" fill="hold" nodeType="withEffect">
                                  <p:stCondLst>
                                    <p:cond delay="0"/>
                                  </p:stCondLst>
                                  <p:childTnLst>
                                    <p:set>
                                      <p:cBhvr>
                                        <p:cTn id="133" dur="1" fill="hold">
                                          <p:stCondLst>
                                            <p:cond delay="0"/>
                                          </p:stCondLst>
                                        </p:cTn>
                                        <p:tgtEl>
                                          <p:spTgt spid="207912"/>
                                        </p:tgtEl>
                                        <p:attrNameLst>
                                          <p:attrName>style.visibility</p:attrName>
                                        </p:attrNameLst>
                                      </p:cBhvr>
                                      <p:to>
                                        <p:strVal val="visible"/>
                                      </p:to>
                                    </p:set>
                                    <p:animEffect transition="in" filter="strips(downLeft)">
                                      <p:cBhvr>
                                        <p:cTn id="134" dur="500"/>
                                        <p:tgtEl>
                                          <p:spTgt spid="207912"/>
                                        </p:tgtEl>
                                      </p:cBhvr>
                                    </p:animEffect>
                                  </p:childTnLst>
                                </p:cTn>
                              </p:par>
                              <p:par>
                                <p:cTn id="135" presetID="18" presetClass="entr" presetSubtype="12" repeatCount="indefinite" fill="hold" nodeType="withEffect">
                                  <p:stCondLst>
                                    <p:cond delay="0"/>
                                  </p:stCondLst>
                                  <p:childTnLst>
                                    <p:set>
                                      <p:cBhvr>
                                        <p:cTn id="136" dur="1" fill="hold">
                                          <p:stCondLst>
                                            <p:cond delay="0"/>
                                          </p:stCondLst>
                                        </p:cTn>
                                        <p:tgtEl>
                                          <p:spTgt spid="207913"/>
                                        </p:tgtEl>
                                        <p:attrNameLst>
                                          <p:attrName>style.visibility</p:attrName>
                                        </p:attrNameLst>
                                      </p:cBhvr>
                                      <p:to>
                                        <p:strVal val="visible"/>
                                      </p:to>
                                    </p:set>
                                    <p:animEffect transition="in" filter="strips(downLeft)">
                                      <p:cBhvr>
                                        <p:cTn id="137" dur="500"/>
                                        <p:tgtEl>
                                          <p:spTgt spid="2079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7890" grpId="0"/>
      <p:bldP spid="207891" grpId="0"/>
      <p:bldP spid="207892" grpId="0"/>
      <p:bldP spid="207893" grpId="0"/>
      <p:bldP spid="207894" grpId="0"/>
      <p:bldP spid="207895" grpId="0"/>
      <p:bldP spid="207900" grpId="0" animBg="1"/>
      <p:bldP spid="207900" grpId="1" animBg="1"/>
      <p:bldP spid="207906" grpId="0" animBg="1"/>
      <p:bldP spid="207906"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F06C4AE-F3E0-BFE8-400A-B3037CE0803F}"/>
              </a:ext>
            </a:extLst>
          </p:cNvPr>
          <p:cNvSpPr txBox="1"/>
          <p:nvPr/>
        </p:nvSpPr>
        <p:spPr>
          <a:xfrm>
            <a:off x="518463" y="97865"/>
            <a:ext cx="11038538" cy="523220"/>
          </a:xfrm>
          <a:prstGeom prst="rect">
            <a:avLst/>
          </a:prstGeom>
          <a:noFill/>
          <a:ln>
            <a:solidFill>
              <a:schemeClr val="accent2"/>
            </a:solidFill>
          </a:ln>
        </p:spPr>
        <p:txBody>
          <a:bodyPr wrap="square">
            <a:spAutoFit/>
          </a:bodyPr>
          <a:lstStyle/>
          <a:p>
            <a:r>
              <a:rPr lang="vi-VN" sz="2800" i="1" dirty="0">
                <a:solidFill>
                  <a:srgbClr val="FF0000"/>
                </a:solidFill>
                <a:cs typeface="Times New Roman" pitchFamily="18" charset="0"/>
              </a:rPr>
              <a:t>Nước trên Trái Đất tồn tại dưới những dạng nào và có ở những đâu?</a:t>
            </a:r>
            <a:endParaRPr lang="vi-VN" sz="2800" dirty="0">
              <a:solidFill>
                <a:srgbClr val="FF0000"/>
              </a:solidFill>
            </a:endParaRPr>
          </a:p>
        </p:txBody>
      </p:sp>
      <p:pic>
        <p:nvPicPr>
          <p:cNvPr id="6" name="Picture 5">
            <a:extLst>
              <a:ext uri="{FF2B5EF4-FFF2-40B4-BE49-F238E27FC236}">
                <a16:creationId xmlns:a16="http://schemas.microsoft.com/office/drawing/2014/main" id="{A25E1CAB-2D92-90D9-4718-9879E37CA1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054" y="787633"/>
            <a:ext cx="53848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7" descr="chieu%20nay%20co%20giong">
            <a:extLst>
              <a:ext uri="{FF2B5EF4-FFF2-40B4-BE49-F238E27FC236}">
                <a16:creationId xmlns:a16="http://schemas.microsoft.com/office/drawing/2014/main" id="{E82B76A9-6056-15D7-2D8B-91F8C24DA8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82446" y="787633"/>
            <a:ext cx="5828553" cy="279082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Nằm giữa rừng già Amazon khắc nghiệt, thành phố mang danh Paris vùng nhiệt đới lại vô cùng phát triển, lý do vì sao? - Ảnh 2.">
            <a:extLst>
              <a:ext uri="{FF2B5EF4-FFF2-40B4-BE49-F238E27FC236}">
                <a16:creationId xmlns:a16="http://schemas.microsoft.com/office/drawing/2014/main" id="{9EFF19A9-13DD-F85F-37FA-8E9D86B1E2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071" y="3697381"/>
            <a:ext cx="5266765" cy="290456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3593F2CD-F9B6-CD96-F484-61B7C5C8B0A1}"/>
              </a:ext>
            </a:extLst>
          </p:cNvPr>
          <p:cNvPicPr>
            <a:picLocks noChangeAspect="1"/>
          </p:cNvPicPr>
          <p:nvPr/>
        </p:nvPicPr>
        <p:blipFill rotWithShape="1">
          <a:blip r:embed="rId5"/>
          <a:srcRect l="51507" t="29598" r="6471" b="26655"/>
          <a:stretch/>
        </p:blipFill>
        <p:spPr>
          <a:xfrm>
            <a:off x="5982446" y="3697381"/>
            <a:ext cx="5828553" cy="2998694"/>
          </a:xfrm>
          <a:prstGeom prst="rect">
            <a:avLst/>
          </a:prstGeom>
        </p:spPr>
      </p:pic>
    </p:spTree>
    <p:extLst>
      <p:ext uri="{BB962C8B-B14F-4D97-AF65-F5344CB8AC3E}">
        <p14:creationId xmlns:p14="http://schemas.microsoft.com/office/powerpoint/2010/main" val="16613243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ướng dẫn sử dụng Atlat địa lí Việt Nam trang “vùng Đồng bằng sông Cửu Long”  (tr. 29) – ÔN THI ĐỊA LÝ – GEOGRAPHY (0847.736168)">
            <a:extLst>
              <a:ext uri="{FF2B5EF4-FFF2-40B4-BE49-F238E27FC236}">
                <a16:creationId xmlns:a16="http://schemas.microsoft.com/office/drawing/2014/main" id="{6533807D-62B3-F3B0-DFD2-AA65264D83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84476" y="422460"/>
            <a:ext cx="5867400" cy="44958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56ABCEC5-C3D7-A87A-B679-1C6450BC5C16}"/>
              </a:ext>
            </a:extLst>
          </p:cNvPr>
          <p:cNvSpPr/>
          <p:nvPr/>
        </p:nvSpPr>
        <p:spPr>
          <a:xfrm>
            <a:off x="7684993" y="4825250"/>
            <a:ext cx="2877671" cy="67011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latin typeface="Arial" panose="020B0604020202020204" pitchFamily="34" charset="0"/>
                <a:cs typeface="Arial" panose="020B0604020202020204" pitchFamily="34" charset="0"/>
              </a:rPr>
              <a:t>Chi </a:t>
            </a:r>
            <a:r>
              <a:rPr lang="en-US" sz="2400" dirty="0" err="1">
                <a:latin typeface="Arial" panose="020B0604020202020204" pitchFamily="34" charset="0"/>
                <a:cs typeface="Arial" panose="020B0604020202020204" pitchFamily="34" charset="0"/>
              </a:rPr>
              <a:t>lưu</a:t>
            </a:r>
            <a:endParaRPr lang="vi-VN" sz="2400" dirty="0">
              <a:latin typeface="Arial" panose="020B0604020202020204" pitchFamily="34" charset="0"/>
              <a:cs typeface="Arial" panose="020B0604020202020204" pitchFamily="34" charset="0"/>
            </a:endParaRPr>
          </a:p>
        </p:txBody>
      </p:sp>
      <p:pic>
        <p:nvPicPr>
          <p:cNvPr id="1028" name="Picture 4" descr="Sông Hồng – Wikipedia tiếng Việt">
            <a:extLst>
              <a:ext uri="{FF2B5EF4-FFF2-40B4-BE49-F238E27FC236}">
                <a16:creationId xmlns:a16="http://schemas.microsoft.com/office/drawing/2014/main" id="{9164750F-1356-A5F5-366F-B39B7C38A0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1135" y="422460"/>
            <a:ext cx="4993341" cy="449579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E3E7C9AE-4C6F-DEBF-0BC5-5EE19703ADB4}"/>
              </a:ext>
            </a:extLst>
          </p:cNvPr>
          <p:cNvSpPr/>
          <p:nvPr/>
        </p:nvSpPr>
        <p:spPr>
          <a:xfrm>
            <a:off x="2176182" y="5033678"/>
            <a:ext cx="2877671" cy="67011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err="1">
                <a:latin typeface="Arial" panose="020B0604020202020204" pitchFamily="34" charset="0"/>
                <a:cs typeface="Arial" panose="020B0604020202020204" pitchFamily="34" charset="0"/>
              </a:rPr>
              <a:t>Phụ</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lưu</a:t>
            </a:r>
            <a:endParaRPr lang="vi-VN"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277554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B1C7143B-A4C9-CEA3-4A67-69EE222F17B9}"/>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51158" t="74395" r="42228" b="8083"/>
          <a:stretch/>
        </p:blipFill>
        <p:spPr>
          <a:xfrm rot="5400000">
            <a:off x="735449" y="3341569"/>
            <a:ext cx="1990591" cy="2231045"/>
          </a:xfrm>
        </p:spPr>
      </p:pic>
      <p:sp>
        <p:nvSpPr>
          <p:cNvPr id="4" name="Rectangle 3">
            <a:extLst>
              <a:ext uri="{FF2B5EF4-FFF2-40B4-BE49-F238E27FC236}">
                <a16:creationId xmlns:a16="http://schemas.microsoft.com/office/drawing/2014/main" id="{8CA16101-AF56-3F9B-140A-CEE88358FE68}"/>
              </a:ext>
            </a:extLst>
          </p:cNvPr>
          <p:cNvSpPr/>
          <p:nvPr/>
        </p:nvSpPr>
        <p:spPr>
          <a:xfrm>
            <a:off x="866525" y="107577"/>
            <a:ext cx="7134475" cy="9144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FF0000"/>
                </a:solidFill>
                <a:latin typeface="Arial" panose="020B0604020202020204" pitchFamily="34" charset="0"/>
                <a:cs typeface="Arial" panose="020B0604020202020204" pitchFamily="34" charset="0"/>
              </a:rPr>
              <a:t>Hãy</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tích</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chọn</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những</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nguyên</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nhân</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lũ</a:t>
            </a:r>
            <a:r>
              <a:rPr lang="en-US" sz="2400" dirty="0">
                <a:solidFill>
                  <a:srgbClr val="FF0000"/>
                </a:solidFill>
                <a:latin typeface="Arial" panose="020B0604020202020204" pitchFamily="34" charset="0"/>
                <a:cs typeface="Arial" panose="020B0604020202020204" pitchFamily="34" charset="0"/>
              </a:rPr>
              <a:t> ở </a:t>
            </a:r>
            <a:r>
              <a:rPr lang="en-US" sz="2400" dirty="0" err="1">
                <a:solidFill>
                  <a:srgbClr val="FF0000"/>
                </a:solidFill>
                <a:latin typeface="Arial" panose="020B0604020202020204" pitchFamily="34" charset="0"/>
                <a:cs typeface="Arial" panose="020B0604020202020204" pitchFamily="34" charset="0"/>
              </a:rPr>
              <a:t>miền</a:t>
            </a:r>
            <a:r>
              <a:rPr lang="en-US" sz="2400" dirty="0">
                <a:solidFill>
                  <a:srgbClr val="FF0000"/>
                </a:solidFill>
                <a:latin typeface="Arial" panose="020B0604020202020204" pitchFamily="34" charset="0"/>
                <a:cs typeface="Arial" panose="020B0604020202020204" pitchFamily="34" charset="0"/>
              </a:rPr>
              <a:t> Trung </a:t>
            </a:r>
            <a:r>
              <a:rPr lang="en-US" sz="2400" dirty="0" err="1">
                <a:solidFill>
                  <a:srgbClr val="FF0000"/>
                </a:solidFill>
                <a:latin typeface="Arial" panose="020B0604020202020204" pitchFamily="34" charset="0"/>
                <a:cs typeface="Arial" panose="020B0604020202020204" pitchFamily="34" charset="0"/>
              </a:rPr>
              <a:t>nước</a:t>
            </a:r>
            <a:r>
              <a:rPr lang="en-US" sz="2400" dirty="0">
                <a:solidFill>
                  <a:srgbClr val="FF0000"/>
                </a:solidFill>
                <a:latin typeface="Arial" panose="020B0604020202020204" pitchFamily="34" charset="0"/>
                <a:cs typeface="Arial" panose="020B0604020202020204" pitchFamily="34" charset="0"/>
              </a:rPr>
              <a:t>  ta </a:t>
            </a:r>
            <a:r>
              <a:rPr lang="en-US" sz="2400" dirty="0" err="1">
                <a:solidFill>
                  <a:srgbClr val="FF0000"/>
                </a:solidFill>
                <a:latin typeface="Arial" panose="020B0604020202020204" pitchFamily="34" charset="0"/>
                <a:cs typeface="Arial" panose="020B0604020202020204" pitchFamily="34" charset="0"/>
              </a:rPr>
              <a:t>gia</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tăng</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trong</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những</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năm</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gần</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đây</a:t>
            </a:r>
            <a:r>
              <a:rPr lang="en-US" sz="2400" dirty="0">
                <a:solidFill>
                  <a:srgbClr val="FF0000"/>
                </a:solidFill>
                <a:latin typeface="Arial" panose="020B0604020202020204" pitchFamily="34" charset="0"/>
                <a:cs typeface="Arial" panose="020B0604020202020204" pitchFamily="34" charset="0"/>
              </a:rPr>
              <a:t>?</a:t>
            </a:r>
            <a:endParaRPr lang="vi-VN" sz="2400" dirty="0">
              <a:solidFill>
                <a:srgbClr val="FF0000"/>
              </a:solidFill>
              <a:latin typeface="Arial" panose="020B0604020202020204" pitchFamily="34" charset="0"/>
              <a:cs typeface="Arial" panose="020B0604020202020204" pitchFamily="34" charset="0"/>
            </a:endParaRPr>
          </a:p>
        </p:txBody>
      </p:sp>
      <p:pic>
        <p:nvPicPr>
          <p:cNvPr id="1026" name="Picture 2" descr="Lũ lụt miền Trung VN: Hội Chữ Thập đỏ lo thảm họa nhân đạo - BBC News Tiếng  Việt">
            <a:extLst>
              <a:ext uri="{FF2B5EF4-FFF2-40B4-BE49-F238E27FC236}">
                <a16:creationId xmlns:a16="http://schemas.microsoft.com/office/drawing/2014/main" id="{8D2D8B3E-1451-8478-0F4F-FB55CDCA77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10216" y="205195"/>
            <a:ext cx="3323260" cy="2094251"/>
          </a:xfrm>
          <a:prstGeom prst="rect">
            <a:avLst/>
          </a:prstGeom>
          <a:noFill/>
          <a:extLst>
            <a:ext uri="{909E8E84-426E-40DD-AFC4-6F175D3DCCD1}">
              <a14:hiddenFill xmlns:a14="http://schemas.microsoft.com/office/drawing/2010/main">
                <a:solidFill>
                  <a:srgbClr val="FFFFFF"/>
                </a:solidFill>
              </a14:hiddenFill>
            </a:ext>
          </a:extLst>
        </p:spPr>
      </p:pic>
      <p:pic>
        <p:nvPicPr>
          <p:cNvPr id="7" name="Content Placeholder 5">
            <a:extLst>
              <a:ext uri="{FF2B5EF4-FFF2-40B4-BE49-F238E27FC236}">
                <a16:creationId xmlns:a16="http://schemas.microsoft.com/office/drawing/2014/main" id="{B5F2FEE3-36F7-273D-3B11-73E51D81F762}"/>
              </a:ext>
            </a:extLst>
          </p:cNvPr>
          <p:cNvPicPr>
            <a:picLocks noChangeAspect="1"/>
          </p:cNvPicPr>
          <p:nvPr/>
        </p:nvPicPr>
        <p:blipFill rotWithShape="1">
          <a:blip r:embed="rId2">
            <a:extLst>
              <a:ext uri="{28A0092B-C50C-407E-A947-70E740481C1C}">
                <a14:useLocalDpi xmlns:a14="http://schemas.microsoft.com/office/drawing/2010/main" val="0"/>
              </a:ext>
            </a:extLst>
          </a:blip>
          <a:srcRect l="43481" t="71675" r="51095" b="8856"/>
          <a:stretch/>
        </p:blipFill>
        <p:spPr>
          <a:xfrm rot="5400000">
            <a:off x="1568973" y="984243"/>
            <a:ext cx="1499558" cy="2086022"/>
          </a:xfrm>
          <a:prstGeom prst="rect">
            <a:avLst/>
          </a:prstGeom>
        </p:spPr>
      </p:pic>
      <p:sp>
        <p:nvSpPr>
          <p:cNvPr id="9" name="TextBox 8">
            <a:extLst>
              <a:ext uri="{FF2B5EF4-FFF2-40B4-BE49-F238E27FC236}">
                <a16:creationId xmlns:a16="http://schemas.microsoft.com/office/drawing/2014/main" id="{A37BA530-F48F-641C-13D2-930D7E0BD993}"/>
              </a:ext>
            </a:extLst>
          </p:cNvPr>
          <p:cNvSpPr txBox="1"/>
          <p:nvPr/>
        </p:nvSpPr>
        <p:spPr>
          <a:xfrm>
            <a:off x="1385155" y="2720360"/>
            <a:ext cx="2354018" cy="461665"/>
          </a:xfrm>
          <a:prstGeom prst="rect">
            <a:avLst/>
          </a:prstGeom>
          <a:noFill/>
        </p:spPr>
        <p:txBody>
          <a:bodyPr wrap="square">
            <a:spAutoFit/>
          </a:bodyPr>
          <a:lstStyle/>
          <a:p>
            <a:r>
              <a:rPr lang="en-US" sz="2400" dirty="0" err="1">
                <a:latin typeface="Arial" panose="020B0604020202020204" pitchFamily="34" charset="0"/>
                <a:cs typeface="Arial" panose="020B0604020202020204" pitchFamily="34" charset="0"/>
              </a:rPr>
              <a:t>Địa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hình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dốc</a:t>
            </a:r>
            <a:endParaRPr lang="vi-VN" sz="2400" dirty="0">
              <a:latin typeface="Arial" panose="020B0604020202020204" pitchFamily="34" charset="0"/>
              <a:cs typeface="Arial" panose="020B0604020202020204" pitchFamily="34" charset="0"/>
            </a:endParaRPr>
          </a:p>
        </p:txBody>
      </p:sp>
      <p:pic>
        <p:nvPicPr>
          <p:cNvPr id="10" name="Content Placeholder 5">
            <a:extLst>
              <a:ext uri="{FF2B5EF4-FFF2-40B4-BE49-F238E27FC236}">
                <a16:creationId xmlns:a16="http://schemas.microsoft.com/office/drawing/2014/main" id="{3460DA37-6DA2-EBFB-25E5-F60151887BFC}"/>
              </a:ext>
            </a:extLst>
          </p:cNvPr>
          <p:cNvPicPr>
            <a:picLocks noChangeAspect="1"/>
          </p:cNvPicPr>
          <p:nvPr/>
        </p:nvPicPr>
        <p:blipFill rotWithShape="1">
          <a:blip r:embed="rId2">
            <a:extLst>
              <a:ext uri="{28A0092B-C50C-407E-A947-70E740481C1C}">
                <a14:useLocalDpi xmlns:a14="http://schemas.microsoft.com/office/drawing/2010/main" val="0"/>
              </a:ext>
            </a:extLst>
          </a:blip>
          <a:srcRect l="43620" t="50681" r="51095" b="28613"/>
          <a:stretch/>
        </p:blipFill>
        <p:spPr>
          <a:xfrm rot="5400000">
            <a:off x="5218413" y="635143"/>
            <a:ext cx="1400258" cy="2805951"/>
          </a:xfrm>
          <a:prstGeom prst="rect">
            <a:avLst/>
          </a:prstGeom>
        </p:spPr>
      </p:pic>
      <p:pic>
        <p:nvPicPr>
          <p:cNvPr id="11" name="Content Placeholder 5">
            <a:extLst>
              <a:ext uri="{FF2B5EF4-FFF2-40B4-BE49-F238E27FC236}">
                <a16:creationId xmlns:a16="http://schemas.microsoft.com/office/drawing/2014/main" id="{7EB914C0-F33D-CDFD-6811-7358C43E7A93}"/>
              </a:ext>
            </a:extLst>
          </p:cNvPr>
          <p:cNvPicPr>
            <a:picLocks noChangeAspect="1"/>
          </p:cNvPicPr>
          <p:nvPr/>
        </p:nvPicPr>
        <p:blipFill rotWithShape="1">
          <a:blip r:embed="rId2">
            <a:extLst>
              <a:ext uri="{28A0092B-C50C-407E-A947-70E740481C1C}">
                <a14:useLocalDpi xmlns:a14="http://schemas.microsoft.com/office/drawing/2010/main" val="0"/>
              </a:ext>
            </a:extLst>
          </a:blip>
          <a:srcRect l="49632" t="612" r="42421" b="74668"/>
          <a:stretch/>
        </p:blipFill>
        <p:spPr>
          <a:xfrm rot="5400000">
            <a:off x="9582777" y="3336204"/>
            <a:ext cx="1758929" cy="2010114"/>
          </a:xfrm>
          <a:prstGeom prst="rect">
            <a:avLst/>
          </a:prstGeom>
        </p:spPr>
      </p:pic>
      <p:sp>
        <p:nvSpPr>
          <p:cNvPr id="12" name="Oval 11">
            <a:extLst>
              <a:ext uri="{FF2B5EF4-FFF2-40B4-BE49-F238E27FC236}">
                <a16:creationId xmlns:a16="http://schemas.microsoft.com/office/drawing/2014/main" id="{0E5762CA-F0A3-7F2E-8B0F-7DC2DB0E5702}"/>
              </a:ext>
            </a:extLst>
          </p:cNvPr>
          <p:cNvSpPr/>
          <p:nvPr/>
        </p:nvSpPr>
        <p:spPr>
          <a:xfrm>
            <a:off x="866525" y="2735153"/>
            <a:ext cx="457200" cy="396419"/>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3" name="TextBox 12">
            <a:extLst>
              <a:ext uri="{FF2B5EF4-FFF2-40B4-BE49-F238E27FC236}">
                <a16:creationId xmlns:a16="http://schemas.microsoft.com/office/drawing/2014/main" id="{4AE88770-ABB7-E315-42BB-D347EEEECC0F}"/>
              </a:ext>
            </a:extLst>
          </p:cNvPr>
          <p:cNvSpPr txBox="1"/>
          <p:nvPr/>
        </p:nvSpPr>
        <p:spPr>
          <a:xfrm>
            <a:off x="4737489" y="2933362"/>
            <a:ext cx="2231044" cy="461665"/>
          </a:xfrm>
          <a:prstGeom prst="rect">
            <a:avLst/>
          </a:prstGeom>
          <a:noFill/>
        </p:spPr>
        <p:txBody>
          <a:bodyPr wrap="square">
            <a:spAutoFit/>
          </a:bodyPr>
          <a:lstStyle/>
          <a:p>
            <a:r>
              <a:rPr lang="en-US" sz="2400" dirty="0" err="1">
                <a:latin typeface="Arial" panose="020B0604020202020204" pitchFamily="34" charset="0"/>
                <a:cs typeface="Arial" panose="020B0604020202020204" pitchFamily="34" charset="0"/>
              </a:rPr>
              <a:t>Lòng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sông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hẹp</a:t>
            </a:r>
            <a:endParaRPr lang="vi-VN" sz="2400" dirty="0">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616432B7-AC30-CA55-48D7-03E20FF0896F}"/>
              </a:ext>
            </a:extLst>
          </p:cNvPr>
          <p:cNvSpPr txBox="1"/>
          <p:nvPr/>
        </p:nvSpPr>
        <p:spPr>
          <a:xfrm>
            <a:off x="968761" y="5609355"/>
            <a:ext cx="1791820" cy="461665"/>
          </a:xfrm>
          <a:prstGeom prst="rect">
            <a:avLst/>
          </a:prstGeom>
          <a:noFill/>
        </p:spPr>
        <p:txBody>
          <a:bodyPr wrap="square">
            <a:spAutoFit/>
          </a:bodyPr>
          <a:lstStyle/>
          <a:p>
            <a:r>
              <a:rPr lang="en-US" sz="2400" dirty="0" err="1">
                <a:latin typeface="Arial" panose="020B0604020202020204" pitchFamily="34" charset="0"/>
                <a:cs typeface="Arial" panose="020B0604020202020204" pitchFamily="34" charset="0"/>
              </a:rPr>
              <a:t>Mất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rừng</a:t>
            </a:r>
            <a:endParaRPr lang="vi-VN" sz="2400" dirty="0">
              <a:latin typeface="Arial" panose="020B0604020202020204" pitchFamily="34" charset="0"/>
              <a:cs typeface="Arial" panose="020B0604020202020204" pitchFamily="34" charset="0"/>
            </a:endParaRPr>
          </a:p>
        </p:txBody>
      </p:sp>
      <p:pic>
        <p:nvPicPr>
          <p:cNvPr id="15" name="Content Placeholder 5">
            <a:extLst>
              <a:ext uri="{FF2B5EF4-FFF2-40B4-BE49-F238E27FC236}">
                <a16:creationId xmlns:a16="http://schemas.microsoft.com/office/drawing/2014/main" id="{5315F41A-CC44-9FCC-738B-10E05641703F}"/>
              </a:ext>
            </a:extLst>
          </p:cNvPr>
          <p:cNvPicPr>
            <a:picLocks noChangeAspect="1"/>
          </p:cNvPicPr>
          <p:nvPr/>
        </p:nvPicPr>
        <p:blipFill rotWithShape="1">
          <a:blip r:embed="rId2">
            <a:extLst>
              <a:ext uri="{28A0092B-C50C-407E-A947-70E740481C1C}">
                <a14:useLocalDpi xmlns:a14="http://schemas.microsoft.com/office/drawing/2010/main" val="0"/>
              </a:ext>
            </a:extLst>
          </a:blip>
          <a:srcRect l="50940" t="48609" r="42253" b="25522"/>
          <a:stretch/>
        </p:blipFill>
        <p:spPr>
          <a:xfrm rot="5400000">
            <a:off x="3480242" y="3371846"/>
            <a:ext cx="1527268" cy="2633815"/>
          </a:xfrm>
          <a:prstGeom prst="rect">
            <a:avLst/>
          </a:prstGeom>
        </p:spPr>
      </p:pic>
      <p:pic>
        <p:nvPicPr>
          <p:cNvPr id="16" name="Content Placeholder 5">
            <a:extLst>
              <a:ext uri="{FF2B5EF4-FFF2-40B4-BE49-F238E27FC236}">
                <a16:creationId xmlns:a16="http://schemas.microsoft.com/office/drawing/2014/main" id="{00523161-1E26-40FB-907C-AB00FA9E892D}"/>
              </a:ext>
            </a:extLst>
          </p:cNvPr>
          <p:cNvPicPr>
            <a:picLocks noChangeAspect="1"/>
          </p:cNvPicPr>
          <p:nvPr/>
        </p:nvPicPr>
        <p:blipFill rotWithShape="1">
          <a:blip r:embed="rId2">
            <a:extLst>
              <a:ext uri="{28A0092B-C50C-407E-A947-70E740481C1C}">
                <a14:useLocalDpi xmlns:a14="http://schemas.microsoft.com/office/drawing/2010/main" val="0"/>
              </a:ext>
            </a:extLst>
          </a:blip>
          <a:srcRect l="51967" t="29687" r="42310" b="52410"/>
          <a:stretch/>
        </p:blipFill>
        <p:spPr>
          <a:xfrm rot="5400000">
            <a:off x="6737816" y="3596031"/>
            <a:ext cx="1398478" cy="1850910"/>
          </a:xfrm>
          <a:prstGeom prst="rect">
            <a:avLst/>
          </a:prstGeom>
        </p:spPr>
      </p:pic>
      <p:sp>
        <p:nvSpPr>
          <p:cNvPr id="17" name="Oval 16">
            <a:extLst>
              <a:ext uri="{FF2B5EF4-FFF2-40B4-BE49-F238E27FC236}">
                <a16:creationId xmlns:a16="http://schemas.microsoft.com/office/drawing/2014/main" id="{13B8DDD7-F572-ABE5-2EE0-009B4B274750}"/>
              </a:ext>
            </a:extLst>
          </p:cNvPr>
          <p:cNvSpPr/>
          <p:nvPr/>
        </p:nvSpPr>
        <p:spPr>
          <a:xfrm>
            <a:off x="3188799" y="5594312"/>
            <a:ext cx="457200" cy="396419"/>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8" name="Oval 17">
            <a:extLst>
              <a:ext uri="{FF2B5EF4-FFF2-40B4-BE49-F238E27FC236}">
                <a16:creationId xmlns:a16="http://schemas.microsoft.com/office/drawing/2014/main" id="{DD4D1864-B5E0-4A3F-45C9-53FF3CF11079}"/>
              </a:ext>
            </a:extLst>
          </p:cNvPr>
          <p:cNvSpPr/>
          <p:nvPr/>
        </p:nvSpPr>
        <p:spPr>
          <a:xfrm>
            <a:off x="534064" y="5591108"/>
            <a:ext cx="457200" cy="396419"/>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9" name="Oval 18">
            <a:extLst>
              <a:ext uri="{FF2B5EF4-FFF2-40B4-BE49-F238E27FC236}">
                <a16:creationId xmlns:a16="http://schemas.microsoft.com/office/drawing/2014/main" id="{CE96AD8B-E5A1-C2C0-79A7-48C18D294761}"/>
              </a:ext>
            </a:extLst>
          </p:cNvPr>
          <p:cNvSpPr/>
          <p:nvPr/>
        </p:nvSpPr>
        <p:spPr>
          <a:xfrm>
            <a:off x="4286967" y="2872849"/>
            <a:ext cx="457200" cy="396419"/>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0" name="Oval 19">
            <a:extLst>
              <a:ext uri="{FF2B5EF4-FFF2-40B4-BE49-F238E27FC236}">
                <a16:creationId xmlns:a16="http://schemas.microsoft.com/office/drawing/2014/main" id="{12731EFC-358B-42CD-7736-7C7EF7EDD930}"/>
              </a:ext>
            </a:extLst>
          </p:cNvPr>
          <p:cNvSpPr/>
          <p:nvPr/>
        </p:nvSpPr>
        <p:spPr>
          <a:xfrm>
            <a:off x="9051440" y="5534086"/>
            <a:ext cx="457200" cy="396419"/>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1" name="Oval 20">
            <a:extLst>
              <a:ext uri="{FF2B5EF4-FFF2-40B4-BE49-F238E27FC236}">
                <a16:creationId xmlns:a16="http://schemas.microsoft.com/office/drawing/2014/main" id="{AC3705D1-DC21-7163-B8CA-B0C245C64544}"/>
              </a:ext>
            </a:extLst>
          </p:cNvPr>
          <p:cNvSpPr/>
          <p:nvPr/>
        </p:nvSpPr>
        <p:spPr>
          <a:xfrm>
            <a:off x="6499102" y="5538518"/>
            <a:ext cx="457200" cy="396419"/>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2" name="TextBox 21">
            <a:extLst>
              <a:ext uri="{FF2B5EF4-FFF2-40B4-BE49-F238E27FC236}">
                <a16:creationId xmlns:a16="http://schemas.microsoft.com/office/drawing/2014/main" id="{703681BE-6697-1595-E436-AD0732DB0C2B}"/>
              </a:ext>
            </a:extLst>
          </p:cNvPr>
          <p:cNvSpPr txBox="1"/>
          <p:nvPr/>
        </p:nvSpPr>
        <p:spPr>
          <a:xfrm>
            <a:off x="9508640" y="5470869"/>
            <a:ext cx="2784392" cy="461665"/>
          </a:xfrm>
          <a:prstGeom prst="rect">
            <a:avLst/>
          </a:prstGeom>
          <a:noFill/>
        </p:spPr>
        <p:txBody>
          <a:bodyPr wrap="square">
            <a:spAutoFit/>
          </a:bodyPr>
          <a:lstStyle/>
          <a:p>
            <a:r>
              <a:rPr lang="en-US" sz="2400" dirty="0" err="1">
                <a:latin typeface="Arial" panose="020B0604020202020204" pitchFamily="34" charset="0"/>
                <a:cs typeface="Arial" panose="020B0604020202020204" pitchFamily="34" charset="0"/>
              </a:rPr>
              <a:t>Có</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nhiều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hồ</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đầm</a:t>
            </a:r>
            <a:endParaRPr lang="vi-VN" sz="2400" dirty="0">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AB1FC799-1B8D-A402-F8EF-D4BE5AC8DD8B}"/>
              </a:ext>
            </a:extLst>
          </p:cNvPr>
          <p:cNvSpPr txBox="1"/>
          <p:nvPr/>
        </p:nvSpPr>
        <p:spPr>
          <a:xfrm>
            <a:off x="6992744" y="5513347"/>
            <a:ext cx="1527845" cy="461665"/>
          </a:xfrm>
          <a:prstGeom prst="rect">
            <a:avLst/>
          </a:prstGeom>
          <a:noFill/>
        </p:spPr>
        <p:txBody>
          <a:bodyPr wrap="square">
            <a:spAutoFit/>
          </a:bodyPr>
          <a:lstStyle/>
          <a:p>
            <a:r>
              <a:rPr lang="en-US" sz="2400" dirty="0" err="1">
                <a:latin typeface="Arial" panose="020B0604020202020204" pitchFamily="34" charset="0"/>
                <a:cs typeface="Arial" panose="020B0604020202020204" pitchFamily="34" charset="0"/>
              </a:rPr>
              <a:t>Mưa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lớn</a:t>
            </a:r>
            <a:endParaRPr lang="vi-VN" sz="2400" dirty="0">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F0B5C6CF-2FE6-609F-9431-76235A6F3591}"/>
              </a:ext>
            </a:extLst>
          </p:cNvPr>
          <p:cNvSpPr txBox="1"/>
          <p:nvPr/>
        </p:nvSpPr>
        <p:spPr>
          <a:xfrm>
            <a:off x="3588143" y="5573865"/>
            <a:ext cx="2229890" cy="461665"/>
          </a:xfrm>
          <a:prstGeom prst="rect">
            <a:avLst/>
          </a:prstGeom>
          <a:noFill/>
        </p:spPr>
        <p:txBody>
          <a:bodyPr wrap="square">
            <a:spAutoFit/>
          </a:bodyPr>
          <a:lstStyle/>
          <a:p>
            <a:r>
              <a:rPr lang="en-US" sz="2400" dirty="0" err="1">
                <a:latin typeface="Arial" panose="020B0604020202020204" pitchFamily="34" charset="0"/>
                <a:cs typeface="Arial" panose="020B0604020202020204" pitchFamily="34" charset="0"/>
              </a:rPr>
              <a:t>Băng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tuyết</a:t>
            </a:r>
            <a:r>
              <a:rPr lang="en-US" sz="2400" dirty="0">
                <a:latin typeface="Arial" panose="020B0604020202020204" pitchFamily="34" charset="0"/>
                <a:cs typeface="Arial" panose="020B0604020202020204" pitchFamily="34" charset="0"/>
              </a:rPr>
              <a:t> tan</a:t>
            </a:r>
            <a:endParaRPr lang="vi-VN" sz="2400" dirty="0">
              <a:latin typeface="Arial" panose="020B0604020202020204" pitchFamily="34" charset="0"/>
              <a:cs typeface="Arial" panose="020B0604020202020204" pitchFamily="34" charset="0"/>
            </a:endParaRPr>
          </a:p>
        </p:txBody>
      </p:sp>
      <p:sp>
        <p:nvSpPr>
          <p:cNvPr id="25" name="Multiplication Sign 24">
            <a:extLst>
              <a:ext uri="{FF2B5EF4-FFF2-40B4-BE49-F238E27FC236}">
                <a16:creationId xmlns:a16="http://schemas.microsoft.com/office/drawing/2014/main" id="{57F20885-7B4A-B6B6-1B60-F5E26F2689A3}"/>
              </a:ext>
            </a:extLst>
          </p:cNvPr>
          <p:cNvSpPr/>
          <p:nvPr/>
        </p:nvSpPr>
        <p:spPr>
          <a:xfrm>
            <a:off x="921002" y="2777033"/>
            <a:ext cx="284477" cy="330224"/>
          </a:xfrm>
          <a:prstGeom prst="mathMultiply">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6" name="Multiplication Sign 25">
            <a:extLst>
              <a:ext uri="{FF2B5EF4-FFF2-40B4-BE49-F238E27FC236}">
                <a16:creationId xmlns:a16="http://schemas.microsoft.com/office/drawing/2014/main" id="{40E3E703-D8EE-3081-57E6-CD71FB9A42F7}"/>
              </a:ext>
            </a:extLst>
          </p:cNvPr>
          <p:cNvSpPr/>
          <p:nvPr/>
        </p:nvSpPr>
        <p:spPr>
          <a:xfrm>
            <a:off x="645905" y="5606067"/>
            <a:ext cx="284477" cy="330224"/>
          </a:xfrm>
          <a:prstGeom prst="mathMultiply">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7" name="Multiplication Sign 26">
            <a:extLst>
              <a:ext uri="{FF2B5EF4-FFF2-40B4-BE49-F238E27FC236}">
                <a16:creationId xmlns:a16="http://schemas.microsoft.com/office/drawing/2014/main" id="{592F63BE-C304-8654-EED4-63170DC94A41}"/>
              </a:ext>
            </a:extLst>
          </p:cNvPr>
          <p:cNvSpPr/>
          <p:nvPr/>
        </p:nvSpPr>
        <p:spPr>
          <a:xfrm>
            <a:off x="4373327" y="2932881"/>
            <a:ext cx="284477" cy="330224"/>
          </a:xfrm>
          <a:prstGeom prst="mathMultiply">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8" name="Multiplication Sign 27">
            <a:extLst>
              <a:ext uri="{FF2B5EF4-FFF2-40B4-BE49-F238E27FC236}">
                <a16:creationId xmlns:a16="http://schemas.microsoft.com/office/drawing/2014/main" id="{119C6AA0-564E-1DF6-3EE4-E9A5CD174791}"/>
              </a:ext>
            </a:extLst>
          </p:cNvPr>
          <p:cNvSpPr/>
          <p:nvPr/>
        </p:nvSpPr>
        <p:spPr>
          <a:xfrm>
            <a:off x="6551289" y="5579067"/>
            <a:ext cx="284477" cy="330224"/>
          </a:xfrm>
          <a:prstGeom prst="mathMultiply">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3838878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barn(inVertical)">
                                      <p:cBhvr>
                                        <p:cTn id="10" dur="500"/>
                                        <p:tgtEl>
                                          <p:spTgt spid="2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barn(inVertical)">
                                      <p:cBhvr>
                                        <p:cTn id="13" dur="500"/>
                                        <p:tgtEl>
                                          <p:spTgt spid="26"/>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barn(inVertical)">
                                      <p:cBhvr>
                                        <p:cTn id="1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2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C58CDE8-BB0D-C196-7474-A0E562700370}"/>
              </a:ext>
            </a:extLst>
          </p:cNvPr>
          <p:cNvSpPr/>
          <p:nvPr/>
        </p:nvSpPr>
        <p:spPr>
          <a:xfrm>
            <a:off x="3588871" y="470647"/>
            <a:ext cx="4182035" cy="90095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2060"/>
                </a:solidFill>
                <a:latin typeface="Arial" panose="020B0604020202020204" pitchFamily="34" charset="0"/>
                <a:cs typeface="Arial" panose="020B0604020202020204" pitchFamily="34" charset="0"/>
              </a:rPr>
              <a:t>Báo</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cáo</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sản</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phẩm</a:t>
            </a:r>
            <a:endParaRPr lang="vi-VN" sz="2400" dirty="0">
              <a:solidFill>
                <a:srgbClr val="002060"/>
              </a:solidFill>
              <a:latin typeface="Arial" panose="020B0604020202020204" pitchFamily="34" charset="0"/>
              <a:cs typeface="Arial" panose="020B0604020202020204" pitchFamily="34" charset="0"/>
            </a:endParaRPr>
          </a:p>
        </p:txBody>
      </p:sp>
      <p:sp>
        <p:nvSpPr>
          <p:cNvPr id="8" name="矩形: 圆角 31">
            <a:extLst>
              <a:ext uri="{FF2B5EF4-FFF2-40B4-BE49-F238E27FC236}">
                <a16:creationId xmlns:a16="http://schemas.microsoft.com/office/drawing/2014/main" id="{8EEA1D63-A8F8-FAB0-2110-EDED3E7345DF}"/>
              </a:ext>
            </a:extLst>
          </p:cNvPr>
          <p:cNvSpPr/>
          <p:nvPr/>
        </p:nvSpPr>
        <p:spPr>
          <a:xfrm>
            <a:off x="5238930" y="1911051"/>
            <a:ext cx="881916" cy="635563"/>
          </a:xfrm>
          <a:prstGeom prst="roundRect">
            <a:avLst/>
          </a:prstGeom>
          <a:solidFill>
            <a:schemeClr val="bg1"/>
          </a:solidFill>
          <a:ln>
            <a:solidFill>
              <a:srgbClr val="FF0000"/>
            </a:solidFill>
          </a:ln>
          <a:scene3d>
            <a:camera prst="orthographicFront"/>
            <a:lightRig rig="threePt" dir="t"/>
          </a:scene3d>
          <a:sp3d>
            <a:bevelT w="114300" prst="artDeco"/>
          </a:sp3d>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err="1">
                <a:ln>
                  <a:noFill/>
                </a:ln>
                <a:solidFill>
                  <a:schemeClr val="accent1">
                    <a:lumMod val="50000"/>
                  </a:schemeClr>
                </a:solidFill>
                <a:effectLst/>
                <a:uLnTx/>
                <a:uFillTx/>
                <a:latin typeface="Arial" panose="020B0604020202020204" pitchFamily="34" charset="0"/>
                <a:ea typeface="微软雅黑" panose="020B0503020204020204" pitchFamily="34" charset="-122"/>
                <a:cs typeface="Arial" panose="020B0604020202020204" pitchFamily="34" charset="0"/>
              </a:rPr>
              <a:t>Hồ</a:t>
            </a:r>
            <a:endParaRPr kumimoji="0" lang="zh-CN" altLang="en-US" sz="2800" b="0" i="0" u="none" strike="noStrike" kern="1200" cap="none" spc="0" normalizeH="0" baseline="0" noProof="0" dirty="0">
              <a:ln>
                <a:noFill/>
              </a:ln>
              <a:solidFill>
                <a:schemeClr val="accent1">
                  <a:lumMod val="50000"/>
                </a:schemeClr>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3462450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35FC9086-23FC-B1F8-A718-943898DEC3BE}"/>
              </a:ext>
            </a:extLst>
          </p:cNvPr>
          <p:cNvSpPr txBox="1"/>
          <p:nvPr/>
        </p:nvSpPr>
        <p:spPr>
          <a:xfrm>
            <a:off x="5173756" y="695082"/>
            <a:ext cx="2423832" cy="369332"/>
          </a:xfrm>
          <a:prstGeom prst="rect">
            <a:avLst/>
          </a:prstGeom>
          <a:noFill/>
        </p:spPr>
        <p:txBody>
          <a:bodyPr wrap="square">
            <a:spAutoFit/>
          </a:bodyPr>
          <a:lstStyle/>
          <a:p>
            <a:pPr algn="just"/>
            <a:r>
              <a:rPr lang="en-US" sz="1800" dirty="0">
                <a:effectLst/>
                <a:latin typeface="Times New Roman" panose="02020603050405020304" pitchFamily="18" charset="0"/>
                <a:cs typeface="Times New Roman" panose="02020603050405020304" pitchFamily="18" charset="0"/>
              </a:rPr>
              <a:t>.</a:t>
            </a:r>
          </a:p>
        </p:txBody>
      </p:sp>
      <p:sp>
        <p:nvSpPr>
          <p:cNvPr id="87" name="TextBox 86">
            <a:extLst>
              <a:ext uri="{FF2B5EF4-FFF2-40B4-BE49-F238E27FC236}">
                <a16:creationId xmlns:a16="http://schemas.microsoft.com/office/drawing/2014/main" id="{20D12E87-0FC0-AEE6-7ECA-87A7E0C23570}"/>
              </a:ext>
            </a:extLst>
          </p:cNvPr>
          <p:cNvSpPr txBox="1"/>
          <p:nvPr/>
        </p:nvSpPr>
        <p:spPr>
          <a:xfrm>
            <a:off x="5921252" y="5151164"/>
            <a:ext cx="2087772" cy="461665"/>
          </a:xfrm>
          <a:prstGeom prst="rect">
            <a:avLst/>
          </a:prstGeom>
          <a:solidFill>
            <a:schemeClr val="bg2"/>
          </a:solidFill>
          <a:ln>
            <a:solidFill>
              <a:srgbClr val="FF0000"/>
            </a:solidFill>
          </a:ln>
        </p:spPr>
        <p:txBody>
          <a:bodyPr wrap="square">
            <a:spAutoFit/>
          </a:bodyPr>
          <a:lstStyle/>
          <a:p>
            <a:r>
              <a:rPr lang="en-US" sz="2400" dirty="0" err="1">
                <a:latin typeface="Arial" panose="020B0604020202020204" pitchFamily="34" charset="0"/>
                <a:cs typeface="Arial" panose="020B0604020202020204" pitchFamily="34" charset="0"/>
              </a:rPr>
              <a:t>Hồ</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núi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lửa</a:t>
            </a:r>
            <a:endParaRPr lang="vi-VN" sz="2400" dirty="0">
              <a:latin typeface="Arial" panose="020B0604020202020204" pitchFamily="34" charset="0"/>
              <a:cs typeface="Arial" panose="020B0604020202020204" pitchFamily="34" charset="0"/>
            </a:endParaRPr>
          </a:p>
        </p:txBody>
      </p:sp>
      <p:sp>
        <p:nvSpPr>
          <p:cNvPr id="89" name="TextBox 88">
            <a:extLst>
              <a:ext uri="{FF2B5EF4-FFF2-40B4-BE49-F238E27FC236}">
                <a16:creationId xmlns:a16="http://schemas.microsoft.com/office/drawing/2014/main" id="{2E8F46AC-95CA-A174-0329-7F4227CA42D9}"/>
              </a:ext>
            </a:extLst>
          </p:cNvPr>
          <p:cNvSpPr txBox="1"/>
          <p:nvPr/>
        </p:nvSpPr>
        <p:spPr>
          <a:xfrm>
            <a:off x="5135656" y="1245171"/>
            <a:ext cx="2284879" cy="461665"/>
          </a:xfrm>
          <a:prstGeom prst="rect">
            <a:avLst/>
          </a:prstGeom>
          <a:solidFill>
            <a:schemeClr val="bg2"/>
          </a:solidFill>
          <a:ln>
            <a:solidFill>
              <a:srgbClr val="FF0000"/>
            </a:solidFill>
          </a:ln>
        </p:spPr>
        <p:txBody>
          <a:bodyPr wrap="square">
            <a:spAutoFit/>
          </a:bodyPr>
          <a:lstStyle/>
          <a:p>
            <a:r>
              <a:rPr lang="en-US" sz="2400" dirty="0" err="1">
                <a:latin typeface="Arial" panose="020B0604020202020204" pitchFamily="34" charset="0"/>
                <a:cs typeface="Arial" panose="020B0604020202020204" pitchFamily="34" charset="0"/>
              </a:rPr>
              <a:t>Hồ</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kiến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tạo</a:t>
            </a:r>
            <a:endParaRPr lang="vi-VN" sz="2400" dirty="0">
              <a:latin typeface="Arial" panose="020B0604020202020204" pitchFamily="34" charset="0"/>
              <a:cs typeface="Arial" panose="020B0604020202020204" pitchFamily="34" charset="0"/>
            </a:endParaRPr>
          </a:p>
        </p:txBody>
      </p:sp>
      <p:sp>
        <p:nvSpPr>
          <p:cNvPr id="91" name="TextBox 90">
            <a:extLst>
              <a:ext uri="{FF2B5EF4-FFF2-40B4-BE49-F238E27FC236}">
                <a16:creationId xmlns:a16="http://schemas.microsoft.com/office/drawing/2014/main" id="{F467AC74-6079-8710-918C-B12973B7D0E8}"/>
              </a:ext>
            </a:extLst>
          </p:cNvPr>
          <p:cNvSpPr txBox="1"/>
          <p:nvPr/>
        </p:nvSpPr>
        <p:spPr>
          <a:xfrm>
            <a:off x="8711749" y="1249906"/>
            <a:ext cx="2538525" cy="461665"/>
          </a:xfrm>
          <a:prstGeom prst="rect">
            <a:avLst/>
          </a:prstGeom>
          <a:solidFill>
            <a:schemeClr val="bg2"/>
          </a:solidFill>
          <a:ln>
            <a:solidFill>
              <a:srgbClr val="FF0000"/>
            </a:solidFill>
          </a:ln>
        </p:spPr>
        <p:txBody>
          <a:bodyPr wrap="square">
            <a:spAutoFit/>
          </a:bodyPr>
          <a:lstStyle/>
          <a:p>
            <a:r>
              <a:rPr lang="en-US" sz="2400" dirty="0" err="1">
                <a:latin typeface="Arial" panose="020B0604020202020204" pitchFamily="34" charset="0"/>
                <a:cs typeface="Arial" panose="020B0604020202020204" pitchFamily="34" charset="0"/>
              </a:rPr>
              <a:t>Hồ</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móng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ngựa</a:t>
            </a:r>
            <a:endParaRPr lang="vi-VN" sz="2400" dirty="0">
              <a:latin typeface="Arial" panose="020B0604020202020204" pitchFamily="34" charset="0"/>
              <a:cs typeface="Arial" panose="020B0604020202020204" pitchFamily="34" charset="0"/>
            </a:endParaRPr>
          </a:p>
        </p:txBody>
      </p:sp>
      <p:sp>
        <p:nvSpPr>
          <p:cNvPr id="93" name="TextBox 92">
            <a:extLst>
              <a:ext uri="{FF2B5EF4-FFF2-40B4-BE49-F238E27FC236}">
                <a16:creationId xmlns:a16="http://schemas.microsoft.com/office/drawing/2014/main" id="{2E378FAC-0AA5-0F8C-1A89-049F3B190582}"/>
              </a:ext>
            </a:extLst>
          </p:cNvPr>
          <p:cNvSpPr txBox="1"/>
          <p:nvPr/>
        </p:nvSpPr>
        <p:spPr>
          <a:xfrm>
            <a:off x="5248328" y="2053874"/>
            <a:ext cx="2247580" cy="461665"/>
          </a:xfrm>
          <a:prstGeom prst="rect">
            <a:avLst/>
          </a:prstGeom>
          <a:solidFill>
            <a:schemeClr val="bg2"/>
          </a:solidFill>
          <a:ln>
            <a:solidFill>
              <a:srgbClr val="FF0000"/>
            </a:solidFill>
          </a:ln>
        </p:spPr>
        <p:txBody>
          <a:bodyPr wrap="square">
            <a:spAutoFit/>
          </a:bodyPr>
          <a:lstStyle/>
          <a:p>
            <a:r>
              <a:rPr lang="en-US" sz="2400" dirty="0" err="1">
                <a:latin typeface="Arial" panose="020B0604020202020204" pitchFamily="34" charset="0"/>
                <a:cs typeface="Arial" panose="020B0604020202020204" pitchFamily="34" charset="0"/>
              </a:rPr>
              <a:t>Hồ</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băng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hà</a:t>
            </a:r>
            <a:endParaRPr lang="vi-VN" sz="2400" dirty="0">
              <a:latin typeface="Arial" panose="020B0604020202020204" pitchFamily="34" charset="0"/>
              <a:cs typeface="Arial" panose="020B0604020202020204" pitchFamily="34" charset="0"/>
            </a:endParaRPr>
          </a:p>
        </p:txBody>
      </p:sp>
      <p:sp>
        <p:nvSpPr>
          <p:cNvPr id="95" name="TextBox 94">
            <a:extLst>
              <a:ext uri="{FF2B5EF4-FFF2-40B4-BE49-F238E27FC236}">
                <a16:creationId xmlns:a16="http://schemas.microsoft.com/office/drawing/2014/main" id="{A527F007-13F9-97E1-2367-03621C99E19B}"/>
              </a:ext>
            </a:extLst>
          </p:cNvPr>
          <p:cNvSpPr txBox="1"/>
          <p:nvPr/>
        </p:nvSpPr>
        <p:spPr>
          <a:xfrm>
            <a:off x="9363580" y="5101177"/>
            <a:ext cx="1886694" cy="461665"/>
          </a:xfrm>
          <a:prstGeom prst="rect">
            <a:avLst/>
          </a:prstGeom>
          <a:solidFill>
            <a:schemeClr val="bg2"/>
          </a:solidFill>
          <a:ln>
            <a:solidFill>
              <a:srgbClr val="FF0000"/>
            </a:solidFill>
          </a:ln>
        </p:spPr>
        <p:txBody>
          <a:bodyPr wrap="square">
            <a:spAutoFit/>
          </a:bodyPr>
          <a:lstStyle/>
          <a:p>
            <a:r>
              <a:rPr lang="en-US" sz="2400" dirty="0" err="1">
                <a:latin typeface="Arial" panose="020B0604020202020204" pitchFamily="34" charset="0"/>
                <a:cs typeface="Arial" panose="020B0604020202020204" pitchFamily="34" charset="0"/>
              </a:rPr>
              <a:t>Hồ</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nhân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tạo</a:t>
            </a:r>
            <a:endParaRPr lang="vi-VN" sz="2400" dirty="0">
              <a:latin typeface="Arial" panose="020B0604020202020204" pitchFamily="34" charset="0"/>
              <a:cs typeface="Arial" panose="020B0604020202020204" pitchFamily="34" charset="0"/>
            </a:endParaRPr>
          </a:p>
        </p:txBody>
      </p:sp>
      <p:sp>
        <p:nvSpPr>
          <p:cNvPr id="99" name="TextBox 98">
            <a:extLst>
              <a:ext uri="{FF2B5EF4-FFF2-40B4-BE49-F238E27FC236}">
                <a16:creationId xmlns:a16="http://schemas.microsoft.com/office/drawing/2014/main" id="{66CC9654-5E6F-5595-A1FA-F6ACB027F3F0}"/>
              </a:ext>
            </a:extLst>
          </p:cNvPr>
          <p:cNvSpPr txBox="1"/>
          <p:nvPr/>
        </p:nvSpPr>
        <p:spPr>
          <a:xfrm>
            <a:off x="8751245" y="2001359"/>
            <a:ext cx="2895993" cy="461665"/>
          </a:xfrm>
          <a:prstGeom prst="rect">
            <a:avLst/>
          </a:prstGeom>
          <a:solidFill>
            <a:schemeClr val="bg2"/>
          </a:solidFill>
          <a:ln>
            <a:solidFill>
              <a:srgbClr val="FF000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err="1">
                <a:effectLst/>
                <a:latin typeface="Arial" panose="020B0604020202020204" pitchFamily="34" charset="0"/>
                <a:cs typeface="Arial" panose="020B0604020202020204" pitchFamily="34" charset="0"/>
              </a:rPr>
              <a:t>Sông</a:t>
            </a:r>
            <a:r>
              <a:rPr lang="en-US" sz="2400" dirty="0">
                <a:effectLst/>
                <a:latin typeface="Arial" panose="020B0604020202020204" pitchFamily="34" charset="0"/>
                <a:cs typeface="Arial" panose="020B0604020202020204" pitchFamily="34" charset="0"/>
              </a:rPr>
              <a:t> </a:t>
            </a:r>
            <a:r>
              <a:rPr lang="en-US" sz="2400" dirty="0" err="1">
                <a:effectLst/>
                <a:latin typeface="Arial" panose="020B0604020202020204" pitchFamily="34" charset="0"/>
                <a:cs typeface="Arial" panose="020B0604020202020204" pitchFamily="34" charset="0"/>
              </a:rPr>
              <a:t>băng</a:t>
            </a:r>
            <a:r>
              <a:rPr lang="en-US" sz="2400" dirty="0">
                <a:effectLst/>
                <a:latin typeface="Arial" panose="020B0604020202020204" pitchFamily="34" charset="0"/>
                <a:cs typeface="Arial" panose="020B0604020202020204" pitchFamily="34" charset="0"/>
              </a:rPr>
              <a:t> </a:t>
            </a:r>
            <a:r>
              <a:rPr lang="en-US" sz="2400" dirty="0" err="1">
                <a:effectLst/>
                <a:latin typeface="Arial" panose="020B0604020202020204" pitchFamily="34" charset="0"/>
                <a:cs typeface="Arial" panose="020B0604020202020204" pitchFamily="34" charset="0"/>
              </a:rPr>
              <a:t>cổ</a:t>
            </a:r>
            <a:endParaRPr lang="vi-VN" sz="2400" dirty="0">
              <a:latin typeface="Arial" panose="020B0604020202020204" pitchFamily="34" charset="0"/>
              <a:cs typeface="Arial" panose="020B0604020202020204" pitchFamily="34" charset="0"/>
            </a:endParaRPr>
          </a:p>
        </p:txBody>
      </p:sp>
      <p:sp>
        <p:nvSpPr>
          <p:cNvPr id="101" name="TextBox 100">
            <a:extLst>
              <a:ext uri="{FF2B5EF4-FFF2-40B4-BE49-F238E27FC236}">
                <a16:creationId xmlns:a16="http://schemas.microsoft.com/office/drawing/2014/main" id="{09EE8D43-31BF-D46E-DE19-5A5177AB5C8F}"/>
              </a:ext>
            </a:extLst>
          </p:cNvPr>
          <p:cNvSpPr txBox="1"/>
          <p:nvPr/>
        </p:nvSpPr>
        <p:spPr>
          <a:xfrm>
            <a:off x="9060874" y="3403624"/>
            <a:ext cx="2355666" cy="461665"/>
          </a:xfrm>
          <a:prstGeom prst="rect">
            <a:avLst/>
          </a:prstGeom>
          <a:solidFill>
            <a:schemeClr val="bg2"/>
          </a:solidFill>
          <a:ln>
            <a:solidFill>
              <a:srgbClr val="FF0000"/>
            </a:solidFill>
          </a:ln>
        </p:spPr>
        <p:txBody>
          <a:bodyPr wrap="square">
            <a:spAutoFit/>
          </a:bodyPr>
          <a:lstStyle/>
          <a:p>
            <a:r>
              <a:rPr lang="en-US" sz="2400" dirty="0" err="1">
                <a:effectLst/>
                <a:latin typeface="Arial" panose="020B0604020202020204" pitchFamily="34" charset="0"/>
                <a:cs typeface="Arial" panose="020B0604020202020204" pitchFamily="34" charset="0"/>
              </a:rPr>
              <a:t>Núi</a:t>
            </a:r>
            <a:r>
              <a:rPr lang="en-US" sz="2400" dirty="0">
                <a:effectLst/>
                <a:latin typeface="Arial" panose="020B0604020202020204" pitchFamily="34" charset="0"/>
                <a:cs typeface="Arial" panose="020B0604020202020204" pitchFamily="34" charset="0"/>
              </a:rPr>
              <a:t> </a:t>
            </a:r>
            <a:r>
              <a:rPr lang="en-US" sz="2400" dirty="0" err="1">
                <a:effectLst/>
                <a:latin typeface="Arial" panose="020B0604020202020204" pitchFamily="34" charset="0"/>
                <a:cs typeface="Arial" panose="020B0604020202020204" pitchFamily="34" charset="0"/>
              </a:rPr>
              <a:t>lửa</a:t>
            </a:r>
            <a:endParaRPr lang="vi-VN" sz="2400" dirty="0">
              <a:latin typeface="Arial" panose="020B0604020202020204" pitchFamily="34" charset="0"/>
              <a:cs typeface="Arial" panose="020B0604020202020204" pitchFamily="34" charset="0"/>
            </a:endParaRPr>
          </a:p>
        </p:txBody>
      </p:sp>
      <p:sp>
        <p:nvSpPr>
          <p:cNvPr id="103" name="TextBox 102">
            <a:extLst>
              <a:ext uri="{FF2B5EF4-FFF2-40B4-BE49-F238E27FC236}">
                <a16:creationId xmlns:a16="http://schemas.microsoft.com/office/drawing/2014/main" id="{C49E7B8B-BA70-0867-CCF6-CFD46A770A67}"/>
              </a:ext>
            </a:extLst>
          </p:cNvPr>
          <p:cNvSpPr txBox="1"/>
          <p:nvPr/>
        </p:nvSpPr>
        <p:spPr>
          <a:xfrm>
            <a:off x="5248328" y="2817908"/>
            <a:ext cx="4267593" cy="461665"/>
          </a:xfrm>
          <a:prstGeom prst="rect">
            <a:avLst/>
          </a:prstGeom>
          <a:solidFill>
            <a:schemeClr val="bg2"/>
          </a:solidFill>
          <a:ln>
            <a:solidFill>
              <a:srgbClr val="FF000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err="1">
                <a:effectLst/>
                <a:latin typeface="Arial" panose="020B0604020202020204" pitchFamily="34" charset="0"/>
                <a:cs typeface="Arial" panose="020B0604020202020204" pitchFamily="34" charset="0"/>
              </a:rPr>
              <a:t>Các</a:t>
            </a:r>
            <a:r>
              <a:rPr lang="en-US" sz="2400" dirty="0">
                <a:effectLst/>
                <a:latin typeface="Arial" panose="020B0604020202020204" pitchFamily="34" charset="0"/>
                <a:cs typeface="Arial" panose="020B0604020202020204" pitchFamily="34" charset="0"/>
              </a:rPr>
              <a:t> </a:t>
            </a:r>
            <a:r>
              <a:rPr lang="en-US" sz="2400" dirty="0" err="1">
                <a:effectLst/>
                <a:latin typeface="Arial" panose="020B0604020202020204" pitchFamily="34" charset="0"/>
                <a:cs typeface="Arial" panose="020B0604020202020204" pitchFamily="34" charset="0"/>
              </a:rPr>
              <a:t>mảng</a:t>
            </a:r>
            <a:r>
              <a:rPr lang="en-US" sz="2400" dirty="0">
                <a:effectLst/>
                <a:latin typeface="Arial" panose="020B0604020202020204" pitchFamily="34" charset="0"/>
                <a:cs typeface="Arial" panose="020B0604020202020204" pitchFamily="34" charset="0"/>
              </a:rPr>
              <a:t> </a:t>
            </a:r>
            <a:r>
              <a:rPr lang="en-US" sz="2400" dirty="0" err="1">
                <a:effectLst/>
                <a:latin typeface="Arial" panose="020B0604020202020204" pitchFamily="34" charset="0"/>
                <a:cs typeface="Arial" panose="020B0604020202020204" pitchFamily="34" charset="0"/>
              </a:rPr>
              <a:t>kiến</a:t>
            </a:r>
            <a:r>
              <a:rPr lang="en-US" sz="2400" dirty="0">
                <a:effectLst/>
                <a:latin typeface="Arial" panose="020B0604020202020204" pitchFamily="34" charset="0"/>
                <a:cs typeface="Arial" panose="020B0604020202020204" pitchFamily="34" charset="0"/>
              </a:rPr>
              <a:t> </a:t>
            </a:r>
            <a:r>
              <a:rPr lang="en-US" sz="2400" dirty="0" err="1">
                <a:effectLst/>
                <a:latin typeface="Arial" panose="020B0604020202020204" pitchFamily="34" charset="0"/>
                <a:cs typeface="Arial" panose="020B0604020202020204" pitchFamily="34" charset="0"/>
              </a:rPr>
              <a:t>tạo</a:t>
            </a:r>
            <a:r>
              <a:rPr lang="en-US" sz="2400" dirty="0">
                <a:effectLst/>
                <a:latin typeface="Arial" panose="020B0604020202020204" pitchFamily="34" charset="0"/>
                <a:cs typeface="Arial" panose="020B0604020202020204" pitchFamily="34" charset="0"/>
              </a:rPr>
              <a:t> di </a:t>
            </a:r>
            <a:r>
              <a:rPr lang="en-US" sz="2400" dirty="0" err="1">
                <a:effectLst/>
                <a:latin typeface="Arial" panose="020B0604020202020204" pitchFamily="34" charset="0"/>
                <a:cs typeface="Arial" panose="020B0604020202020204" pitchFamily="34" charset="0"/>
              </a:rPr>
              <a:t>chuyển</a:t>
            </a:r>
            <a:r>
              <a:rPr lang="en-US" sz="2400" dirty="0">
                <a:effectLst/>
                <a:latin typeface="Arial" panose="020B0604020202020204" pitchFamily="34" charset="0"/>
                <a:cs typeface="Arial" panose="020B0604020202020204" pitchFamily="34" charset="0"/>
              </a:rPr>
              <a:t>.</a:t>
            </a:r>
          </a:p>
        </p:txBody>
      </p:sp>
      <p:sp>
        <p:nvSpPr>
          <p:cNvPr id="105" name="TextBox 104">
            <a:extLst>
              <a:ext uri="{FF2B5EF4-FFF2-40B4-BE49-F238E27FC236}">
                <a16:creationId xmlns:a16="http://schemas.microsoft.com/office/drawing/2014/main" id="{94C084F8-F522-76C5-E45B-793A401BDB7C}"/>
              </a:ext>
            </a:extLst>
          </p:cNvPr>
          <p:cNvSpPr txBox="1"/>
          <p:nvPr/>
        </p:nvSpPr>
        <p:spPr>
          <a:xfrm>
            <a:off x="5334359" y="4165267"/>
            <a:ext cx="5053445" cy="830997"/>
          </a:xfrm>
          <a:prstGeom prst="rect">
            <a:avLst/>
          </a:prstGeom>
          <a:solidFill>
            <a:schemeClr val="bg2"/>
          </a:solidFill>
          <a:ln>
            <a:solidFill>
              <a:srgbClr val="FF000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err="1">
                <a:effectLst/>
                <a:latin typeface="Arial" panose="020B0604020202020204" pitchFamily="34" charset="0"/>
                <a:cs typeface="Arial" panose="020B0604020202020204" pitchFamily="34" charset="0"/>
              </a:rPr>
              <a:t>Sông</a:t>
            </a:r>
            <a:r>
              <a:rPr lang="en-US" sz="2400" dirty="0">
                <a:effectLst/>
                <a:latin typeface="Arial" panose="020B0604020202020204" pitchFamily="34" charset="0"/>
                <a:cs typeface="Arial" panose="020B0604020202020204" pitchFamily="34" charset="0"/>
              </a:rPr>
              <a:t> </a:t>
            </a:r>
            <a:r>
              <a:rPr lang="en-US" sz="2400" dirty="0" err="1">
                <a:effectLst/>
                <a:latin typeface="Arial" panose="020B0604020202020204" pitchFamily="34" charset="0"/>
                <a:cs typeface="Arial" panose="020B0604020202020204" pitchFamily="34" charset="0"/>
              </a:rPr>
              <a:t>bị</a:t>
            </a:r>
            <a:r>
              <a:rPr lang="en-US" sz="2400" dirty="0">
                <a:effectLst/>
                <a:latin typeface="Arial" panose="020B0604020202020204" pitchFamily="34" charset="0"/>
                <a:cs typeface="Arial" panose="020B0604020202020204" pitchFamily="34" charset="0"/>
              </a:rPr>
              <a:t> </a:t>
            </a:r>
            <a:r>
              <a:rPr lang="en-US" sz="2400" dirty="0" err="1">
                <a:effectLst/>
                <a:latin typeface="Arial" panose="020B0604020202020204" pitchFamily="34" charset="0"/>
                <a:cs typeface="Arial" panose="020B0604020202020204" pitchFamily="34" charset="0"/>
              </a:rPr>
              <a:t>tách</a:t>
            </a:r>
            <a:r>
              <a:rPr lang="en-US" sz="2400" dirty="0">
                <a:effectLst/>
                <a:latin typeface="Arial" panose="020B0604020202020204" pitchFamily="34" charset="0"/>
                <a:cs typeface="Arial" panose="020B0604020202020204" pitchFamily="34" charset="0"/>
              </a:rPr>
              <a:t> </a:t>
            </a:r>
            <a:r>
              <a:rPr lang="en-US" sz="2400" dirty="0" err="1">
                <a:effectLst/>
                <a:latin typeface="Arial" panose="020B0604020202020204" pitchFamily="34" charset="0"/>
                <a:cs typeface="Arial" panose="020B0604020202020204" pitchFamily="34" charset="0"/>
              </a:rPr>
              <a:t>ra</a:t>
            </a:r>
            <a:r>
              <a:rPr lang="en-US" sz="2400" dirty="0">
                <a:effectLst/>
                <a:latin typeface="Arial" panose="020B0604020202020204" pitchFamily="34" charset="0"/>
                <a:cs typeface="Arial" panose="020B0604020202020204" pitchFamily="34" charset="0"/>
              </a:rPr>
              <a:t> </a:t>
            </a:r>
            <a:r>
              <a:rPr lang="en-US" sz="2400" dirty="0" err="1">
                <a:effectLst/>
                <a:latin typeface="Arial" panose="020B0604020202020204" pitchFamily="34" charset="0"/>
                <a:cs typeface="Arial" panose="020B0604020202020204" pitchFamily="34" charset="0"/>
              </a:rPr>
              <a:t>khỏi</a:t>
            </a:r>
            <a:r>
              <a:rPr lang="en-US" sz="2400" dirty="0">
                <a:effectLst/>
                <a:latin typeface="Arial" panose="020B0604020202020204" pitchFamily="34" charset="0"/>
                <a:cs typeface="Arial" panose="020B0604020202020204" pitchFamily="34" charset="0"/>
              </a:rPr>
              <a:t> </a:t>
            </a:r>
            <a:r>
              <a:rPr lang="en-US" sz="2400" dirty="0" err="1">
                <a:effectLst/>
                <a:latin typeface="Arial" panose="020B0604020202020204" pitchFamily="34" charset="0"/>
                <a:cs typeface="Arial" panose="020B0604020202020204" pitchFamily="34" charset="0"/>
              </a:rPr>
              <a:t>dòng</a:t>
            </a:r>
            <a:r>
              <a:rPr lang="en-US" sz="2400" dirty="0">
                <a:effectLst/>
                <a:latin typeface="Arial" panose="020B0604020202020204" pitchFamily="34" charset="0"/>
                <a:cs typeface="Arial" panose="020B0604020202020204" pitchFamily="34" charset="0"/>
              </a:rPr>
              <a:t> </a:t>
            </a:r>
            <a:r>
              <a:rPr lang="en-US" sz="2400" dirty="0" err="1">
                <a:effectLst/>
                <a:latin typeface="Arial" panose="020B0604020202020204" pitchFamily="34" charset="0"/>
                <a:cs typeface="Arial" panose="020B0604020202020204" pitchFamily="34" charset="0"/>
              </a:rPr>
              <a:t>chính</a:t>
            </a:r>
            <a:r>
              <a:rPr lang="en-US" sz="2400" dirty="0">
                <a:effectLst/>
                <a:latin typeface="Arial" panose="020B0604020202020204" pitchFamily="34" charset="0"/>
                <a:cs typeface="Arial" panose="020B0604020202020204" pitchFamily="34" charset="0"/>
              </a:rPr>
              <a:t>, </a:t>
            </a:r>
            <a:r>
              <a:rPr lang="en-US" sz="2400" dirty="0" err="1">
                <a:effectLst/>
                <a:latin typeface="Arial" panose="020B0604020202020204" pitchFamily="34" charset="0"/>
                <a:cs typeface="Arial" panose="020B0604020202020204" pitchFamily="34" charset="0"/>
              </a:rPr>
              <a:t>sau</a:t>
            </a:r>
            <a:r>
              <a:rPr lang="en-US" sz="2400" dirty="0">
                <a:effectLst/>
                <a:latin typeface="Arial" panose="020B0604020202020204" pitchFamily="34" charset="0"/>
                <a:cs typeface="Arial" panose="020B0604020202020204" pitchFamily="34" charset="0"/>
              </a:rPr>
              <a:t> </a:t>
            </a:r>
            <a:r>
              <a:rPr lang="en-US" sz="2400" dirty="0" err="1">
                <a:effectLst/>
                <a:latin typeface="Arial" panose="020B0604020202020204" pitchFamily="34" charset="0"/>
                <a:cs typeface="Arial" panose="020B0604020202020204" pitchFamily="34" charset="0"/>
              </a:rPr>
              <a:t>khi</a:t>
            </a:r>
            <a:r>
              <a:rPr lang="en-US" sz="2400" dirty="0">
                <a:effectLst/>
                <a:latin typeface="Arial" panose="020B0604020202020204" pitchFamily="34" charset="0"/>
                <a:cs typeface="Arial" panose="020B0604020202020204" pitchFamily="34" charset="0"/>
              </a:rPr>
              <a:t> </a:t>
            </a:r>
            <a:r>
              <a:rPr lang="en-US" sz="2400" dirty="0" err="1">
                <a:effectLst/>
                <a:latin typeface="Arial" panose="020B0604020202020204" pitchFamily="34" charset="0"/>
                <a:cs typeface="Arial" panose="020B0604020202020204" pitchFamily="34" charset="0"/>
              </a:rPr>
              <a:t>chuyển</a:t>
            </a:r>
            <a:r>
              <a:rPr lang="en-US" sz="2400" dirty="0">
                <a:effectLst/>
                <a:latin typeface="Arial" panose="020B0604020202020204" pitchFamily="34" charset="0"/>
                <a:cs typeface="Arial" panose="020B0604020202020204" pitchFamily="34" charset="0"/>
              </a:rPr>
              <a:t> </a:t>
            </a:r>
            <a:r>
              <a:rPr lang="en-US" sz="2400" dirty="0" err="1">
                <a:effectLst/>
                <a:latin typeface="Arial" panose="020B0604020202020204" pitchFamily="34" charset="0"/>
                <a:cs typeface="Arial" panose="020B0604020202020204" pitchFamily="34" charset="0"/>
              </a:rPr>
              <a:t>dòng</a:t>
            </a:r>
            <a:endParaRPr lang="vi-VN" sz="2400" dirty="0">
              <a:latin typeface="Arial" panose="020B0604020202020204" pitchFamily="34" charset="0"/>
              <a:cs typeface="Arial" panose="020B0604020202020204" pitchFamily="34" charset="0"/>
            </a:endParaRPr>
          </a:p>
        </p:txBody>
      </p:sp>
      <p:sp>
        <p:nvSpPr>
          <p:cNvPr id="107" name="TextBox 106">
            <a:extLst>
              <a:ext uri="{FF2B5EF4-FFF2-40B4-BE49-F238E27FC236}">
                <a16:creationId xmlns:a16="http://schemas.microsoft.com/office/drawing/2014/main" id="{5F3B8E03-9F04-2F40-FB01-2BD8E29BC5A9}"/>
              </a:ext>
            </a:extLst>
          </p:cNvPr>
          <p:cNvSpPr txBox="1"/>
          <p:nvPr/>
        </p:nvSpPr>
        <p:spPr>
          <a:xfrm>
            <a:off x="5160258" y="3504999"/>
            <a:ext cx="1814946" cy="461665"/>
          </a:xfrm>
          <a:prstGeom prst="rect">
            <a:avLst/>
          </a:prstGeom>
          <a:noFill/>
          <a:ln>
            <a:solidFill>
              <a:srgbClr val="FF000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latin typeface="Arial" panose="020B0604020202020204" pitchFamily="34" charset="0"/>
                <a:cs typeface="Arial" panose="020B0604020202020204" pitchFamily="34" charset="0"/>
              </a:rPr>
              <a:t>Con </a:t>
            </a:r>
            <a:r>
              <a:rPr lang="en-US" sz="2400" dirty="0" err="1">
                <a:latin typeface="Arial" panose="020B0604020202020204" pitchFamily="34" charset="0"/>
                <a:cs typeface="Arial" panose="020B0604020202020204" pitchFamily="34" charset="0"/>
              </a:rPr>
              <a:t>người</a:t>
            </a:r>
            <a:endParaRPr lang="vi-VN" sz="2400" dirty="0">
              <a:latin typeface="+mn-lt"/>
              <a:cs typeface="Arial" panose="020B0604020202020204" pitchFamily="34" charset="0"/>
            </a:endParaRPr>
          </a:p>
        </p:txBody>
      </p:sp>
      <p:sp>
        <p:nvSpPr>
          <p:cNvPr id="108" name="Rectangle 107">
            <a:extLst>
              <a:ext uri="{FF2B5EF4-FFF2-40B4-BE49-F238E27FC236}">
                <a16:creationId xmlns:a16="http://schemas.microsoft.com/office/drawing/2014/main" id="{1103D38D-0B24-27F0-79F2-8BD474B189BE}"/>
              </a:ext>
            </a:extLst>
          </p:cNvPr>
          <p:cNvSpPr/>
          <p:nvPr/>
        </p:nvSpPr>
        <p:spPr>
          <a:xfrm>
            <a:off x="4774881" y="498115"/>
            <a:ext cx="6487710" cy="501118"/>
          </a:xfrm>
          <a:prstGeom prst="rect">
            <a:avLst/>
          </a:prstGeom>
          <a:solidFill>
            <a:schemeClr val="bg2"/>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FF0000"/>
                </a:solidFill>
                <a:latin typeface="Arial" panose="020B0604020202020204" pitchFamily="34" charset="0"/>
                <a:cs typeface="Arial" panose="020B0604020202020204" pitchFamily="34" charset="0"/>
              </a:rPr>
              <a:t>Sắp</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xếp</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các</a:t>
            </a:r>
            <a:r>
              <a:rPr lang="en-US" sz="2400" dirty="0">
                <a:solidFill>
                  <a:srgbClr val="FF0000"/>
                </a:solidFill>
                <a:latin typeface="Arial" panose="020B0604020202020204" pitchFamily="34" charset="0"/>
                <a:cs typeface="Arial" panose="020B0604020202020204" pitchFamily="34" charset="0"/>
              </a:rPr>
              <a:t> ô </a:t>
            </a:r>
            <a:r>
              <a:rPr lang="en-US" sz="2400" dirty="0" err="1">
                <a:solidFill>
                  <a:srgbClr val="FF0000"/>
                </a:solidFill>
                <a:latin typeface="Arial" panose="020B0604020202020204" pitchFamily="34" charset="0"/>
                <a:cs typeface="Arial" panose="020B0604020202020204" pitchFamily="34" charset="0"/>
              </a:rPr>
              <a:t>thông</a:t>
            </a:r>
            <a:r>
              <a:rPr lang="en-US" sz="2400" dirty="0">
                <a:solidFill>
                  <a:srgbClr val="FF0000"/>
                </a:solidFill>
                <a:latin typeface="Arial" panose="020B0604020202020204" pitchFamily="34" charset="0"/>
                <a:cs typeface="Arial" panose="020B0604020202020204" pitchFamily="34" charset="0"/>
              </a:rPr>
              <a:t> tin </a:t>
            </a:r>
            <a:r>
              <a:rPr lang="en-US" sz="2400" dirty="0" err="1">
                <a:solidFill>
                  <a:srgbClr val="FF0000"/>
                </a:solidFill>
                <a:latin typeface="Arial" panose="020B0604020202020204" pitchFamily="34" charset="0"/>
                <a:cs typeface="Arial" panose="020B0604020202020204" pitchFamily="34" charset="0"/>
              </a:rPr>
              <a:t>vào</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phiếu</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học</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tập</a:t>
            </a:r>
            <a:endParaRPr lang="vi-VN" sz="2400" dirty="0">
              <a:solidFill>
                <a:srgbClr val="FF0000"/>
              </a:solidFill>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CF94DED5-AD09-C6EA-939F-019DC8DC780F}"/>
              </a:ext>
            </a:extLst>
          </p:cNvPr>
          <p:cNvSpPr/>
          <p:nvPr/>
        </p:nvSpPr>
        <p:spPr>
          <a:xfrm>
            <a:off x="420939" y="1015351"/>
            <a:ext cx="2773290" cy="90095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2060"/>
                </a:solidFill>
                <a:latin typeface="Arial" panose="020B0604020202020204" pitchFamily="34" charset="0"/>
                <a:cs typeface="Arial" panose="020B0604020202020204" pitchFamily="34" charset="0"/>
              </a:rPr>
              <a:t>Báo</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cáo</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sản</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phẩm</a:t>
            </a:r>
            <a:endParaRPr lang="vi-VN" sz="2400" dirty="0">
              <a:solidFill>
                <a:srgbClr val="002060"/>
              </a:solidFill>
              <a:latin typeface="Arial" panose="020B0604020202020204" pitchFamily="34" charset="0"/>
              <a:cs typeface="Arial" panose="020B0604020202020204" pitchFamily="34" charset="0"/>
            </a:endParaRPr>
          </a:p>
        </p:txBody>
      </p:sp>
      <p:sp>
        <p:nvSpPr>
          <p:cNvPr id="3" name="矩形: 圆角 31">
            <a:extLst>
              <a:ext uri="{FF2B5EF4-FFF2-40B4-BE49-F238E27FC236}">
                <a16:creationId xmlns:a16="http://schemas.microsoft.com/office/drawing/2014/main" id="{BE028F83-3E04-7E6E-63FF-A7B6CCE53015}"/>
              </a:ext>
            </a:extLst>
          </p:cNvPr>
          <p:cNvSpPr/>
          <p:nvPr/>
        </p:nvSpPr>
        <p:spPr>
          <a:xfrm>
            <a:off x="1164247" y="1966924"/>
            <a:ext cx="881916" cy="635563"/>
          </a:xfrm>
          <a:prstGeom prst="roundRect">
            <a:avLst/>
          </a:prstGeom>
          <a:solidFill>
            <a:schemeClr val="bg1"/>
          </a:solidFill>
          <a:ln>
            <a:solidFill>
              <a:srgbClr val="FF0000"/>
            </a:solidFill>
          </a:ln>
          <a:scene3d>
            <a:camera prst="orthographicFront"/>
            <a:lightRig rig="threePt" dir="t"/>
          </a:scene3d>
          <a:sp3d>
            <a:bevelT w="114300" prst="artDeco"/>
          </a:sp3d>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err="1">
                <a:ln>
                  <a:noFill/>
                </a:ln>
                <a:solidFill>
                  <a:schemeClr val="accent1">
                    <a:lumMod val="50000"/>
                  </a:schemeClr>
                </a:solidFill>
                <a:effectLst/>
                <a:uLnTx/>
                <a:uFillTx/>
                <a:latin typeface="Arial" panose="020B0604020202020204" pitchFamily="34" charset="0"/>
                <a:ea typeface="微软雅黑" panose="020B0503020204020204" pitchFamily="34" charset="-122"/>
                <a:cs typeface="Arial" panose="020B0604020202020204" pitchFamily="34" charset="0"/>
              </a:rPr>
              <a:t>Hồ</a:t>
            </a:r>
            <a:endParaRPr kumimoji="0" lang="zh-CN" altLang="en-US" sz="2800" b="0" i="0" u="none" strike="noStrike" kern="1200" cap="none" spc="0" normalizeH="0" baseline="0" noProof="0" dirty="0">
              <a:ln>
                <a:noFill/>
              </a:ln>
              <a:solidFill>
                <a:schemeClr val="accent1">
                  <a:lumMod val="50000"/>
                </a:schemeClr>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2253572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50F126CA-8D1B-41DA-592A-512A48D4754A}"/>
              </a:ext>
            </a:extLst>
          </p:cNvPr>
          <p:cNvGraphicFramePr>
            <a:graphicFrameLocks noGrp="1"/>
          </p:cNvGraphicFramePr>
          <p:nvPr>
            <p:extLst>
              <p:ext uri="{D42A27DB-BD31-4B8C-83A1-F6EECF244321}">
                <p14:modId xmlns:p14="http://schemas.microsoft.com/office/powerpoint/2010/main" val="301214685"/>
              </p:ext>
            </p:extLst>
          </p:nvPr>
        </p:nvGraphicFramePr>
        <p:xfrm>
          <a:off x="1684482" y="381000"/>
          <a:ext cx="9989127" cy="4937760"/>
        </p:xfrm>
        <a:graphic>
          <a:graphicData uri="http://schemas.openxmlformats.org/drawingml/2006/table">
            <a:tbl>
              <a:tblPr firstRow="1" bandRow="1">
                <a:tableStyleId>{5C22544A-7EE6-4342-B048-85BDC9FD1C3A}</a:tableStyleId>
              </a:tblPr>
              <a:tblGrid>
                <a:gridCol w="2048906">
                  <a:extLst>
                    <a:ext uri="{9D8B030D-6E8A-4147-A177-3AD203B41FA5}">
                      <a16:colId xmlns:a16="http://schemas.microsoft.com/office/drawing/2014/main" val="1334921899"/>
                    </a:ext>
                  </a:extLst>
                </a:gridCol>
                <a:gridCol w="4610512">
                  <a:extLst>
                    <a:ext uri="{9D8B030D-6E8A-4147-A177-3AD203B41FA5}">
                      <a16:colId xmlns:a16="http://schemas.microsoft.com/office/drawing/2014/main" val="2184733810"/>
                    </a:ext>
                  </a:extLst>
                </a:gridCol>
                <a:gridCol w="3329709">
                  <a:extLst>
                    <a:ext uri="{9D8B030D-6E8A-4147-A177-3AD203B41FA5}">
                      <a16:colId xmlns:a16="http://schemas.microsoft.com/office/drawing/2014/main" val="2236717830"/>
                    </a:ext>
                  </a:extLst>
                </a:gridCol>
              </a:tblGrid>
              <a:tr h="370840">
                <a:tc>
                  <a:txBody>
                    <a:bodyPr/>
                    <a:lstStyle/>
                    <a:p>
                      <a:pPr algn="ctr"/>
                      <a:r>
                        <a:rPr lang="en-US" sz="2400" dirty="0" err="1">
                          <a:solidFill>
                            <a:srgbClr val="FF0000"/>
                          </a:solidFill>
                          <a:latin typeface="Arial" panose="020B0604020202020204" pitchFamily="34" charset="0"/>
                          <a:cs typeface="Arial" panose="020B0604020202020204" pitchFamily="34" charset="0"/>
                        </a:rPr>
                        <a:t>Loại</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hồ</a:t>
                      </a:r>
                      <a:endParaRPr lang="vi-VN" sz="2400" dirty="0">
                        <a:solidFill>
                          <a:srgbClr val="FF0000"/>
                        </a:solidFill>
                        <a:latin typeface="Arial" panose="020B0604020202020204" pitchFamily="34" charset="0"/>
                        <a:cs typeface="Arial" panose="020B0604020202020204" pitchFamily="34" charset="0"/>
                      </a:endParaRPr>
                    </a:p>
                  </a:txBody>
                  <a:tcPr>
                    <a:solidFill>
                      <a:schemeClr val="bg2"/>
                    </a:solidFill>
                  </a:tcPr>
                </a:tc>
                <a:tc>
                  <a:txBody>
                    <a:bodyPr/>
                    <a:lstStyle/>
                    <a:p>
                      <a:pPr algn="ctr"/>
                      <a:r>
                        <a:rPr lang="en-US" sz="2400" dirty="0" err="1">
                          <a:solidFill>
                            <a:srgbClr val="FF0000"/>
                          </a:solidFill>
                          <a:latin typeface="Arial" panose="020B0604020202020204" pitchFamily="34" charset="0"/>
                          <a:cs typeface="Arial" panose="020B0604020202020204" pitchFamily="34" charset="0"/>
                        </a:rPr>
                        <a:t>Nguồn</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gốc</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hình</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thành</a:t>
                      </a:r>
                      <a:endParaRPr lang="vi-VN" sz="2400" dirty="0">
                        <a:solidFill>
                          <a:srgbClr val="FF0000"/>
                        </a:solidFill>
                        <a:latin typeface="Arial" panose="020B0604020202020204" pitchFamily="34" charset="0"/>
                        <a:cs typeface="Arial" panose="020B0604020202020204" pitchFamily="34" charset="0"/>
                      </a:endParaRPr>
                    </a:p>
                  </a:txBody>
                  <a:tcPr>
                    <a:solidFill>
                      <a:schemeClr val="bg2"/>
                    </a:solidFill>
                  </a:tcPr>
                </a:tc>
                <a:tc>
                  <a:txBody>
                    <a:bodyPr/>
                    <a:lstStyle/>
                    <a:p>
                      <a:pPr algn="ct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Ví</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dụ</a:t>
                      </a:r>
                      <a:endParaRPr lang="vi-VN" sz="2400" dirty="0">
                        <a:solidFill>
                          <a:srgbClr val="FF0000"/>
                        </a:solidFill>
                        <a:latin typeface="Arial" panose="020B0604020202020204" pitchFamily="34" charset="0"/>
                        <a:cs typeface="Arial" panose="020B0604020202020204" pitchFamily="34" charset="0"/>
                      </a:endParaRPr>
                    </a:p>
                  </a:txBody>
                  <a:tcPr>
                    <a:solidFill>
                      <a:schemeClr val="bg2"/>
                    </a:solidFill>
                  </a:tcPr>
                </a:tc>
                <a:extLst>
                  <a:ext uri="{0D108BD9-81ED-4DB2-BD59-A6C34878D82A}">
                    <a16:rowId xmlns:a16="http://schemas.microsoft.com/office/drawing/2014/main" val="2204857532"/>
                  </a:ext>
                </a:extLst>
              </a:tr>
              <a:tr h="370840">
                <a:tc>
                  <a:txBody>
                    <a:bodyPr/>
                    <a:lstStyle/>
                    <a:p>
                      <a:r>
                        <a:rPr lang="en-US" sz="2400" b="1" dirty="0" err="1">
                          <a:solidFill>
                            <a:schemeClr val="tx1"/>
                          </a:solidFill>
                          <a:latin typeface="Arial" panose="020B0604020202020204" pitchFamily="34" charset="0"/>
                          <a:cs typeface="Arial" panose="020B0604020202020204" pitchFamily="34" charset="0"/>
                        </a:rPr>
                        <a:t>Hồ</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núi</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lửa</a:t>
                      </a:r>
                      <a:endParaRPr lang="en-US" sz="2400" b="1" dirty="0">
                        <a:solidFill>
                          <a:schemeClr val="tx1"/>
                        </a:solidFill>
                        <a:latin typeface="Arial" panose="020B0604020202020204" pitchFamily="34" charset="0"/>
                        <a:cs typeface="Arial" panose="020B0604020202020204" pitchFamily="34" charset="0"/>
                      </a:endParaRPr>
                    </a:p>
                    <a:p>
                      <a:endParaRPr lang="vi-VN" sz="2400" dirty="0">
                        <a:solidFill>
                          <a:schemeClr val="tx1"/>
                        </a:solidFill>
                        <a:latin typeface="Arial" panose="020B0604020202020204" pitchFamily="34" charset="0"/>
                        <a:cs typeface="Arial" panose="020B0604020202020204" pitchFamily="34" charset="0"/>
                      </a:endParaRPr>
                    </a:p>
                  </a:txBody>
                  <a:tcPr>
                    <a:solidFill>
                      <a:schemeClr val="bg2"/>
                    </a:solidFill>
                  </a:tcPr>
                </a:tc>
                <a:tc>
                  <a:txBody>
                    <a:bodyPr/>
                    <a:lstStyle/>
                    <a:p>
                      <a:r>
                        <a:rPr lang="en-US" sz="2400" dirty="0" err="1">
                          <a:solidFill>
                            <a:schemeClr val="tx1"/>
                          </a:solidFill>
                          <a:latin typeface="Arial" panose="020B0604020202020204" pitchFamily="34" charset="0"/>
                          <a:cs typeface="Arial" panose="020B0604020202020204" pitchFamily="34" charset="0"/>
                        </a:rPr>
                        <a:t>Núi</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lửa</a:t>
                      </a:r>
                      <a:endParaRPr lang="vi-VN" sz="2400" dirty="0">
                        <a:solidFill>
                          <a:schemeClr val="tx1"/>
                        </a:solidFill>
                        <a:latin typeface="Arial" panose="020B0604020202020204" pitchFamily="34" charset="0"/>
                        <a:cs typeface="Arial" panose="020B0604020202020204" pitchFamily="34" charset="0"/>
                      </a:endParaRPr>
                    </a:p>
                  </a:txBody>
                  <a:tcPr>
                    <a:solidFill>
                      <a:schemeClr val="bg2"/>
                    </a:solidFill>
                  </a:tcPr>
                </a:tc>
                <a:tc>
                  <a:txBody>
                    <a:bodyPr/>
                    <a:lstStyle/>
                    <a:p>
                      <a:r>
                        <a:rPr lang="en-US" sz="2400" dirty="0" err="1">
                          <a:solidFill>
                            <a:schemeClr val="tx1"/>
                          </a:solidFill>
                          <a:latin typeface="Arial" panose="020B0604020202020204" pitchFamily="34" charset="0"/>
                          <a:cs typeface="Arial" panose="020B0604020202020204" pitchFamily="34" charset="0"/>
                        </a:rPr>
                        <a:t>Hồ</a:t>
                      </a:r>
                      <a:r>
                        <a:rPr lang="en-US" sz="2400" dirty="0">
                          <a:solidFill>
                            <a:schemeClr val="tx1"/>
                          </a:solidFill>
                          <a:latin typeface="Arial" panose="020B0604020202020204" pitchFamily="34" charset="0"/>
                          <a:cs typeface="Arial" panose="020B0604020202020204" pitchFamily="34" charset="0"/>
                        </a:rPr>
                        <a:t> Qui-lo-toa </a:t>
                      </a:r>
                      <a:endParaRPr lang="vi-VN" sz="2400" dirty="0">
                        <a:solidFill>
                          <a:schemeClr val="tx1"/>
                        </a:solidFill>
                        <a:latin typeface="Arial" panose="020B0604020202020204" pitchFamily="34" charset="0"/>
                        <a:cs typeface="Arial" panose="020B0604020202020204" pitchFamily="34" charset="0"/>
                      </a:endParaRPr>
                    </a:p>
                  </a:txBody>
                  <a:tcPr>
                    <a:solidFill>
                      <a:schemeClr val="bg2"/>
                    </a:solidFill>
                  </a:tcPr>
                </a:tc>
                <a:extLst>
                  <a:ext uri="{0D108BD9-81ED-4DB2-BD59-A6C34878D82A}">
                    <a16:rowId xmlns:a16="http://schemas.microsoft.com/office/drawing/2014/main" val="2807562687"/>
                  </a:ext>
                </a:extLst>
              </a:tr>
              <a:tr h="370840">
                <a:tc>
                  <a:txBody>
                    <a:bodyPr/>
                    <a:lstStyle/>
                    <a:p>
                      <a:r>
                        <a:rPr lang="en-US" sz="2400" b="1" dirty="0" err="1">
                          <a:solidFill>
                            <a:schemeClr val="tx1"/>
                          </a:solidFill>
                          <a:latin typeface="Arial" panose="020B0604020202020204" pitchFamily="34" charset="0"/>
                          <a:cs typeface="Arial" panose="020B0604020202020204" pitchFamily="34" charset="0"/>
                        </a:rPr>
                        <a:t>Hồ</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kiến</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tạo</a:t>
                      </a:r>
                      <a:endParaRPr lang="en-US" sz="2400" b="1" dirty="0">
                        <a:solidFill>
                          <a:schemeClr val="tx1"/>
                        </a:solidFill>
                        <a:latin typeface="Arial" panose="020B0604020202020204" pitchFamily="34" charset="0"/>
                        <a:cs typeface="Arial" panose="020B0604020202020204" pitchFamily="34" charset="0"/>
                      </a:endParaRPr>
                    </a:p>
                    <a:p>
                      <a:endParaRPr lang="vi-VN" sz="2400" dirty="0">
                        <a:solidFill>
                          <a:schemeClr val="tx1"/>
                        </a:solidFill>
                        <a:latin typeface="Arial" panose="020B0604020202020204" pitchFamily="34" charset="0"/>
                        <a:cs typeface="Arial" panose="020B0604020202020204" pitchFamily="34" charset="0"/>
                      </a:endParaRPr>
                    </a:p>
                  </a:txBody>
                  <a:tcPr>
                    <a:solidFill>
                      <a:schemeClr val="bg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err="1">
                          <a:effectLst/>
                          <a:latin typeface="Arial" panose="020B0604020202020204" pitchFamily="34" charset="0"/>
                          <a:cs typeface="Arial" panose="020B0604020202020204" pitchFamily="34" charset="0"/>
                        </a:rPr>
                        <a:t>Các</a:t>
                      </a:r>
                      <a:r>
                        <a:rPr lang="en-US" sz="2400" dirty="0">
                          <a:effectLst/>
                          <a:latin typeface="Arial" panose="020B0604020202020204" pitchFamily="34" charset="0"/>
                          <a:cs typeface="Arial" panose="020B0604020202020204" pitchFamily="34" charset="0"/>
                        </a:rPr>
                        <a:t> </a:t>
                      </a:r>
                      <a:r>
                        <a:rPr lang="en-US" sz="2400" dirty="0" err="1">
                          <a:effectLst/>
                          <a:latin typeface="Arial" panose="020B0604020202020204" pitchFamily="34" charset="0"/>
                          <a:cs typeface="Arial" panose="020B0604020202020204" pitchFamily="34" charset="0"/>
                        </a:rPr>
                        <a:t>mảng</a:t>
                      </a:r>
                      <a:r>
                        <a:rPr lang="en-US" sz="2400" dirty="0">
                          <a:effectLst/>
                          <a:latin typeface="Arial" panose="020B0604020202020204" pitchFamily="34" charset="0"/>
                          <a:cs typeface="Arial" panose="020B0604020202020204" pitchFamily="34" charset="0"/>
                        </a:rPr>
                        <a:t> </a:t>
                      </a:r>
                      <a:r>
                        <a:rPr lang="en-US" sz="2400" dirty="0" err="1">
                          <a:effectLst/>
                          <a:latin typeface="Arial" panose="020B0604020202020204" pitchFamily="34" charset="0"/>
                          <a:cs typeface="Arial" panose="020B0604020202020204" pitchFamily="34" charset="0"/>
                        </a:rPr>
                        <a:t>kiến</a:t>
                      </a:r>
                      <a:r>
                        <a:rPr lang="en-US" sz="2400" dirty="0">
                          <a:effectLst/>
                          <a:latin typeface="Arial" panose="020B0604020202020204" pitchFamily="34" charset="0"/>
                          <a:cs typeface="Arial" panose="020B0604020202020204" pitchFamily="34" charset="0"/>
                        </a:rPr>
                        <a:t> </a:t>
                      </a:r>
                      <a:r>
                        <a:rPr lang="en-US" sz="2400" dirty="0" err="1">
                          <a:effectLst/>
                          <a:latin typeface="Arial" panose="020B0604020202020204" pitchFamily="34" charset="0"/>
                          <a:cs typeface="Arial" panose="020B0604020202020204" pitchFamily="34" charset="0"/>
                        </a:rPr>
                        <a:t>tạo</a:t>
                      </a:r>
                      <a:r>
                        <a:rPr lang="en-US" sz="2400" dirty="0">
                          <a:effectLst/>
                          <a:latin typeface="Arial" panose="020B0604020202020204" pitchFamily="34" charset="0"/>
                          <a:cs typeface="Arial" panose="020B0604020202020204" pitchFamily="34" charset="0"/>
                        </a:rPr>
                        <a:t> di </a:t>
                      </a:r>
                      <a:r>
                        <a:rPr lang="en-US" sz="2400" dirty="0" err="1">
                          <a:effectLst/>
                          <a:latin typeface="Arial" panose="020B0604020202020204" pitchFamily="34" charset="0"/>
                          <a:cs typeface="Arial" panose="020B0604020202020204" pitchFamily="34" charset="0"/>
                        </a:rPr>
                        <a:t>chuyển</a:t>
                      </a:r>
                      <a:r>
                        <a:rPr lang="en-US" sz="2400" dirty="0">
                          <a:effectLst/>
                          <a:latin typeface="Arial" panose="020B0604020202020204" pitchFamily="34" charset="0"/>
                          <a:cs typeface="Arial" panose="020B0604020202020204" pitchFamily="34" charset="0"/>
                        </a:rPr>
                        <a:t>.</a:t>
                      </a:r>
                    </a:p>
                  </a:txBody>
                  <a:tcPr>
                    <a:solidFill>
                      <a:schemeClr val="bg2"/>
                    </a:solidFill>
                  </a:tcPr>
                </a:tc>
                <a:tc>
                  <a:txBody>
                    <a:bodyPr/>
                    <a:lstStyle/>
                    <a:p>
                      <a:r>
                        <a:rPr lang="en-US" sz="2400" kern="1200" dirty="0" err="1">
                          <a:solidFill>
                            <a:schemeClr val="dk1"/>
                          </a:solidFill>
                          <a:effectLst/>
                          <a:latin typeface="Arial" panose="020B0604020202020204" pitchFamily="34" charset="0"/>
                          <a:ea typeface="+mn-ea"/>
                          <a:cs typeface="Arial" panose="020B0604020202020204" pitchFamily="34" charset="0"/>
                        </a:rPr>
                        <a:t>Hồ</a:t>
                      </a:r>
                      <a:r>
                        <a:rPr lang="en-US" sz="2400" kern="1200" dirty="0">
                          <a:solidFill>
                            <a:schemeClr val="dk1"/>
                          </a:solidFill>
                          <a:effectLst/>
                          <a:latin typeface="Arial" panose="020B0604020202020204" pitchFamily="34" charset="0"/>
                          <a:ea typeface="+mn-ea"/>
                          <a:cs typeface="Arial" panose="020B0604020202020204" pitchFamily="34" charset="0"/>
                        </a:rPr>
                        <a:t> Bai-can</a:t>
                      </a:r>
                      <a:endParaRPr lang="vi-VN" sz="2400" dirty="0">
                        <a:solidFill>
                          <a:schemeClr val="tx1"/>
                        </a:solidFill>
                        <a:latin typeface="Arial" panose="020B0604020202020204" pitchFamily="34" charset="0"/>
                        <a:cs typeface="Arial" panose="020B0604020202020204" pitchFamily="34" charset="0"/>
                      </a:endParaRPr>
                    </a:p>
                  </a:txBody>
                  <a:tcPr>
                    <a:solidFill>
                      <a:schemeClr val="bg2"/>
                    </a:solidFill>
                  </a:tcPr>
                </a:tc>
                <a:extLst>
                  <a:ext uri="{0D108BD9-81ED-4DB2-BD59-A6C34878D82A}">
                    <a16:rowId xmlns:a16="http://schemas.microsoft.com/office/drawing/2014/main" val="244899445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err="1">
                          <a:latin typeface="Arial" panose="020B0604020202020204" pitchFamily="34" charset="0"/>
                          <a:cs typeface="Arial" panose="020B0604020202020204" pitchFamily="34" charset="0"/>
                        </a:rPr>
                        <a:t>Hồ</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móng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ngựa</a:t>
                      </a:r>
                      <a:endParaRPr lang="vi-VN" sz="2400" b="1" dirty="0">
                        <a:latin typeface="Arial" panose="020B0604020202020204" pitchFamily="34" charset="0"/>
                        <a:cs typeface="Arial" panose="020B0604020202020204" pitchFamily="34" charset="0"/>
                      </a:endParaRPr>
                    </a:p>
                  </a:txBody>
                  <a:tcPr>
                    <a:solidFill>
                      <a:schemeClr val="bg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err="1">
                          <a:effectLst/>
                          <a:latin typeface="Arial" panose="020B0604020202020204" pitchFamily="34" charset="0"/>
                          <a:cs typeface="Arial" panose="020B0604020202020204" pitchFamily="34" charset="0"/>
                        </a:rPr>
                        <a:t>Sông</a:t>
                      </a:r>
                      <a:r>
                        <a:rPr lang="en-US" sz="2400" dirty="0">
                          <a:effectLst/>
                          <a:latin typeface="Arial" panose="020B0604020202020204" pitchFamily="34" charset="0"/>
                          <a:cs typeface="Arial" panose="020B0604020202020204" pitchFamily="34" charset="0"/>
                        </a:rPr>
                        <a:t> </a:t>
                      </a:r>
                      <a:r>
                        <a:rPr lang="en-US" sz="2400" dirty="0" err="1">
                          <a:effectLst/>
                          <a:latin typeface="Arial" panose="020B0604020202020204" pitchFamily="34" charset="0"/>
                          <a:cs typeface="Arial" panose="020B0604020202020204" pitchFamily="34" charset="0"/>
                        </a:rPr>
                        <a:t>bị</a:t>
                      </a:r>
                      <a:r>
                        <a:rPr lang="en-US" sz="2400" dirty="0">
                          <a:effectLst/>
                          <a:latin typeface="Arial" panose="020B0604020202020204" pitchFamily="34" charset="0"/>
                          <a:cs typeface="Arial" panose="020B0604020202020204" pitchFamily="34" charset="0"/>
                        </a:rPr>
                        <a:t> </a:t>
                      </a:r>
                      <a:r>
                        <a:rPr lang="en-US" sz="2400" dirty="0" err="1">
                          <a:effectLst/>
                          <a:latin typeface="Arial" panose="020B0604020202020204" pitchFamily="34" charset="0"/>
                          <a:cs typeface="Arial" panose="020B0604020202020204" pitchFamily="34" charset="0"/>
                        </a:rPr>
                        <a:t>tách</a:t>
                      </a:r>
                      <a:r>
                        <a:rPr lang="en-US" sz="2400" dirty="0">
                          <a:effectLst/>
                          <a:latin typeface="Arial" panose="020B0604020202020204" pitchFamily="34" charset="0"/>
                          <a:cs typeface="Arial" panose="020B0604020202020204" pitchFamily="34" charset="0"/>
                        </a:rPr>
                        <a:t> </a:t>
                      </a:r>
                      <a:r>
                        <a:rPr lang="en-US" sz="2400" dirty="0" err="1">
                          <a:effectLst/>
                          <a:latin typeface="Arial" panose="020B0604020202020204" pitchFamily="34" charset="0"/>
                          <a:cs typeface="Arial" panose="020B0604020202020204" pitchFamily="34" charset="0"/>
                        </a:rPr>
                        <a:t>ra</a:t>
                      </a:r>
                      <a:r>
                        <a:rPr lang="en-US" sz="2400" dirty="0">
                          <a:effectLst/>
                          <a:latin typeface="Arial" panose="020B0604020202020204" pitchFamily="34" charset="0"/>
                          <a:cs typeface="Arial" panose="020B0604020202020204" pitchFamily="34" charset="0"/>
                        </a:rPr>
                        <a:t> </a:t>
                      </a:r>
                      <a:r>
                        <a:rPr lang="en-US" sz="2400" dirty="0" err="1">
                          <a:effectLst/>
                          <a:latin typeface="Arial" panose="020B0604020202020204" pitchFamily="34" charset="0"/>
                          <a:cs typeface="Arial" panose="020B0604020202020204" pitchFamily="34" charset="0"/>
                        </a:rPr>
                        <a:t>khỏi</a:t>
                      </a:r>
                      <a:r>
                        <a:rPr lang="en-US" sz="2400" dirty="0">
                          <a:effectLst/>
                          <a:latin typeface="Arial" panose="020B0604020202020204" pitchFamily="34" charset="0"/>
                          <a:cs typeface="Arial" panose="020B0604020202020204" pitchFamily="34" charset="0"/>
                        </a:rPr>
                        <a:t> </a:t>
                      </a:r>
                      <a:r>
                        <a:rPr lang="en-US" sz="2400" dirty="0" err="1">
                          <a:effectLst/>
                          <a:latin typeface="Arial" panose="020B0604020202020204" pitchFamily="34" charset="0"/>
                          <a:cs typeface="Arial" panose="020B0604020202020204" pitchFamily="34" charset="0"/>
                        </a:rPr>
                        <a:t>dòng</a:t>
                      </a:r>
                      <a:r>
                        <a:rPr lang="en-US" sz="2400" dirty="0">
                          <a:effectLst/>
                          <a:latin typeface="Arial" panose="020B0604020202020204" pitchFamily="34" charset="0"/>
                          <a:cs typeface="Arial" panose="020B0604020202020204" pitchFamily="34" charset="0"/>
                        </a:rPr>
                        <a:t> </a:t>
                      </a:r>
                      <a:r>
                        <a:rPr lang="en-US" sz="2400" dirty="0" err="1">
                          <a:effectLst/>
                          <a:latin typeface="Arial" panose="020B0604020202020204" pitchFamily="34" charset="0"/>
                          <a:cs typeface="Arial" panose="020B0604020202020204" pitchFamily="34" charset="0"/>
                        </a:rPr>
                        <a:t>chính</a:t>
                      </a:r>
                      <a:r>
                        <a:rPr lang="en-US" sz="2400" dirty="0">
                          <a:effectLst/>
                          <a:latin typeface="Arial" panose="020B0604020202020204" pitchFamily="34" charset="0"/>
                          <a:cs typeface="Arial" panose="020B0604020202020204" pitchFamily="34" charset="0"/>
                        </a:rPr>
                        <a:t>, </a:t>
                      </a:r>
                      <a:r>
                        <a:rPr lang="en-US" sz="2400" dirty="0" err="1">
                          <a:effectLst/>
                          <a:latin typeface="Arial" panose="020B0604020202020204" pitchFamily="34" charset="0"/>
                          <a:cs typeface="Arial" panose="020B0604020202020204" pitchFamily="34" charset="0"/>
                        </a:rPr>
                        <a:t>sau</a:t>
                      </a:r>
                      <a:r>
                        <a:rPr lang="en-US" sz="2400" dirty="0">
                          <a:effectLst/>
                          <a:latin typeface="Arial" panose="020B0604020202020204" pitchFamily="34" charset="0"/>
                          <a:cs typeface="Arial" panose="020B0604020202020204" pitchFamily="34" charset="0"/>
                        </a:rPr>
                        <a:t> </a:t>
                      </a:r>
                      <a:r>
                        <a:rPr lang="en-US" sz="2400" dirty="0" err="1">
                          <a:effectLst/>
                          <a:latin typeface="Arial" panose="020B0604020202020204" pitchFamily="34" charset="0"/>
                          <a:cs typeface="Arial" panose="020B0604020202020204" pitchFamily="34" charset="0"/>
                        </a:rPr>
                        <a:t>khi</a:t>
                      </a:r>
                      <a:r>
                        <a:rPr lang="en-US" sz="2400" dirty="0">
                          <a:effectLst/>
                          <a:latin typeface="Arial" panose="020B0604020202020204" pitchFamily="34" charset="0"/>
                          <a:cs typeface="Arial" panose="020B0604020202020204" pitchFamily="34" charset="0"/>
                        </a:rPr>
                        <a:t> </a:t>
                      </a:r>
                      <a:r>
                        <a:rPr lang="en-US" sz="2400" dirty="0" err="1">
                          <a:effectLst/>
                          <a:latin typeface="Arial" panose="020B0604020202020204" pitchFamily="34" charset="0"/>
                          <a:cs typeface="Arial" panose="020B0604020202020204" pitchFamily="34" charset="0"/>
                        </a:rPr>
                        <a:t>chuyển</a:t>
                      </a:r>
                      <a:r>
                        <a:rPr lang="en-US" sz="2400" dirty="0">
                          <a:effectLst/>
                          <a:latin typeface="Arial" panose="020B0604020202020204" pitchFamily="34" charset="0"/>
                          <a:cs typeface="Arial" panose="020B0604020202020204" pitchFamily="34" charset="0"/>
                        </a:rPr>
                        <a:t> </a:t>
                      </a:r>
                      <a:r>
                        <a:rPr lang="en-US" sz="2400" dirty="0" err="1">
                          <a:effectLst/>
                          <a:latin typeface="Arial" panose="020B0604020202020204" pitchFamily="34" charset="0"/>
                          <a:cs typeface="Arial" panose="020B0604020202020204" pitchFamily="34" charset="0"/>
                        </a:rPr>
                        <a:t>dòng</a:t>
                      </a:r>
                      <a:endParaRPr lang="en-US" sz="2400" dirty="0">
                        <a:effectLst/>
                        <a:latin typeface="Arial" panose="020B0604020202020204" pitchFamily="34" charset="0"/>
                        <a:cs typeface="Arial" panose="020B0604020202020204" pitchFamily="34" charset="0"/>
                      </a:endParaRPr>
                    </a:p>
                    <a:p>
                      <a:endParaRPr lang="vi-VN" sz="2400" dirty="0">
                        <a:solidFill>
                          <a:schemeClr val="tx1"/>
                        </a:solidFill>
                        <a:latin typeface="Arial" panose="020B0604020202020204" pitchFamily="34" charset="0"/>
                        <a:cs typeface="Arial" panose="020B0604020202020204" pitchFamily="34" charset="0"/>
                      </a:endParaRPr>
                    </a:p>
                  </a:txBody>
                  <a:tcPr>
                    <a:solidFill>
                      <a:schemeClr val="bg2"/>
                    </a:solidFill>
                  </a:tcPr>
                </a:tc>
                <a:tc>
                  <a:txBody>
                    <a:bodyPr/>
                    <a:lstStyle/>
                    <a:p>
                      <a:r>
                        <a:rPr lang="en-US" sz="2400" dirty="0" err="1">
                          <a:solidFill>
                            <a:schemeClr val="tx1"/>
                          </a:solidFill>
                          <a:latin typeface="Arial" panose="020B0604020202020204" pitchFamily="34" charset="0"/>
                          <a:cs typeface="Arial" panose="020B0604020202020204" pitchFamily="34" charset="0"/>
                        </a:rPr>
                        <a:t>Hồ</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Tây</a:t>
                      </a:r>
                      <a:endParaRPr lang="vi-VN" sz="2400" dirty="0">
                        <a:solidFill>
                          <a:schemeClr val="tx1"/>
                        </a:solidFill>
                        <a:latin typeface="Arial" panose="020B0604020202020204" pitchFamily="34" charset="0"/>
                        <a:cs typeface="Arial" panose="020B0604020202020204" pitchFamily="34" charset="0"/>
                      </a:endParaRPr>
                    </a:p>
                  </a:txBody>
                  <a:tcPr>
                    <a:solidFill>
                      <a:schemeClr val="bg2"/>
                    </a:solidFill>
                  </a:tcPr>
                </a:tc>
                <a:extLst>
                  <a:ext uri="{0D108BD9-81ED-4DB2-BD59-A6C34878D82A}">
                    <a16:rowId xmlns:a16="http://schemas.microsoft.com/office/drawing/2014/main" val="315938846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err="1">
                          <a:latin typeface="Arial" panose="020B0604020202020204" pitchFamily="34" charset="0"/>
                          <a:cs typeface="Arial" panose="020B0604020202020204" pitchFamily="34" charset="0"/>
                        </a:rPr>
                        <a:t>Hồ</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băng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hà</a:t>
                      </a:r>
                      <a:endParaRPr lang="vi-VN" sz="2400" b="1" dirty="0">
                        <a:latin typeface="Arial" panose="020B0604020202020204" pitchFamily="34" charset="0"/>
                        <a:cs typeface="Arial" panose="020B0604020202020204" pitchFamily="34" charset="0"/>
                      </a:endParaRPr>
                    </a:p>
                    <a:p>
                      <a:endParaRPr lang="en-US" sz="2400" dirty="0">
                        <a:solidFill>
                          <a:schemeClr val="tx1"/>
                        </a:solidFill>
                        <a:latin typeface="Arial" panose="020B0604020202020204" pitchFamily="34" charset="0"/>
                        <a:cs typeface="Arial" panose="020B0604020202020204" pitchFamily="34" charset="0"/>
                      </a:endParaRPr>
                    </a:p>
                  </a:txBody>
                  <a:tcPr>
                    <a:solidFill>
                      <a:schemeClr val="bg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err="1">
                          <a:effectLst/>
                          <a:latin typeface="Arial" panose="020B0604020202020204" pitchFamily="34" charset="0"/>
                          <a:cs typeface="Arial" panose="020B0604020202020204" pitchFamily="34" charset="0"/>
                        </a:rPr>
                        <a:t>Sông</a:t>
                      </a:r>
                      <a:r>
                        <a:rPr lang="en-US" sz="2400" dirty="0">
                          <a:effectLst/>
                          <a:latin typeface="Arial" panose="020B0604020202020204" pitchFamily="34" charset="0"/>
                          <a:cs typeface="Arial" panose="020B0604020202020204" pitchFamily="34" charset="0"/>
                        </a:rPr>
                        <a:t> </a:t>
                      </a:r>
                      <a:r>
                        <a:rPr lang="en-US" sz="2400" dirty="0" err="1">
                          <a:effectLst/>
                          <a:latin typeface="Arial" panose="020B0604020202020204" pitchFamily="34" charset="0"/>
                          <a:cs typeface="Arial" panose="020B0604020202020204" pitchFamily="34" charset="0"/>
                        </a:rPr>
                        <a:t>băng</a:t>
                      </a:r>
                      <a:r>
                        <a:rPr lang="en-US" sz="2400" dirty="0">
                          <a:effectLst/>
                          <a:latin typeface="Arial" panose="020B0604020202020204" pitchFamily="34" charset="0"/>
                          <a:cs typeface="Arial" panose="020B0604020202020204" pitchFamily="34" charset="0"/>
                        </a:rPr>
                        <a:t> </a:t>
                      </a:r>
                      <a:r>
                        <a:rPr lang="en-US" sz="2400" dirty="0" err="1">
                          <a:effectLst/>
                          <a:latin typeface="Arial" panose="020B0604020202020204" pitchFamily="34" charset="0"/>
                          <a:cs typeface="Arial" panose="020B0604020202020204" pitchFamily="34" charset="0"/>
                        </a:rPr>
                        <a:t>cổ</a:t>
                      </a:r>
                      <a:endParaRPr lang="vi-VN" sz="2400" dirty="0">
                        <a:latin typeface="Arial" panose="020B0604020202020204" pitchFamily="34" charset="0"/>
                        <a:cs typeface="Arial" panose="020B0604020202020204" pitchFamily="34" charset="0"/>
                      </a:endParaRPr>
                    </a:p>
                    <a:p>
                      <a:endParaRPr lang="vi-VN" sz="2400" dirty="0">
                        <a:solidFill>
                          <a:schemeClr val="tx1"/>
                        </a:solidFill>
                        <a:latin typeface="Arial" panose="020B0604020202020204" pitchFamily="34" charset="0"/>
                        <a:cs typeface="Arial" panose="020B0604020202020204" pitchFamily="34" charset="0"/>
                      </a:endParaRPr>
                    </a:p>
                  </a:txBody>
                  <a:tcPr>
                    <a:solidFill>
                      <a:schemeClr val="bg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kern="1200" dirty="0" err="1">
                          <a:solidFill>
                            <a:schemeClr val="dk1"/>
                          </a:solidFill>
                          <a:effectLst/>
                          <a:latin typeface="Arial" panose="020B0604020202020204" pitchFamily="34" charset="0"/>
                          <a:ea typeface="+mn-ea"/>
                          <a:cs typeface="Arial" panose="020B0604020202020204" pitchFamily="34" charset="0"/>
                        </a:rPr>
                        <a:t>Hệ</a:t>
                      </a:r>
                      <a:r>
                        <a:rPr lang="en-US" sz="2400" kern="1200" dirty="0">
                          <a:solidFill>
                            <a:schemeClr val="dk1"/>
                          </a:solidFill>
                          <a:effectLst/>
                          <a:latin typeface="Arial" panose="020B0604020202020204" pitchFamily="34" charset="0"/>
                          <a:ea typeface="+mn-ea"/>
                          <a:cs typeface="Arial" panose="020B0604020202020204" pitchFamily="34" charset="0"/>
                        </a:rPr>
                        <a:t> </a:t>
                      </a:r>
                      <a:r>
                        <a:rPr lang="en-US" sz="2400" kern="1200" dirty="0" err="1">
                          <a:solidFill>
                            <a:schemeClr val="dk1"/>
                          </a:solidFill>
                          <a:effectLst/>
                          <a:latin typeface="Arial" panose="020B0604020202020204" pitchFamily="34" charset="0"/>
                          <a:ea typeface="+mn-ea"/>
                          <a:cs typeface="Arial" panose="020B0604020202020204" pitchFamily="34" charset="0"/>
                        </a:rPr>
                        <a:t>thống</a:t>
                      </a:r>
                      <a:r>
                        <a:rPr lang="en-US" sz="2400" kern="1200" dirty="0">
                          <a:solidFill>
                            <a:schemeClr val="dk1"/>
                          </a:solidFill>
                          <a:effectLst/>
                          <a:latin typeface="Arial" panose="020B0604020202020204" pitchFamily="34" charset="0"/>
                          <a:ea typeface="+mn-ea"/>
                          <a:cs typeface="Arial" panose="020B0604020202020204" pitchFamily="34" charset="0"/>
                        </a:rPr>
                        <a:t> </a:t>
                      </a:r>
                      <a:r>
                        <a:rPr lang="en-US" sz="2400" kern="1200" dirty="0" err="1">
                          <a:solidFill>
                            <a:schemeClr val="dk1"/>
                          </a:solidFill>
                          <a:effectLst/>
                          <a:latin typeface="Arial" panose="020B0604020202020204" pitchFamily="34" charset="0"/>
                          <a:ea typeface="+mn-ea"/>
                          <a:cs typeface="Arial" panose="020B0604020202020204" pitchFamily="34" charset="0"/>
                        </a:rPr>
                        <a:t>Ngũ</a:t>
                      </a:r>
                      <a:r>
                        <a:rPr lang="en-US" sz="2400" kern="1200" dirty="0">
                          <a:solidFill>
                            <a:schemeClr val="dk1"/>
                          </a:solidFill>
                          <a:effectLst/>
                          <a:latin typeface="Arial" panose="020B0604020202020204" pitchFamily="34" charset="0"/>
                          <a:ea typeface="+mn-ea"/>
                          <a:cs typeface="Arial" panose="020B0604020202020204" pitchFamily="34" charset="0"/>
                        </a:rPr>
                        <a:t> </a:t>
                      </a:r>
                      <a:r>
                        <a:rPr lang="en-US" sz="2400" kern="1200" dirty="0" err="1">
                          <a:solidFill>
                            <a:schemeClr val="dk1"/>
                          </a:solidFill>
                          <a:effectLst/>
                          <a:latin typeface="Arial" panose="020B0604020202020204" pitchFamily="34" charset="0"/>
                          <a:ea typeface="+mn-ea"/>
                          <a:cs typeface="Arial" panose="020B0604020202020204" pitchFamily="34" charset="0"/>
                        </a:rPr>
                        <a:t>hồ</a:t>
                      </a:r>
                      <a:endParaRPr lang="vi-VN" sz="2400" kern="1200" dirty="0">
                        <a:solidFill>
                          <a:schemeClr val="dk1"/>
                        </a:solidFill>
                        <a:effectLst/>
                        <a:latin typeface="Arial" panose="020B0604020202020204" pitchFamily="34" charset="0"/>
                        <a:ea typeface="+mn-ea"/>
                        <a:cs typeface="Arial" panose="020B0604020202020204" pitchFamily="34" charset="0"/>
                      </a:endParaRPr>
                    </a:p>
                    <a:p>
                      <a:endParaRPr lang="vi-VN" sz="2400" dirty="0">
                        <a:solidFill>
                          <a:schemeClr val="tx1"/>
                        </a:solidFill>
                        <a:latin typeface="Arial" panose="020B0604020202020204" pitchFamily="34" charset="0"/>
                        <a:cs typeface="Arial" panose="020B0604020202020204" pitchFamily="34" charset="0"/>
                      </a:endParaRPr>
                    </a:p>
                  </a:txBody>
                  <a:tcPr>
                    <a:solidFill>
                      <a:schemeClr val="bg2"/>
                    </a:solidFill>
                  </a:tcPr>
                </a:tc>
                <a:extLst>
                  <a:ext uri="{0D108BD9-81ED-4DB2-BD59-A6C34878D82A}">
                    <a16:rowId xmlns:a16="http://schemas.microsoft.com/office/drawing/2014/main" val="38727252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err="1">
                          <a:latin typeface="Arial" panose="020B0604020202020204" pitchFamily="34" charset="0"/>
                          <a:cs typeface="Arial" panose="020B0604020202020204" pitchFamily="34" charset="0"/>
                        </a:rPr>
                        <a:t>Hồ</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nhân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tạo</a:t>
                      </a:r>
                      <a:endParaRPr lang="vi-VN" sz="2400" b="1" dirty="0">
                        <a:latin typeface="Arial" panose="020B0604020202020204" pitchFamily="34" charset="0"/>
                        <a:cs typeface="Arial" panose="020B0604020202020204" pitchFamily="34" charset="0"/>
                      </a:endParaRPr>
                    </a:p>
                  </a:txBody>
                  <a:tcPr>
                    <a:solidFill>
                      <a:schemeClr val="bg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latin typeface="Arial" panose="020B0604020202020204" pitchFamily="34" charset="0"/>
                          <a:cs typeface="Arial" panose="020B0604020202020204" pitchFamily="34" charset="0"/>
                        </a:rPr>
                        <a:t>Con </a:t>
                      </a:r>
                      <a:r>
                        <a:rPr lang="en-US" sz="2400" dirty="0" err="1">
                          <a:latin typeface="Arial" panose="020B0604020202020204" pitchFamily="34" charset="0"/>
                          <a:cs typeface="Arial" panose="020B0604020202020204" pitchFamily="34" charset="0"/>
                        </a:rPr>
                        <a:t>người</a:t>
                      </a:r>
                      <a:endParaRPr lang="vi-VN" sz="2400" dirty="0">
                        <a:latin typeface="Arial" panose="020B0604020202020204" pitchFamily="34" charset="0"/>
                        <a:cs typeface="Arial" panose="020B0604020202020204" pitchFamily="34" charset="0"/>
                      </a:endParaRPr>
                    </a:p>
                    <a:p>
                      <a:endParaRPr lang="vi-VN" sz="2400" dirty="0">
                        <a:solidFill>
                          <a:schemeClr val="tx1"/>
                        </a:solidFill>
                        <a:latin typeface="Arial" panose="020B0604020202020204" pitchFamily="34" charset="0"/>
                        <a:cs typeface="Arial" panose="020B0604020202020204" pitchFamily="34" charset="0"/>
                      </a:endParaRPr>
                    </a:p>
                  </a:txBody>
                  <a:tcPr>
                    <a:solidFill>
                      <a:schemeClr val="bg2"/>
                    </a:solidFill>
                  </a:tcPr>
                </a:tc>
                <a:tc>
                  <a:txBody>
                    <a:bodyPr/>
                    <a:lstStyle/>
                    <a:p>
                      <a:r>
                        <a:rPr lang="en-US" sz="2400" dirty="0" err="1">
                          <a:solidFill>
                            <a:schemeClr val="tx1"/>
                          </a:solidFill>
                          <a:latin typeface="Arial" panose="020B0604020202020204" pitchFamily="34" charset="0"/>
                          <a:cs typeface="Arial" panose="020B0604020202020204" pitchFamily="34" charset="0"/>
                        </a:rPr>
                        <a:t>Hồ</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Dầu</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Tiếng</a:t>
                      </a:r>
                      <a:endParaRPr lang="vi-VN" sz="2400" dirty="0">
                        <a:solidFill>
                          <a:schemeClr val="tx1"/>
                        </a:solidFill>
                        <a:latin typeface="Arial" panose="020B0604020202020204" pitchFamily="34" charset="0"/>
                        <a:cs typeface="Arial" panose="020B0604020202020204" pitchFamily="34" charset="0"/>
                      </a:endParaRPr>
                    </a:p>
                  </a:txBody>
                  <a:tcPr>
                    <a:solidFill>
                      <a:schemeClr val="bg2"/>
                    </a:solidFill>
                  </a:tcPr>
                </a:tc>
                <a:extLst>
                  <a:ext uri="{0D108BD9-81ED-4DB2-BD59-A6C34878D82A}">
                    <a16:rowId xmlns:a16="http://schemas.microsoft.com/office/drawing/2014/main" val="2437396958"/>
                  </a:ext>
                </a:extLst>
              </a:tr>
            </a:tbl>
          </a:graphicData>
        </a:graphic>
      </p:graphicFrame>
      <p:cxnSp>
        <p:nvCxnSpPr>
          <p:cNvPr id="3" name="Straight Connector 2">
            <a:extLst>
              <a:ext uri="{FF2B5EF4-FFF2-40B4-BE49-F238E27FC236}">
                <a16:creationId xmlns:a16="http://schemas.microsoft.com/office/drawing/2014/main" id="{6A6A0086-2534-6E07-2BAF-666573F1E488}"/>
              </a:ext>
            </a:extLst>
          </p:cNvPr>
          <p:cNvCxnSpPr>
            <a:cxnSpLocks/>
          </p:cNvCxnSpPr>
          <p:nvPr/>
        </p:nvCxnSpPr>
        <p:spPr>
          <a:xfrm>
            <a:off x="1684482" y="381000"/>
            <a:ext cx="998912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0DA1E20F-906E-6F6D-6733-1686D76ACD9F}"/>
              </a:ext>
            </a:extLst>
          </p:cNvPr>
          <p:cNvCxnSpPr>
            <a:cxnSpLocks/>
          </p:cNvCxnSpPr>
          <p:nvPr/>
        </p:nvCxnSpPr>
        <p:spPr>
          <a:xfrm>
            <a:off x="1654460" y="5318760"/>
            <a:ext cx="998912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DAA90E1-E7F5-F6BD-F881-FB4C2252EC4C}"/>
              </a:ext>
            </a:extLst>
          </p:cNvPr>
          <p:cNvCxnSpPr>
            <a:cxnSpLocks/>
          </p:cNvCxnSpPr>
          <p:nvPr/>
        </p:nvCxnSpPr>
        <p:spPr>
          <a:xfrm>
            <a:off x="1684480" y="1638300"/>
            <a:ext cx="998912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ED8AD75-133B-0482-699C-59C9B57F127B}"/>
              </a:ext>
            </a:extLst>
          </p:cNvPr>
          <p:cNvCxnSpPr>
            <a:cxnSpLocks/>
          </p:cNvCxnSpPr>
          <p:nvPr/>
        </p:nvCxnSpPr>
        <p:spPr>
          <a:xfrm>
            <a:off x="1684480" y="2476500"/>
            <a:ext cx="998912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2CC265E-F148-1476-15B1-82AE6CB29136}"/>
              </a:ext>
            </a:extLst>
          </p:cNvPr>
          <p:cNvCxnSpPr/>
          <p:nvPr/>
        </p:nvCxnSpPr>
        <p:spPr>
          <a:xfrm>
            <a:off x="1684480" y="3683000"/>
            <a:ext cx="998912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3EDDBC2C-7380-4059-2609-639627DB1989}"/>
              </a:ext>
            </a:extLst>
          </p:cNvPr>
          <p:cNvCxnSpPr/>
          <p:nvPr/>
        </p:nvCxnSpPr>
        <p:spPr>
          <a:xfrm>
            <a:off x="1684480" y="4470400"/>
            <a:ext cx="998912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9E6FE29-120B-D13F-B6DC-176071B8514E}"/>
              </a:ext>
            </a:extLst>
          </p:cNvPr>
          <p:cNvCxnSpPr>
            <a:cxnSpLocks/>
          </p:cNvCxnSpPr>
          <p:nvPr/>
        </p:nvCxnSpPr>
        <p:spPr>
          <a:xfrm>
            <a:off x="1684480" y="838200"/>
            <a:ext cx="998912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765113C-42CF-E946-C84B-83040A359D24}"/>
              </a:ext>
            </a:extLst>
          </p:cNvPr>
          <p:cNvCxnSpPr>
            <a:cxnSpLocks/>
          </p:cNvCxnSpPr>
          <p:nvPr/>
        </p:nvCxnSpPr>
        <p:spPr>
          <a:xfrm>
            <a:off x="1684480" y="381000"/>
            <a:ext cx="0" cy="493776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E1A041E-B094-37EA-FA87-54C54B92F016}"/>
              </a:ext>
            </a:extLst>
          </p:cNvPr>
          <p:cNvCxnSpPr>
            <a:cxnSpLocks/>
          </p:cNvCxnSpPr>
          <p:nvPr/>
        </p:nvCxnSpPr>
        <p:spPr>
          <a:xfrm>
            <a:off x="3741880" y="381000"/>
            <a:ext cx="0" cy="493776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EE8A9C7-237B-7DEC-6E5A-2DE1937D1298}"/>
              </a:ext>
            </a:extLst>
          </p:cNvPr>
          <p:cNvCxnSpPr>
            <a:cxnSpLocks/>
          </p:cNvCxnSpPr>
          <p:nvPr/>
        </p:nvCxnSpPr>
        <p:spPr>
          <a:xfrm>
            <a:off x="11643587" y="381000"/>
            <a:ext cx="0" cy="493776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64395ABD-4A80-6032-581B-F277509E8238}"/>
              </a:ext>
            </a:extLst>
          </p:cNvPr>
          <p:cNvCxnSpPr>
            <a:cxnSpLocks/>
          </p:cNvCxnSpPr>
          <p:nvPr/>
        </p:nvCxnSpPr>
        <p:spPr>
          <a:xfrm>
            <a:off x="8326580" y="381000"/>
            <a:ext cx="0" cy="493776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010071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ADA4A-7C22-6C22-EEF3-CB1745D87293}"/>
              </a:ext>
            </a:extLst>
          </p:cNvPr>
          <p:cNvSpPr>
            <a:spLocks noGrp="1"/>
          </p:cNvSpPr>
          <p:nvPr>
            <p:ph type="title"/>
          </p:nvPr>
        </p:nvSpPr>
        <p:spPr>
          <a:xfrm>
            <a:off x="838200" y="681037"/>
            <a:ext cx="10515600" cy="676275"/>
          </a:xfrm>
        </p:spPr>
        <p:txBody>
          <a:bodyPr>
            <a:normAutofit fontScale="90000"/>
          </a:bodyPr>
          <a:lstStyle/>
          <a:p>
            <a:r>
              <a:rPr lang="en-US" sz="2700" b="1" kern="100" dirty="0" err="1">
                <a:solidFill>
                  <a:srgbClr val="000000"/>
                </a:solidFill>
                <a:effectLst/>
                <a:latin typeface="Arial" panose="020B0604020202020204" pitchFamily="34" charset="0"/>
                <a:ea typeface="Arial" panose="020B0604020202020204" pitchFamily="34" charset="0"/>
                <a:cs typeface="Arial" panose="020B0604020202020204" pitchFamily="34" charset="0"/>
              </a:rPr>
              <a:t>Hồ</a:t>
            </a:r>
            <a:r>
              <a:rPr lang="en-US" sz="2700" b="1" kern="100" dirty="0">
                <a:solidFill>
                  <a:srgbClr val="000000"/>
                </a:solidFill>
                <a:effectLst/>
                <a:latin typeface="Arial" panose="020B0604020202020204" pitchFamily="34" charset="0"/>
                <a:ea typeface="Arial" panose="020B0604020202020204" pitchFamily="34" charset="0"/>
                <a:cs typeface="Arial" panose="020B0604020202020204" pitchFamily="34" charset="0"/>
              </a:rPr>
              <a:t> </a:t>
            </a:r>
            <a:r>
              <a:rPr lang="en-US" sz="2700" b="1" kern="100" dirty="0" err="1">
                <a:solidFill>
                  <a:srgbClr val="000000"/>
                </a:solidFill>
                <a:effectLst/>
                <a:latin typeface="Arial" panose="020B0604020202020204" pitchFamily="34" charset="0"/>
                <a:ea typeface="Arial" panose="020B0604020202020204" pitchFamily="34" charset="0"/>
                <a:cs typeface="Arial" panose="020B0604020202020204" pitchFamily="34" charset="0"/>
              </a:rPr>
              <a:t>núi</a:t>
            </a:r>
            <a:r>
              <a:rPr lang="en-US" sz="2700" b="1" kern="100" dirty="0">
                <a:solidFill>
                  <a:srgbClr val="000000"/>
                </a:solidFill>
                <a:effectLst/>
                <a:latin typeface="Arial" panose="020B0604020202020204" pitchFamily="34" charset="0"/>
                <a:ea typeface="Arial" panose="020B0604020202020204" pitchFamily="34" charset="0"/>
                <a:cs typeface="Arial" panose="020B0604020202020204" pitchFamily="34" charset="0"/>
              </a:rPr>
              <a:t> </a:t>
            </a:r>
            <a:r>
              <a:rPr lang="en-US" sz="2700" b="1" kern="100" dirty="0" err="1">
                <a:solidFill>
                  <a:srgbClr val="000000"/>
                </a:solidFill>
                <a:effectLst/>
                <a:latin typeface="Arial" panose="020B0604020202020204" pitchFamily="34" charset="0"/>
                <a:ea typeface="Arial" panose="020B0604020202020204" pitchFamily="34" charset="0"/>
                <a:cs typeface="Arial" panose="020B0604020202020204" pitchFamily="34" charset="0"/>
              </a:rPr>
              <a:t>lửa</a:t>
            </a:r>
            <a:r>
              <a:rPr lang="en-US" sz="2700" b="1" kern="100" dirty="0">
                <a:solidFill>
                  <a:srgbClr val="000000"/>
                </a:solidFill>
                <a:effectLst/>
                <a:latin typeface="Arial" panose="020B0604020202020204" pitchFamily="34" charset="0"/>
                <a:ea typeface="Arial" panose="020B0604020202020204" pitchFamily="34" charset="0"/>
                <a:cs typeface="Arial" panose="020B0604020202020204" pitchFamily="34" charset="0"/>
              </a:rPr>
              <a:t> </a:t>
            </a:r>
            <a:r>
              <a:rPr lang="vi-VN" sz="2700" b="1" kern="100" dirty="0">
                <a:solidFill>
                  <a:srgbClr val="000000"/>
                </a:solidFill>
                <a:effectLst/>
                <a:latin typeface="Arial" panose="020B0604020202020204" pitchFamily="34" charset="0"/>
                <a:ea typeface="Arial" panose="020B0604020202020204" pitchFamily="34" charset="0"/>
                <a:cs typeface="Arial" panose="020B0604020202020204" pitchFamily="34" charset="0"/>
              </a:rPr>
              <a:t>Qui</a:t>
            </a:r>
            <a:r>
              <a:rPr lang="en-US" sz="2700" b="1" kern="100" dirty="0">
                <a:solidFill>
                  <a:srgbClr val="000000"/>
                </a:solidFill>
                <a:effectLst/>
                <a:latin typeface="Arial" panose="020B0604020202020204" pitchFamily="34" charset="0"/>
                <a:ea typeface="Arial" panose="020B0604020202020204" pitchFamily="34" charset="0"/>
                <a:cs typeface="Arial" panose="020B0604020202020204" pitchFamily="34" charset="0"/>
              </a:rPr>
              <a:t>-</a:t>
            </a:r>
            <a:r>
              <a:rPr lang="vi-VN" sz="2700" b="1" kern="100" dirty="0">
                <a:solidFill>
                  <a:srgbClr val="000000"/>
                </a:solidFill>
                <a:effectLst/>
                <a:latin typeface="Arial" panose="020B0604020202020204" pitchFamily="34" charset="0"/>
                <a:ea typeface="Arial" panose="020B0604020202020204" pitchFamily="34" charset="0"/>
                <a:cs typeface="Arial" panose="020B0604020202020204" pitchFamily="34" charset="0"/>
              </a:rPr>
              <a:t>lo</a:t>
            </a:r>
            <a:r>
              <a:rPr lang="en-US" sz="2700" b="1" kern="100" dirty="0">
                <a:solidFill>
                  <a:srgbClr val="000000"/>
                </a:solidFill>
                <a:effectLst/>
                <a:latin typeface="Arial" panose="020B0604020202020204" pitchFamily="34" charset="0"/>
                <a:ea typeface="Arial" panose="020B0604020202020204" pitchFamily="34" charset="0"/>
                <a:cs typeface="Arial" panose="020B0604020202020204" pitchFamily="34" charset="0"/>
              </a:rPr>
              <a:t>-</a:t>
            </a:r>
            <a:r>
              <a:rPr lang="vi-VN" sz="2700" b="1" kern="100" dirty="0">
                <a:solidFill>
                  <a:srgbClr val="000000"/>
                </a:solidFill>
                <a:effectLst/>
                <a:latin typeface="Arial" panose="020B0604020202020204" pitchFamily="34" charset="0"/>
                <a:ea typeface="Arial" panose="020B0604020202020204" pitchFamily="34" charset="0"/>
                <a:cs typeface="Arial" panose="020B0604020202020204" pitchFamily="34" charset="0"/>
              </a:rPr>
              <a:t>toa</a:t>
            </a:r>
            <a:r>
              <a:rPr lang="en-US" sz="2700" kern="100" dirty="0">
                <a:solidFill>
                  <a:srgbClr val="000000"/>
                </a:solidFill>
                <a:effectLst/>
                <a:latin typeface="Arial" panose="020B0604020202020204" pitchFamily="34" charset="0"/>
                <a:ea typeface="Arial" panose="020B0604020202020204" pitchFamily="34" charset="0"/>
                <a:cs typeface="Arial" panose="020B0604020202020204" pitchFamily="34" charset="0"/>
              </a:rPr>
              <a:t> </a:t>
            </a:r>
            <a:r>
              <a:rPr lang="en-US" sz="2700" kern="100" dirty="0" err="1">
                <a:solidFill>
                  <a:srgbClr val="000000"/>
                </a:solidFill>
                <a:effectLst/>
                <a:latin typeface="Arial" panose="020B0604020202020204" pitchFamily="34" charset="0"/>
                <a:ea typeface="Arial" panose="020B0604020202020204" pitchFamily="34" charset="0"/>
                <a:cs typeface="Arial" panose="020B0604020202020204" pitchFamily="34" charset="0"/>
              </a:rPr>
              <a:t>thuộc</a:t>
            </a:r>
            <a:r>
              <a:rPr lang="en-US" sz="2700" kern="100" dirty="0">
                <a:solidFill>
                  <a:srgbClr val="000000"/>
                </a:solidFill>
                <a:effectLst/>
                <a:latin typeface="Arial" panose="020B0604020202020204" pitchFamily="34" charset="0"/>
                <a:ea typeface="Arial" panose="020B0604020202020204" pitchFamily="34" charset="0"/>
                <a:cs typeface="Arial" panose="020B0604020202020204" pitchFamily="34" charset="0"/>
              </a:rPr>
              <a:t> </a:t>
            </a:r>
            <a:r>
              <a:rPr lang="en-US" sz="2700" kern="100" dirty="0" err="1">
                <a:solidFill>
                  <a:srgbClr val="000000"/>
                </a:solidFill>
                <a:effectLst/>
                <a:latin typeface="Arial" panose="020B0604020202020204" pitchFamily="34" charset="0"/>
                <a:ea typeface="Arial" panose="020B0604020202020204" pitchFamily="34" charset="0"/>
                <a:cs typeface="Arial" panose="020B0604020202020204" pitchFamily="34" charset="0"/>
              </a:rPr>
              <a:t>quốc</a:t>
            </a:r>
            <a:r>
              <a:rPr lang="en-US" sz="2700" kern="100" dirty="0">
                <a:solidFill>
                  <a:srgbClr val="000000"/>
                </a:solidFill>
                <a:effectLst/>
                <a:latin typeface="Arial" panose="020B0604020202020204" pitchFamily="34" charset="0"/>
                <a:ea typeface="Arial" panose="020B0604020202020204" pitchFamily="34" charset="0"/>
                <a:cs typeface="Arial" panose="020B0604020202020204" pitchFamily="34" charset="0"/>
              </a:rPr>
              <a:t> </a:t>
            </a:r>
            <a:r>
              <a:rPr lang="en-US" sz="2700" kern="100" dirty="0" err="1">
                <a:solidFill>
                  <a:srgbClr val="000000"/>
                </a:solidFill>
                <a:effectLst/>
                <a:latin typeface="Arial" panose="020B0604020202020204" pitchFamily="34" charset="0"/>
                <a:ea typeface="Arial" panose="020B0604020202020204" pitchFamily="34" charset="0"/>
                <a:cs typeface="Arial" panose="020B0604020202020204" pitchFamily="34" charset="0"/>
              </a:rPr>
              <a:t>gia</a:t>
            </a:r>
            <a:r>
              <a:rPr lang="en-US" sz="2700" kern="100" dirty="0">
                <a:solidFill>
                  <a:srgbClr val="000000"/>
                </a:solidFill>
                <a:effectLst/>
                <a:latin typeface="Arial" panose="020B0604020202020204" pitchFamily="34" charset="0"/>
                <a:ea typeface="Arial" panose="020B0604020202020204" pitchFamily="34" charset="0"/>
                <a:cs typeface="Arial" panose="020B0604020202020204" pitchFamily="34" charset="0"/>
              </a:rPr>
              <a:t> Ê-cu-a-</a:t>
            </a:r>
            <a:r>
              <a:rPr lang="en-US" sz="2700" kern="100" dirty="0" err="1">
                <a:solidFill>
                  <a:srgbClr val="000000"/>
                </a:solidFill>
                <a:effectLst/>
                <a:latin typeface="Arial" panose="020B0604020202020204" pitchFamily="34" charset="0"/>
                <a:ea typeface="Arial" panose="020B0604020202020204" pitchFamily="34" charset="0"/>
                <a:cs typeface="Arial" panose="020B0604020202020204" pitchFamily="34" charset="0"/>
              </a:rPr>
              <a:t>đo</a:t>
            </a:r>
            <a:r>
              <a:rPr lang="en-US" sz="2700" kern="100" dirty="0">
                <a:solidFill>
                  <a:srgbClr val="000000"/>
                </a:solidFill>
                <a:effectLst/>
                <a:latin typeface="Arial" panose="020B0604020202020204" pitchFamily="34" charset="0"/>
                <a:ea typeface="Arial" panose="020B0604020202020204" pitchFamily="34" charset="0"/>
                <a:cs typeface="Arial" panose="020B0604020202020204" pitchFamily="34" charset="0"/>
              </a:rPr>
              <a:t>.  </a:t>
            </a:r>
            <a:r>
              <a:rPr lang="vi-VN" sz="2700" kern="100" dirty="0">
                <a:solidFill>
                  <a:srgbClr val="000000"/>
                </a:solidFill>
                <a:effectLst/>
                <a:latin typeface="Arial" panose="020B0604020202020204" pitchFamily="34" charset="0"/>
                <a:ea typeface="Arial" panose="020B0604020202020204" pitchFamily="34" charset="0"/>
                <a:cs typeface="Arial" panose="020B0604020202020204" pitchFamily="34" charset="0"/>
              </a:rPr>
              <a:t>có đường kính 3 km và sâu khoảng 250 mét, một trong những hồ núi lửa lớn nhất và ngoạn mục nhất trên thế giới.</a:t>
            </a:r>
            <a:br>
              <a:rPr lang="vi-VN" sz="1800" kern="100" dirty="0">
                <a:effectLst/>
                <a:latin typeface="Times New Roman" panose="02020603050405020304" pitchFamily="18" charset="0"/>
                <a:ea typeface="Arial" panose="020B0604020202020204" pitchFamily="34" charset="0"/>
                <a:cs typeface="Times New Roman" panose="02020603050405020304" pitchFamily="18" charset="0"/>
              </a:rPr>
            </a:br>
            <a:endParaRPr lang="vi-VN" dirty="0"/>
          </a:p>
        </p:txBody>
      </p:sp>
      <p:pic>
        <p:nvPicPr>
          <p:cNvPr id="4" name="Picture 3" descr=" (ảnh 6)">
            <a:extLst>
              <a:ext uri="{FF2B5EF4-FFF2-40B4-BE49-F238E27FC236}">
                <a16:creationId xmlns:a16="http://schemas.microsoft.com/office/drawing/2014/main" id="{035E1445-6C40-BE0F-EBF6-BDF2A2273BA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22500" y="1357312"/>
            <a:ext cx="6705600" cy="4540250"/>
          </a:xfrm>
          <a:prstGeom prst="rect">
            <a:avLst/>
          </a:prstGeom>
          <a:noFill/>
          <a:ln>
            <a:noFill/>
          </a:ln>
        </p:spPr>
      </p:pic>
    </p:spTree>
    <p:extLst>
      <p:ext uri="{BB962C8B-B14F-4D97-AF65-F5344CB8AC3E}">
        <p14:creationId xmlns:p14="http://schemas.microsoft.com/office/powerpoint/2010/main" val="32307350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E682E-EDD7-8437-4001-DAB5FC8AC19B}"/>
              </a:ext>
            </a:extLst>
          </p:cNvPr>
          <p:cNvSpPr>
            <a:spLocks noGrp="1"/>
          </p:cNvSpPr>
          <p:nvPr>
            <p:ph type="title"/>
          </p:nvPr>
        </p:nvSpPr>
        <p:spPr>
          <a:xfrm>
            <a:off x="1663700" y="365125"/>
            <a:ext cx="7531100" cy="231775"/>
          </a:xfrm>
        </p:spPr>
        <p:txBody>
          <a:bodyPr>
            <a:normAutofit fontScale="90000"/>
          </a:bodyPr>
          <a:lstStyle/>
          <a:p>
            <a:pPr algn="ctr"/>
            <a:r>
              <a:rPr lang="en-US" dirty="0" err="1"/>
              <a:t>Hồ</a:t>
            </a:r>
            <a:r>
              <a:rPr lang="en-US" dirty="0"/>
              <a:t> </a:t>
            </a:r>
            <a:r>
              <a:rPr lang="en-US" dirty="0" err="1"/>
              <a:t>kiến</a:t>
            </a:r>
            <a:r>
              <a:rPr lang="en-US" dirty="0"/>
              <a:t> </a:t>
            </a:r>
            <a:r>
              <a:rPr lang="en-US" dirty="0" err="1"/>
              <a:t>tạo-Hồ</a:t>
            </a:r>
            <a:r>
              <a:rPr lang="en-US" dirty="0"/>
              <a:t> Bai-can</a:t>
            </a:r>
            <a:endParaRPr lang="vi-VN" dirty="0"/>
          </a:p>
        </p:txBody>
      </p:sp>
      <p:pic>
        <p:nvPicPr>
          <p:cNvPr id="5" name="Nga- Vẻ đẹp hồ Baikal - hồ nước ngọt tự nhiên lớn nhất thế giới">
            <a:hlinkClick r:id="" action="ppaction://media"/>
            <a:extLst>
              <a:ext uri="{FF2B5EF4-FFF2-40B4-BE49-F238E27FC236}">
                <a16:creationId xmlns:a16="http://schemas.microsoft.com/office/drawing/2014/main" id="{4FD28C4A-180F-A7BB-12CB-3946F76108B4}"/>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554163" y="1253331"/>
            <a:ext cx="7735887" cy="4351338"/>
          </a:xfrm>
        </p:spPr>
      </p:pic>
    </p:spTree>
    <p:extLst>
      <p:ext uri="{BB962C8B-B14F-4D97-AF65-F5344CB8AC3E}">
        <p14:creationId xmlns:p14="http://schemas.microsoft.com/office/powerpoint/2010/main" val="2724184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09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FF427E-59B7-7303-9197-B12173D87BAC}"/>
              </a:ext>
            </a:extLst>
          </p:cNvPr>
          <p:cNvSpPr>
            <a:spLocks noGrp="1"/>
          </p:cNvSpPr>
          <p:nvPr>
            <p:ph type="title"/>
          </p:nvPr>
        </p:nvSpPr>
        <p:spPr>
          <a:xfrm>
            <a:off x="838200" y="681037"/>
            <a:ext cx="10515600" cy="845110"/>
          </a:xfrm>
        </p:spPr>
        <p:txBody>
          <a:bodyPr>
            <a:normAutofit fontScale="90000"/>
          </a:bodyPr>
          <a:lstStyle/>
          <a:p>
            <a:r>
              <a:rPr lang="vi-VN" sz="2700" b="1" kern="100" dirty="0">
                <a:effectLst/>
                <a:latin typeface="+mn-lt"/>
                <a:ea typeface="Arial" panose="020B0604020202020204" pitchFamily="34" charset="0"/>
                <a:cs typeface="Times New Roman" panose="02020603050405020304" pitchFamily="18" charset="0"/>
              </a:rPr>
              <a:t>Hồ </a:t>
            </a:r>
            <a:r>
              <a:rPr lang="en-US" sz="2700" b="1" kern="100" dirty="0" err="1">
                <a:effectLst/>
                <a:latin typeface="+mn-lt"/>
                <a:ea typeface="Arial" panose="020B0604020202020204" pitchFamily="34" charset="0"/>
                <a:cs typeface="Times New Roman" panose="02020603050405020304" pitchFamily="18" charset="0"/>
              </a:rPr>
              <a:t>móng</a:t>
            </a:r>
            <a:r>
              <a:rPr lang="en-US" sz="2700" b="1" kern="100" dirty="0">
                <a:effectLst/>
                <a:latin typeface="+mn-lt"/>
                <a:ea typeface="Arial" panose="020B0604020202020204" pitchFamily="34" charset="0"/>
                <a:cs typeface="Times New Roman" panose="02020603050405020304" pitchFamily="18" charset="0"/>
              </a:rPr>
              <a:t> </a:t>
            </a:r>
            <a:r>
              <a:rPr lang="en-US" sz="2700" b="1" kern="100" dirty="0" err="1">
                <a:effectLst/>
                <a:latin typeface="+mn-lt"/>
                <a:ea typeface="Arial" panose="020B0604020202020204" pitchFamily="34" charset="0"/>
                <a:cs typeface="Times New Roman" panose="02020603050405020304" pitchFamily="18" charset="0"/>
              </a:rPr>
              <a:t>ngựa-Hồ</a:t>
            </a:r>
            <a:r>
              <a:rPr lang="en-US" sz="2700" b="1" kern="100" dirty="0">
                <a:effectLst/>
                <a:latin typeface="+mn-lt"/>
                <a:ea typeface="Arial" panose="020B0604020202020204" pitchFamily="34" charset="0"/>
                <a:cs typeface="Times New Roman" panose="02020603050405020304" pitchFamily="18" charset="0"/>
              </a:rPr>
              <a:t> </a:t>
            </a:r>
            <a:r>
              <a:rPr lang="vi-VN" sz="2700" b="1" kern="100" dirty="0">
                <a:effectLst/>
                <a:latin typeface="+mn-lt"/>
                <a:ea typeface="Arial" panose="020B0604020202020204" pitchFamily="34" charset="0"/>
                <a:cs typeface="Times New Roman" panose="02020603050405020304" pitchFamily="18" charset="0"/>
              </a:rPr>
              <a:t>Tây</a:t>
            </a:r>
            <a:r>
              <a:rPr lang="vi-VN" sz="2700" kern="100" dirty="0">
                <a:effectLst/>
                <a:latin typeface="+mn-lt"/>
                <a:ea typeface="Arial" panose="020B0604020202020204" pitchFamily="34" charset="0"/>
                <a:cs typeface="Times New Roman" panose="02020603050405020304" pitchFamily="18" charset="0"/>
              </a:rPr>
              <a:t> là hồ tự nhiên lớn nhất thành phố </a:t>
            </a:r>
            <a:r>
              <a:rPr lang="vi-VN" sz="2700" kern="100" dirty="0">
                <a:latin typeface="+mn-lt"/>
                <a:ea typeface="Arial" panose="020B0604020202020204" pitchFamily="34" charset="0"/>
                <a:cs typeface="Times New Roman" panose="02020603050405020304" pitchFamily="18" charset="0"/>
              </a:rPr>
              <a:t>Hà Nội</a:t>
            </a:r>
            <a:r>
              <a:rPr lang="vi-VN" sz="2700" kern="100" dirty="0">
                <a:effectLst/>
                <a:latin typeface="+mn-lt"/>
                <a:ea typeface="Arial" panose="020B0604020202020204" pitchFamily="34" charset="0"/>
                <a:cs typeface="Times New Roman" panose="02020603050405020304" pitchFamily="18" charset="0"/>
              </a:rPr>
              <a:t>, hiện thuộc địa phận quận </a:t>
            </a:r>
            <a:r>
              <a:rPr lang="vi-VN" sz="2700" kern="100" dirty="0">
                <a:latin typeface="+mn-lt"/>
                <a:ea typeface="Arial" panose="020B0604020202020204" pitchFamily="34" charset="0"/>
                <a:cs typeface="Times New Roman" panose="02020603050405020304" pitchFamily="18" charset="0"/>
              </a:rPr>
              <a:t>Tây H</a:t>
            </a:r>
            <a:r>
              <a:rPr lang="en-US" sz="2700" kern="100" dirty="0">
                <a:latin typeface="+mn-lt"/>
                <a:ea typeface="Arial" panose="020B0604020202020204" pitchFamily="34" charset="0"/>
                <a:cs typeface="Times New Roman" panose="02020603050405020304" pitchFamily="18" charset="0"/>
              </a:rPr>
              <a:t>ồ</a:t>
            </a:r>
            <a:r>
              <a:rPr lang="vi-VN" sz="2700" kern="100" dirty="0">
                <a:effectLst/>
                <a:latin typeface="+mn-lt"/>
                <a:ea typeface="Arial" panose="020B0604020202020204" pitchFamily="34" charset="0"/>
                <a:cs typeface="Times New Roman" panose="02020603050405020304" pitchFamily="18" charset="0"/>
              </a:rPr>
              <a:t>. Đây là một </a:t>
            </a:r>
            <a:r>
              <a:rPr lang="vi-VN" sz="2700" kern="100" dirty="0">
                <a:latin typeface="+mn-lt"/>
                <a:ea typeface="Arial" panose="020B0604020202020204" pitchFamily="34" charset="0"/>
                <a:cs typeface="Times New Roman" panose="02020603050405020304" pitchFamily="18" charset="0"/>
              </a:rPr>
              <a:t>hồ móng ngựa</a:t>
            </a:r>
            <a:r>
              <a:rPr lang="vi-VN" sz="2700" kern="100" dirty="0">
                <a:effectLst/>
                <a:latin typeface="+mn-lt"/>
                <a:ea typeface="Arial" panose="020B0604020202020204" pitchFamily="34" charset="0"/>
                <a:cs typeface="Times New Roman" panose="02020603050405020304" pitchFamily="18" charset="0"/>
              </a:rPr>
              <a:t> và là vết tích của dòng chảy cũ của </a:t>
            </a:r>
            <a:r>
              <a:rPr lang="vi-VN" sz="2700" kern="100" dirty="0">
                <a:latin typeface="+mn-lt"/>
                <a:ea typeface="Arial" panose="020B0604020202020204" pitchFamily="34" charset="0"/>
                <a:cs typeface="Times New Roman" panose="02020603050405020304" pitchFamily="18" charset="0"/>
              </a:rPr>
              <a:t>sông Hồng</a:t>
            </a:r>
            <a:r>
              <a:rPr lang="vi-VN" sz="2700" kern="100" dirty="0">
                <a:effectLst/>
                <a:latin typeface="+mn-lt"/>
                <a:ea typeface="Arial" panose="020B0604020202020204" pitchFamily="34" charset="0"/>
                <a:cs typeface="Times New Roman" panose="02020603050405020304" pitchFamily="18" charset="0"/>
              </a:rPr>
              <a:t>. </a:t>
            </a:r>
            <a:br>
              <a:rPr lang="vi-VN" sz="1800" kern="100" dirty="0">
                <a:effectLst/>
                <a:latin typeface="+mn-lt"/>
                <a:ea typeface="Arial" panose="020B0604020202020204" pitchFamily="34" charset="0"/>
                <a:cs typeface="Times New Roman" panose="02020603050405020304" pitchFamily="18" charset="0"/>
              </a:rPr>
            </a:br>
            <a:endParaRPr lang="vi-VN" dirty="0">
              <a:latin typeface="+mn-lt"/>
            </a:endParaRPr>
          </a:p>
        </p:txBody>
      </p:sp>
      <p:sp>
        <p:nvSpPr>
          <p:cNvPr id="4" name="Content Placeholder 3">
            <a:extLst>
              <a:ext uri="{FF2B5EF4-FFF2-40B4-BE49-F238E27FC236}">
                <a16:creationId xmlns:a16="http://schemas.microsoft.com/office/drawing/2014/main" id="{286CA23B-2D5E-4A67-D91E-FFDA26EC1777}"/>
              </a:ext>
            </a:extLst>
          </p:cNvPr>
          <p:cNvSpPr>
            <a:spLocks noGrp="1"/>
          </p:cNvSpPr>
          <p:nvPr>
            <p:ph idx="1"/>
          </p:nvPr>
        </p:nvSpPr>
        <p:spPr>
          <a:prstGeom prst="ellipse">
            <a:avLst/>
          </a:prstGeom>
          <a:blipFill>
            <a:blip r:embed="rId2"/>
            <a:stretch>
              <a:fillRect/>
            </a:stretch>
          </a:blipFill>
          <a:ln>
            <a:no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dirty="0"/>
          </a:p>
        </p:txBody>
      </p:sp>
    </p:spTree>
    <p:extLst>
      <p:ext uri="{BB962C8B-B14F-4D97-AF65-F5344CB8AC3E}">
        <p14:creationId xmlns:p14="http://schemas.microsoft.com/office/powerpoint/2010/main" val="783223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E95DCF-F5DF-E7AE-01FD-8255977FF751}"/>
              </a:ext>
            </a:extLst>
          </p:cNvPr>
          <p:cNvSpPr>
            <a:spLocks noGrp="1"/>
          </p:cNvSpPr>
          <p:nvPr>
            <p:ph type="title"/>
          </p:nvPr>
        </p:nvSpPr>
        <p:spPr>
          <a:xfrm>
            <a:off x="838200" y="365125"/>
            <a:ext cx="10699376" cy="1325563"/>
          </a:xfrm>
        </p:spPr>
        <p:txBody>
          <a:bodyPr>
            <a:noAutofit/>
          </a:bodyPr>
          <a:lstStyle/>
          <a:p>
            <a:r>
              <a:rPr lang="en-US" sz="2400" b="1" kern="100" dirty="0" err="1">
                <a:effectLst/>
                <a:latin typeface="Arial" panose="020B0604020202020204" pitchFamily="34" charset="0"/>
                <a:ea typeface="Arial" panose="020B0604020202020204" pitchFamily="34" charset="0"/>
                <a:cs typeface="Arial" panose="020B0604020202020204" pitchFamily="34" charset="0"/>
              </a:rPr>
              <a:t>Hồ</a:t>
            </a:r>
            <a:r>
              <a:rPr lang="en-US" sz="2400" b="1" kern="100" dirty="0">
                <a:effectLst/>
                <a:latin typeface="Arial" panose="020B0604020202020204" pitchFamily="34" charset="0"/>
                <a:ea typeface="Arial" panose="020B0604020202020204" pitchFamily="34" charset="0"/>
                <a:cs typeface="Arial" panose="020B0604020202020204" pitchFamily="34" charset="0"/>
              </a:rPr>
              <a:t> </a:t>
            </a:r>
            <a:r>
              <a:rPr lang="en-US" sz="2400" b="1" kern="100" dirty="0" err="1">
                <a:effectLst/>
                <a:latin typeface="Arial" panose="020B0604020202020204" pitchFamily="34" charset="0"/>
                <a:ea typeface="Arial" panose="020B0604020202020204" pitchFamily="34" charset="0"/>
                <a:cs typeface="Arial" panose="020B0604020202020204" pitchFamily="34" charset="0"/>
              </a:rPr>
              <a:t>băng</a:t>
            </a:r>
            <a:r>
              <a:rPr lang="en-US" sz="2400" b="1" kern="100" dirty="0">
                <a:effectLst/>
                <a:latin typeface="Arial" panose="020B0604020202020204" pitchFamily="34" charset="0"/>
                <a:ea typeface="Arial" panose="020B0604020202020204" pitchFamily="34" charset="0"/>
                <a:cs typeface="Arial" panose="020B0604020202020204" pitchFamily="34" charset="0"/>
              </a:rPr>
              <a:t> </a:t>
            </a:r>
            <a:r>
              <a:rPr lang="en-US" sz="2400" b="1" kern="100" dirty="0" err="1">
                <a:effectLst/>
                <a:latin typeface="Arial" panose="020B0604020202020204" pitchFamily="34" charset="0"/>
                <a:ea typeface="Arial" panose="020B0604020202020204" pitchFamily="34" charset="0"/>
                <a:cs typeface="Arial" panose="020B0604020202020204" pitchFamily="34" charset="0"/>
              </a:rPr>
              <a:t>hà</a:t>
            </a:r>
            <a:r>
              <a:rPr lang="en-US" sz="2400" b="1" kern="100" dirty="0">
                <a:effectLst/>
                <a:latin typeface="Arial" panose="020B0604020202020204" pitchFamily="34" charset="0"/>
                <a:ea typeface="Arial" panose="020B0604020202020204" pitchFamily="34" charset="0"/>
                <a:cs typeface="Arial" panose="020B0604020202020204" pitchFamily="34" charset="0"/>
              </a:rPr>
              <a:t>- </a:t>
            </a:r>
            <a:r>
              <a:rPr lang="en-US" sz="2400" kern="100" dirty="0" err="1">
                <a:effectLst/>
                <a:latin typeface="Arial" panose="020B0604020202020204" pitchFamily="34" charset="0"/>
                <a:ea typeface="Arial" panose="020B0604020202020204" pitchFamily="34" charset="0"/>
                <a:cs typeface="Arial" panose="020B0604020202020204" pitchFamily="34" charset="0"/>
              </a:rPr>
              <a:t>Hệ</a:t>
            </a:r>
            <a:r>
              <a:rPr lang="en-US" sz="2400" kern="100" dirty="0">
                <a:effectLst/>
                <a:latin typeface="Arial" panose="020B0604020202020204" pitchFamily="34" charset="0"/>
                <a:ea typeface="Arial" panose="020B0604020202020204" pitchFamily="34" charset="0"/>
                <a:cs typeface="Arial" panose="020B0604020202020204" pitchFamily="34" charset="0"/>
              </a:rPr>
              <a:t> </a:t>
            </a:r>
            <a:r>
              <a:rPr lang="en-US" sz="2400" kern="100" dirty="0" err="1">
                <a:effectLst/>
                <a:latin typeface="Arial" panose="020B0604020202020204" pitchFamily="34" charset="0"/>
                <a:ea typeface="Arial" panose="020B0604020202020204" pitchFamily="34" charset="0"/>
                <a:cs typeface="Arial" panose="020B0604020202020204" pitchFamily="34" charset="0"/>
              </a:rPr>
              <a:t>thống</a:t>
            </a:r>
            <a:r>
              <a:rPr lang="en-US" sz="2400" kern="100" dirty="0">
                <a:effectLst/>
                <a:latin typeface="Arial" panose="020B0604020202020204" pitchFamily="34" charset="0"/>
                <a:ea typeface="Arial" panose="020B0604020202020204" pitchFamily="34" charset="0"/>
                <a:cs typeface="Arial" panose="020B0604020202020204" pitchFamily="34" charset="0"/>
              </a:rPr>
              <a:t> </a:t>
            </a:r>
            <a:r>
              <a:rPr lang="vi-VN" sz="2400" kern="100" dirty="0">
                <a:latin typeface="Arial" panose="020B0604020202020204" pitchFamily="34" charset="0"/>
                <a:ea typeface="Arial" panose="020B0604020202020204" pitchFamily="34" charset="0"/>
                <a:cs typeface="Arial" panose="020B0604020202020204" pitchFamily="34" charset="0"/>
              </a:rPr>
              <a:t>Ngũ  Hồ</a:t>
            </a:r>
            <a:r>
              <a:rPr lang="vi-VN" sz="2400" kern="100" dirty="0">
                <a:effectLst/>
                <a:latin typeface="Arial" panose="020B0604020202020204" pitchFamily="34" charset="0"/>
                <a:ea typeface="Arial" panose="020B0604020202020204" pitchFamily="34" charset="0"/>
                <a:cs typeface="Arial" panose="020B0604020202020204" pitchFamily="34" charset="0"/>
              </a:rPr>
              <a:t> </a:t>
            </a:r>
            <a:r>
              <a:rPr lang="en-US" sz="2400" kern="100" dirty="0">
                <a:effectLst/>
                <a:latin typeface="Arial" panose="020B0604020202020204" pitchFamily="34" charset="0"/>
                <a:ea typeface="Arial" panose="020B0604020202020204" pitchFamily="34" charset="0"/>
                <a:cs typeface="Arial" panose="020B0604020202020204" pitchFamily="34" charset="0"/>
              </a:rPr>
              <a:t>-</a:t>
            </a:r>
            <a:r>
              <a:rPr lang="vi-VN" sz="2400" kern="100" dirty="0">
                <a:effectLst/>
                <a:latin typeface="Arial" panose="020B0604020202020204" pitchFamily="34" charset="0"/>
                <a:ea typeface="Arial" panose="020B0604020202020204" pitchFamily="34" charset="0"/>
                <a:cs typeface="Arial" panose="020B0604020202020204" pitchFamily="34" charset="0"/>
              </a:rPr>
              <a:t> hồ sông băng lớn nhất trên thế giới</a:t>
            </a:r>
            <a:r>
              <a:rPr lang="en-US" sz="2400" kern="100" dirty="0">
                <a:effectLst/>
                <a:latin typeface="Arial" panose="020B0604020202020204" pitchFamily="34" charset="0"/>
                <a:ea typeface="Arial" panose="020B0604020202020204" pitchFamily="34" charset="0"/>
                <a:cs typeface="Arial" panose="020B0604020202020204" pitchFamily="34" charset="0"/>
              </a:rPr>
              <a:t>, </a:t>
            </a:r>
            <a:r>
              <a:rPr lang="en-US" sz="2400" kern="100" dirty="0" err="1">
                <a:effectLst/>
                <a:latin typeface="Arial" panose="020B0604020202020204" pitchFamily="34" charset="0"/>
                <a:ea typeface="Arial" panose="020B0604020202020204" pitchFamily="34" charset="0"/>
                <a:cs typeface="Arial" panose="020B0604020202020204" pitchFamily="34" charset="0"/>
              </a:rPr>
              <a:t>gồm</a:t>
            </a:r>
            <a:r>
              <a:rPr lang="en-US" sz="2400" kern="100" dirty="0">
                <a:effectLst/>
                <a:latin typeface="Arial" panose="020B0604020202020204" pitchFamily="34" charset="0"/>
                <a:ea typeface="Arial" panose="020B0604020202020204" pitchFamily="34" charset="0"/>
                <a:cs typeface="Arial" panose="020B0604020202020204" pitchFamily="34" charset="0"/>
              </a:rPr>
              <a:t> </a:t>
            </a:r>
            <a:r>
              <a:rPr lang="vi-VN" sz="2400" kern="100" dirty="0">
                <a:effectLst/>
                <a:latin typeface="Arial" panose="020B0604020202020204" pitchFamily="34" charset="0"/>
                <a:ea typeface="Arial" panose="020B0604020202020204" pitchFamily="34" charset="0"/>
                <a:cs typeface="Arial" panose="020B0604020202020204" pitchFamily="34" charset="0"/>
              </a:rPr>
              <a:t>năm </a:t>
            </a:r>
            <a:r>
              <a:rPr lang="vi-VN" sz="2400" kern="100" dirty="0">
                <a:latin typeface="Arial" panose="020B0604020202020204" pitchFamily="34" charset="0"/>
                <a:ea typeface="Arial" panose="020B0604020202020204" pitchFamily="34" charset="0"/>
                <a:cs typeface="Arial" panose="020B0604020202020204" pitchFamily="34" charset="0"/>
              </a:rPr>
              <a:t>hồ</a:t>
            </a:r>
            <a:r>
              <a:rPr lang="vi-VN" sz="2400" kern="100" dirty="0">
                <a:effectLst/>
                <a:latin typeface="Arial" panose="020B0604020202020204" pitchFamily="34" charset="0"/>
                <a:ea typeface="Arial" panose="020B0604020202020204" pitchFamily="34" charset="0"/>
                <a:cs typeface="Arial" panose="020B0604020202020204" pitchFamily="34" charset="0"/>
              </a:rPr>
              <a:t> lớn</a:t>
            </a:r>
            <a:r>
              <a:rPr lang="en-US" sz="2400" kern="100" dirty="0">
                <a:effectLst/>
                <a:latin typeface="Arial" panose="020B0604020202020204" pitchFamily="34" charset="0"/>
                <a:ea typeface="Arial" panose="020B0604020202020204" pitchFamily="34" charset="0"/>
                <a:cs typeface="Arial" panose="020B0604020202020204" pitchFamily="34" charset="0"/>
              </a:rPr>
              <a:t>, </a:t>
            </a:r>
            <a:r>
              <a:rPr lang="vi-VN" sz="2400" kern="100" dirty="0">
                <a:effectLst/>
                <a:latin typeface="Arial" panose="020B0604020202020204" pitchFamily="34" charset="0"/>
                <a:ea typeface="Arial" panose="020B0604020202020204" pitchFamily="34" charset="0"/>
                <a:cs typeface="Arial" panose="020B0604020202020204" pitchFamily="34" charset="0"/>
              </a:rPr>
              <a:t>gần biên giới </a:t>
            </a:r>
            <a:r>
              <a:rPr lang="vi-VN" sz="2400" kern="100" dirty="0">
                <a:latin typeface="Arial" panose="020B0604020202020204" pitchFamily="34" charset="0"/>
                <a:ea typeface="Arial" panose="020B0604020202020204" pitchFamily="34" charset="0"/>
                <a:cs typeface="Arial" panose="020B0604020202020204" pitchFamily="34" charset="0"/>
              </a:rPr>
              <a:t>Canada</a:t>
            </a:r>
            <a:r>
              <a:rPr lang="vi-VN" sz="2400" kern="100" dirty="0">
                <a:effectLst/>
                <a:latin typeface="Arial" panose="020B0604020202020204" pitchFamily="34" charset="0"/>
                <a:ea typeface="Arial" panose="020B0604020202020204" pitchFamily="34" charset="0"/>
                <a:cs typeface="Arial" panose="020B0604020202020204" pitchFamily="34" charset="0"/>
              </a:rPr>
              <a:t>–</a:t>
            </a:r>
            <a:r>
              <a:rPr lang="vi-VN" sz="2400" kern="100" dirty="0">
                <a:latin typeface="Arial" panose="020B0604020202020204" pitchFamily="34" charset="0"/>
                <a:ea typeface="Arial" panose="020B0604020202020204" pitchFamily="34" charset="0"/>
                <a:cs typeface="Arial" panose="020B0604020202020204" pitchFamily="34" charset="0"/>
              </a:rPr>
              <a:t>Hoa Kỳ</a:t>
            </a:r>
            <a:r>
              <a:rPr lang="en-US" sz="2400" kern="100" dirty="0">
                <a:latin typeface="Arial" panose="020B0604020202020204" pitchFamily="34" charset="0"/>
                <a:ea typeface="Arial" panose="020B0604020202020204" pitchFamily="34" charset="0"/>
                <a:cs typeface="Arial" panose="020B0604020202020204" pitchFamily="34" charset="0"/>
              </a:rPr>
              <a:t>.</a:t>
            </a:r>
            <a:r>
              <a:rPr lang="vi-VN" sz="2400" kern="100" dirty="0">
                <a:effectLst/>
                <a:latin typeface="Arial" panose="020B0604020202020204" pitchFamily="34" charset="0"/>
                <a:ea typeface="Arial" panose="020B0604020202020204" pitchFamily="34" charset="0"/>
                <a:cs typeface="Arial" panose="020B0604020202020204" pitchFamily="34" charset="0"/>
              </a:rPr>
              <a:t> Nếu kéo ra từ đầu đến cuố</a:t>
            </a:r>
            <a:r>
              <a:rPr lang="en-US" sz="2400" kern="100" dirty="0" err="1">
                <a:effectLst/>
                <a:latin typeface="Arial" panose="020B0604020202020204" pitchFamily="34" charset="0"/>
                <a:ea typeface="Arial" panose="020B0604020202020204" pitchFamily="34" charset="0"/>
                <a:cs typeface="Arial" panose="020B0604020202020204" pitchFamily="34" charset="0"/>
              </a:rPr>
              <a:t>i</a:t>
            </a:r>
            <a:r>
              <a:rPr lang="vi-VN" sz="2400" kern="100" dirty="0">
                <a:effectLst/>
                <a:latin typeface="Arial" panose="020B0604020202020204" pitchFamily="34" charset="0"/>
                <a:ea typeface="Arial" panose="020B0604020202020204" pitchFamily="34" charset="0"/>
                <a:cs typeface="Arial" panose="020B0604020202020204" pitchFamily="34" charset="0"/>
              </a:rPr>
              <a:t> đường bờ hồ </a:t>
            </a:r>
            <a:r>
              <a:rPr lang="en-US" sz="2400" kern="100" dirty="0" err="1">
                <a:effectLst/>
                <a:latin typeface="Arial" panose="020B0604020202020204" pitchFamily="34" charset="0"/>
                <a:ea typeface="Arial" panose="020B0604020202020204" pitchFamily="34" charset="0"/>
                <a:cs typeface="Arial" panose="020B0604020202020204" pitchFamily="34" charset="0"/>
              </a:rPr>
              <a:t>dài</a:t>
            </a:r>
            <a:r>
              <a:rPr lang="en-US" sz="2400" kern="100" dirty="0">
                <a:effectLst/>
                <a:latin typeface="Arial" panose="020B0604020202020204" pitchFamily="34" charset="0"/>
                <a:ea typeface="Arial" panose="020B0604020202020204" pitchFamily="34" charset="0"/>
                <a:cs typeface="Arial" panose="020B0604020202020204" pitchFamily="34" charset="0"/>
              </a:rPr>
              <a:t> </a:t>
            </a:r>
            <a:r>
              <a:rPr lang="vi-VN" sz="2400" b="1" kern="100" dirty="0">
                <a:effectLst/>
                <a:latin typeface="Arial" panose="020B0604020202020204" pitchFamily="34" charset="0"/>
                <a:ea typeface="Arial" panose="020B0604020202020204" pitchFamily="34" charset="0"/>
                <a:cs typeface="Arial" panose="020B0604020202020204" pitchFamily="34" charset="0"/>
              </a:rPr>
              <a:t>gần nửa vòng</a:t>
            </a:r>
            <a:r>
              <a:rPr lang="vi-VN" sz="2400" kern="100" dirty="0">
                <a:effectLst/>
                <a:latin typeface="Arial" panose="020B0604020202020204" pitchFamily="34" charset="0"/>
                <a:ea typeface="Arial" panose="020B0604020202020204" pitchFamily="34" charset="0"/>
                <a:cs typeface="Arial" panose="020B0604020202020204" pitchFamily="34" charset="0"/>
              </a:rPr>
              <a:t> </a:t>
            </a:r>
            <a:r>
              <a:rPr lang="vi-VN" sz="2400" kern="100" dirty="0">
                <a:latin typeface="Arial" panose="020B0604020202020204" pitchFamily="34" charset="0"/>
                <a:ea typeface="Arial" panose="020B0604020202020204" pitchFamily="34" charset="0"/>
                <a:cs typeface="Arial" panose="020B0604020202020204" pitchFamily="34" charset="0"/>
              </a:rPr>
              <a:t>Trái Đất</a:t>
            </a:r>
            <a:r>
              <a:rPr lang="en-US" sz="2400" kern="100" dirty="0">
                <a:latin typeface="Arial" panose="020B0604020202020204" pitchFamily="34" charset="0"/>
                <a:ea typeface="Arial" panose="020B0604020202020204" pitchFamily="34" charset="0"/>
                <a:cs typeface="Arial" panose="020B0604020202020204" pitchFamily="34" charset="0"/>
              </a:rPr>
              <a:t> </a:t>
            </a:r>
            <a:r>
              <a:rPr lang="vi-VN" sz="2400" kern="100" dirty="0">
                <a:effectLst/>
                <a:latin typeface="Arial" panose="020B0604020202020204" pitchFamily="34" charset="0"/>
                <a:ea typeface="Arial" panose="020B0604020202020204" pitchFamily="34" charset="0"/>
                <a:cs typeface="Arial" panose="020B0604020202020204" pitchFamily="34" charset="0"/>
              </a:rPr>
              <a:t>theo đường </a:t>
            </a:r>
            <a:r>
              <a:rPr lang="vi-VN" sz="2400" kern="100" dirty="0">
                <a:latin typeface="Arial" panose="020B0604020202020204" pitchFamily="34" charset="0"/>
                <a:ea typeface="Arial" panose="020B0604020202020204" pitchFamily="34" charset="0"/>
                <a:cs typeface="Arial" panose="020B0604020202020204" pitchFamily="34" charset="0"/>
              </a:rPr>
              <a:t>xích đạo</a:t>
            </a:r>
            <a:r>
              <a:rPr lang="vi-VN" sz="2400" kern="100" dirty="0">
                <a:effectLst/>
                <a:latin typeface="Arial" panose="020B0604020202020204" pitchFamily="34" charset="0"/>
                <a:ea typeface="Arial" panose="020B0604020202020204" pitchFamily="34" charset="0"/>
                <a:cs typeface="Arial" panose="020B0604020202020204" pitchFamily="34" charset="0"/>
              </a:rPr>
              <a:t>.</a:t>
            </a:r>
            <a:br>
              <a:rPr lang="vi-VN" sz="2400" kern="100" dirty="0">
                <a:effectLst/>
                <a:latin typeface="Arial" panose="020B0604020202020204" pitchFamily="34" charset="0"/>
                <a:ea typeface="Arial" panose="020B0604020202020204" pitchFamily="34" charset="0"/>
                <a:cs typeface="Arial" panose="020B0604020202020204" pitchFamily="34" charset="0"/>
              </a:rPr>
            </a:br>
            <a:endParaRPr lang="vi-VN" sz="2400" dirty="0">
              <a:latin typeface="Arial" panose="020B0604020202020204" pitchFamily="34" charset="0"/>
              <a:cs typeface="Arial" panose="020B0604020202020204" pitchFamily="34" charset="0"/>
            </a:endParaRPr>
          </a:p>
        </p:txBody>
      </p:sp>
      <p:pic>
        <p:nvPicPr>
          <p:cNvPr id="4" name="Content Placeholder 3" descr="Vùng Ngũ Đại Hồ – Wikipedia tiếng Việt">
            <a:extLst>
              <a:ext uri="{FF2B5EF4-FFF2-40B4-BE49-F238E27FC236}">
                <a16:creationId xmlns:a16="http://schemas.microsoft.com/office/drawing/2014/main" id="{86F30028-299B-3C5F-A931-66020B425D76}"/>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18002" y="1690688"/>
            <a:ext cx="8500057" cy="5235831"/>
          </a:xfrm>
          <a:prstGeom prst="rect">
            <a:avLst/>
          </a:prstGeom>
          <a:noFill/>
          <a:ln>
            <a:noFill/>
          </a:ln>
        </p:spPr>
      </p:pic>
    </p:spTree>
    <p:extLst>
      <p:ext uri="{BB962C8B-B14F-4D97-AF65-F5344CB8AC3E}">
        <p14:creationId xmlns:p14="http://schemas.microsoft.com/office/powerpoint/2010/main" val="14637704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1DB0B7-52C1-650F-5215-DCB35D23B157}"/>
              </a:ext>
            </a:extLst>
          </p:cNvPr>
          <p:cNvSpPr>
            <a:spLocks noGrp="1"/>
          </p:cNvSpPr>
          <p:nvPr>
            <p:ph type="title"/>
          </p:nvPr>
        </p:nvSpPr>
        <p:spPr>
          <a:xfrm>
            <a:off x="838200" y="165099"/>
            <a:ext cx="10515600" cy="1325563"/>
          </a:xfrm>
        </p:spPr>
        <p:txBody>
          <a:bodyPr>
            <a:noAutofit/>
          </a:bodyPr>
          <a:lstStyle/>
          <a:p>
            <a:pPr algn="just"/>
            <a:r>
              <a:rPr lang="en-US" sz="2400" b="1" kern="0" dirty="0" err="1">
                <a:solidFill>
                  <a:srgbClr val="262626"/>
                </a:solidFill>
                <a:effectLst/>
                <a:latin typeface="Arial" panose="020B0604020202020204" pitchFamily="34" charset="0"/>
                <a:ea typeface="Times New Roman" panose="02020603050405020304" pitchFamily="18" charset="0"/>
                <a:cs typeface="Arial" panose="020B0604020202020204" pitchFamily="34" charset="0"/>
              </a:rPr>
              <a:t>Hồ</a:t>
            </a:r>
            <a:r>
              <a:rPr lang="en-US" sz="2400" b="1" kern="0" dirty="0">
                <a:solidFill>
                  <a:srgbClr val="262626"/>
                </a:solidFill>
                <a:effectLst/>
                <a:latin typeface="Arial" panose="020B0604020202020204" pitchFamily="34" charset="0"/>
                <a:ea typeface="Times New Roman" panose="02020603050405020304" pitchFamily="18" charset="0"/>
                <a:cs typeface="Arial" panose="020B0604020202020204" pitchFamily="34" charset="0"/>
              </a:rPr>
              <a:t> </a:t>
            </a:r>
            <a:r>
              <a:rPr lang="en-US" sz="2400" b="1" kern="0" dirty="0" err="1">
                <a:solidFill>
                  <a:srgbClr val="262626"/>
                </a:solidFill>
                <a:effectLst/>
                <a:latin typeface="Arial" panose="020B0604020202020204" pitchFamily="34" charset="0"/>
                <a:ea typeface="Times New Roman" panose="02020603050405020304" pitchFamily="18" charset="0"/>
                <a:cs typeface="Arial" panose="020B0604020202020204" pitchFamily="34" charset="0"/>
              </a:rPr>
              <a:t>nhân</a:t>
            </a:r>
            <a:r>
              <a:rPr lang="en-US" sz="2400" b="1" kern="0" dirty="0">
                <a:solidFill>
                  <a:srgbClr val="262626"/>
                </a:solidFill>
                <a:effectLst/>
                <a:latin typeface="Arial" panose="020B0604020202020204" pitchFamily="34" charset="0"/>
                <a:ea typeface="Times New Roman" panose="02020603050405020304" pitchFamily="18" charset="0"/>
                <a:cs typeface="Arial" panose="020B0604020202020204" pitchFamily="34" charset="0"/>
              </a:rPr>
              <a:t> </a:t>
            </a:r>
            <a:r>
              <a:rPr lang="en-US" sz="2400" b="1" kern="0" dirty="0" err="1">
                <a:solidFill>
                  <a:srgbClr val="262626"/>
                </a:solidFill>
                <a:effectLst/>
                <a:latin typeface="Arial" panose="020B0604020202020204" pitchFamily="34" charset="0"/>
                <a:ea typeface="Times New Roman" panose="02020603050405020304" pitchFamily="18" charset="0"/>
                <a:cs typeface="Arial" panose="020B0604020202020204" pitchFamily="34" charset="0"/>
              </a:rPr>
              <a:t>tạo</a:t>
            </a:r>
            <a:r>
              <a:rPr lang="en-US" sz="2400" b="1" kern="0" dirty="0">
                <a:solidFill>
                  <a:srgbClr val="262626"/>
                </a:solidFill>
                <a:effectLst/>
                <a:latin typeface="Arial" panose="020B0604020202020204" pitchFamily="34" charset="0"/>
                <a:ea typeface="Times New Roman" panose="02020603050405020304" pitchFamily="18" charset="0"/>
                <a:cs typeface="Arial" panose="020B0604020202020204" pitchFamily="34" charset="0"/>
              </a:rPr>
              <a:t>: H</a:t>
            </a:r>
            <a:r>
              <a:rPr lang="vi-VN" sz="2400" b="1" kern="0" dirty="0">
                <a:solidFill>
                  <a:srgbClr val="262626"/>
                </a:solidFill>
                <a:effectLst/>
                <a:latin typeface="Arial" panose="020B0604020202020204" pitchFamily="34" charset="0"/>
                <a:ea typeface="Times New Roman" panose="02020603050405020304" pitchFamily="18" charset="0"/>
                <a:cs typeface="Arial" panose="020B0604020202020204" pitchFamily="34" charset="0"/>
              </a:rPr>
              <a:t>ồ Dầu Tiếng</a:t>
            </a:r>
            <a:r>
              <a:rPr lang="en-US" sz="2400" b="1" kern="0" dirty="0">
                <a:solidFill>
                  <a:srgbClr val="262626"/>
                </a:solidFill>
                <a:effectLst/>
                <a:latin typeface="Arial" panose="020B0604020202020204" pitchFamily="34" charset="0"/>
                <a:ea typeface="Times New Roman" panose="02020603050405020304" pitchFamily="18" charset="0"/>
                <a:cs typeface="Arial" panose="020B0604020202020204" pitchFamily="34" charset="0"/>
              </a:rPr>
              <a:t>- </a:t>
            </a:r>
            <a:r>
              <a:rPr lang="vi-VN" sz="2400" kern="0" dirty="0">
                <a:solidFill>
                  <a:srgbClr val="262626"/>
                </a:solidFill>
                <a:effectLst/>
                <a:latin typeface="Arial" panose="020B0604020202020204" pitchFamily="34" charset="0"/>
                <a:ea typeface="Times New Roman" panose="02020603050405020304" pitchFamily="18" charset="0"/>
                <a:cs typeface="Arial" panose="020B0604020202020204" pitchFamily="34" charset="0"/>
              </a:rPr>
              <a:t>trải dài trên địa phận ba tỉnh: Bình Dương, Bình Phước và Tây Ninh</a:t>
            </a:r>
            <a:r>
              <a:rPr lang="vi-VN" sz="2400" kern="100" dirty="0">
                <a:solidFill>
                  <a:srgbClr val="202122"/>
                </a:solidFill>
                <a:effectLst/>
                <a:latin typeface="Arial" panose="020B0604020202020204" pitchFamily="34" charset="0"/>
                <a:ea typeface="Arial" panose="020B0604020202020204" pitchFamily="34" charset="0"/>
                <a:cs typeface="Arial" panose="020B0604020202020204" pitchFamily="34" charset="0"/>
              </a:rPr>
              <a:t> là hồ thủy lợi lớn nhất Việt Nam</a:t>
            </a:r>
            <a:r>
              <a:rPr lang="en-US" sz="2400" kern="100" dirty="0">
                <a:solidFill>
                  <a:srgbClr val="202122"/>
                </a:solidFill>
                <a:effectLst/>
                <a:latin typeface="Arial" panose="020B0604020202020204" pitchFamily="34" charset="0"/>
                <a:ea typeface="Arial" panose="020B0604020202020204" pitchFamily="34" charset="0"/>
                <a:cs typeface="Arial" panose="020B0604020202020204" pitchFamily="34" charset="0"/>
              </a:rPr>
              <a:t>, </a:t>
            </a:r>
            <a:r>
              <a:rPr lang="vi-VN" sz="2400" kern="100" dirty="0">
                <a:solidFill>
                  <a:srgbClr val="262626"/>
                </a:solidFill>
                <a:effectLst/>
                <a:latin typeface="Arial" panose="020B0604020202020204" pitchFamily="34" charset="0"/>
                <a:ea typeface="Arial" panose="020B0604020202020204" pitchFamily="34" charset="0"/>
                <a:cs typeface="Arial" panose="020B0604020202020204" pitchFamily="34" charset="0"/>
              </a:rPr>
              <a:t>cung cấp nước cho  sông Sài Gòn, tưới nướ</a:t>
            </a:r>
            <a:r>
              <a:rPr lang="en-US" sz="2400" kern="100" dirty="0">
                <a:solidFill>
                  <a:srgbClr val="262626"/>
                </a:solidFill>
                <a:effectLst/>
                <a:latin typeface="Arial" panose="020B0604020202020204" pitchFamily="34" charset="0"/>
                <a:ea typeface="Arial" panose="020B0604020202020204" pitchFamily="34" charset="0"/>
                <a:cs typeface="Arial" panose="020B0604020202020204" pitchFamily="34" charset="0"/>
              </a:rPr>
              <a:t>c, </a:t>
            </a:r>
            <a:r>
              <a:rPr lang="vi-VN" sz="2400" kern="100" dirty="0">
                <a:solidFill>
                  <a:srgbClr val="262626"/>
                </a:solidFill>
                <a:effectLst/>
                <a:latin typeface="Arial" panose="020B0604020202020204" pitchFamily="34" charset="0"/>
                <a:ea typeface="Arial" panose="020B0604020202020204" pitchFamily="34" charset="0"/>
                <a:cs typeface="Arial" panose="020B0604020202020204" pitchFamily="34" charset="0"/>
              </a:rPr>
              <a:t> nước cho sinh hoạt, sản xuất công nghiệp</a:t>
            </a:r>
            <a:r>
              <a:rPr lang="en-US" sz="2400" kern="100" dirty="0">
                <a:solidFill>
                  <a:srgbClr val="262626"/>
                </a:solidFill>
                <a:effectLst/>
                <a:latin typeface="Arial" panose="020B0604020202020204" pitchFamily="34" charset="0"/>
                <a:ea typeface="Arial" panose="020B0604020202020204" pitchFamily="34" charset="0"/>
                <a:cs typeface="Arial" panose="020B0604020202020204" pitchFamily="34" charset="0"/>
              </a:rPr>
              <a:t> </a:t>
            </a:r>
            <a:r>
              <a:rPr lang="en-US" sz="2400" kern="100" dirty="0" err="1">
                <a:solidFill>
                  <a:srgbClr val="262626"/>
                </a:solidFill>
                <a:effectLst/>
                <a:latin typeface="Arial" panose="020B0604020202020204" pitchFamily="34" charset="0"/>
                <a:ea typeface="Arial" panose="020B0604020202020204" pitchFamily="34" charset="0"/>
                <a:cs typeface="Arial" panose="020B0604020202020204" pitchFamily="34" charset="0"/>
              </a:rPr>
              <a:t>cho</a:t>
            </a:r>
            <a:r>
              <a:rPr lang="en-US" sz="2400" kern="100" dirty="0">
                <a:solidFill>
                  <a:srgbClr val="262626"/>
                </a:solidFill>
                <a:effectLst/>
                <a:latin typeface="Arial" panose="020B0604020202020204" pitchFamily="34" charset="0"/>
                <a:ea typeface="Arial" panose="020B0604020202020204" pitchFamily="34" charset="0"/>
                <a:cs typeface="Arial" panose="020B0604020202020204" pitchFamily="34" charset="0"/>
              </a:rPr>
              <a:t> </a:t>
            </a:r>
            <a:r>
              <a:rPr lang="en-US" sz="2400" kern="100" dirty="0" err="1">
                <a:solidFill>
                  <a:srgbClr val="262626"/>
                </a:solidFill>
                <a:effectLst/>
                <a:latin typeface="Arial" panose="020B0604020202020204" pitchFamily="34" charset="0"/>
                <a:ea typeface="Arial" panose="020B0604020202020204" pitchFamily="34" charset="0"/>
                <a:cs typeface="Arial" panose="020B0604020202020204" pitchFamily="34" charset="0"/>
              </a:rPr>
              <a:t>các</a:t>
            </a:r>
            <a:r>
              <a:rPr lang="en-US" sz="2400" kern="100" dirty="0">
                <a:solidFill>
                  <a:srgbClr val="262626"/>
                </a:solidFill>
                <a:effectLst/>
                <a:latin typeface="Arial" panose="020B0604020202020204" pitchFamily="34" charset="0"/>
                <a:ea typeface="Arial" panose="020B0604020202020204" pitchFamily="34" charset="0"/>
                <a:cs typeface="Arial" panose="020B0604020202020204" pitchFamily="34" charset="0"/>
              </a:rPr>
              <a:t> </a:t>
            </a:r>
            <a:r>
              <a:rPr lang="en-US" sz="2400" kern="100" dirty="0" err="1">
                <a:solidFill>
                  <a:srgbClr val="262626"/>
                </a:solidFill>
                <a:effectLst/>
                <a:latin typeface="Arial" panose="020B0604020202020204" pitchFamily="34" charset="0"/>
                <a:ea typeface="Arial" panose="020B0604020202020204" pitchFamily="34" charset="0"/>
                <a:cs typeface="Arial" panose="020B0604020202020204" pitchFamily="34" charset="0"/>
              </a:rPr>
              <a:t>tỉnh</a:t>
            </a:r>
            <a:r>
              <a:rPr lang="en-US" sz="2400" kern="100" dirty="0">
                <a:solidFill>
                  <a:srgbClr val="262626"/>
                </a:solidFill>
                <a:effectLst/>
                <a:latin typeface="Arial" panose="020B0604020202020204" pitchFamily="34" charset="0"/>
                <a:ea typeface="Arial" panose="020B0604020202020204" pitchFamily="34" charset="0"/>
                <a:cs typeface="Arial" panose="020B0604020202020204" pitchFamily="34" charset="0"/>
              </a:rPr>
              <a:t> </a:t>
            </a:r>
            <a:r>
              <a:rPr lang="en-US" sz="2400" kern="100" dirty="0" err="1">
                <a:solidFill>
                  <a:srgbClr val="262626"/>
                </a:solidFill>
                <a:effectLst/>
                <a:latin typeface="Arial" panose="020B0604020202020204" pitchFamily="34" charset="0"/>
                <a:ea typeface="Arial" panose="020B0604020202020204" pitchFamily="34" charset="0"/>
                <a:cs typeface="Arial" panose="020B0604020202020204" pitchFamily="34" charset="0"/>
              </a:rPr>
              <a:t>phía</a:t>
            </a:r>
            <a:r>
              <a:rPr lang="en-US" sz="2400" kern="100" dirty="0">
                <a:solidFill>
                  <a:srgbClr val="262626"/>
                </a:solidFill>
                <a:effectLst/>
                <a:latin typeface="Arial" panose="020B0604020202020204" pitchFamily="34" charset="0"/>
                <a:ea typeface="Arial" panose="020B0604020202020204" pitchFamily="34" charset="0"/>
                <a:cs typeface="Arial" panose="020B0604020202020204" pitchFamily="34" charset="0"/>
              </a:rPr>
              <a:t> </a:t>
            </a:r>
            <a:r>
              <a:rPr lang="en-US" sz="2400" kern="100" dirty="0" err="1">
                <a:solidFill>
                  <a:srgbClr val="262626"/>
                </a:solidFill>
                <a:effectLst/>
                <a:latin typeface="Arial" panose="020B0604020202020204" pitchFamily="34" charset="0"/>
                <a:ea typeface="Arial" panose="020B0604020202020204" pitchFamily="34" charset="0"/>
                <a:cs typeface="Arial" panose="020B0604020202020204" pitchFamily="34" charset="0"/>
              </a:rPr>
              <a:t>nam</a:t>
            </a:r>
            <a:r>
              <a:rPr lang="en-US" sz="2400" kern="100" dirty="0">
                <a:solidFill>
                  <a:srgbClr val="262626"/>
                </a:solidFill>
                <a:effectLst/>
                <a:latin typeface="Arial" panose="020B0604020202020204" pitchFamily="34" charset="0"/>
                <a:ea typeface="Arial" panose="020B0604020202020204" pitchFamily="34" charset="0"/>
                <a:cs typeface="Arial" panose="020B0604020202020204" pitchFamily="34" charset="0"/>
              </a:rPr>
              <a:t>.</a:t>
            </a:r>
            <a:endParaRPr lang="vi-VN" sz="2400" dirty="0">
              <a:latin typeface="Arial" panose="020B0604020202020204" pitchFamily="34" charset="0"/>
              <a:cs typeface="Arial" panose="020B0604020202020204" pitchFamily="34" charset="0"/>
            </a:endParaRPr>
          </a:p>
        </p:txBody>
      </p:sp>
      <p:pic>
        <p:nvPicPr>
          <p:cNvPr id="4" name="Content Placeholder 3">
            <a:extLst>
              <a:ext uri="{FF2B5EF4-FFF2-40B4-BE49-F238E27FC236}">
                <a16:creationId xmlns:a16="http://schemas.microsoft.com/office/drawing/2014/main" id="{03512E6B-6DB4-A79C-A2D0-9124D0704A44}"/>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91540" y="1905841"/>
            <a:ext cx="7564684" cy="4339431"/>
          </a:xfrm>
          <a:prstGeom prst="rect">
            <a:avLst/>
          </a:prstGeom>
          <a:noFill/>
        </p:spPr>
      </p:pic>
    </p:spTree>
    <p:extLst>
      <p:ext uri="{BB962C8B-B14F-4D97-AF65-F5344CB8AC3E}">
        <p14:creationId xmlns:p14="http://schemas.microsoft.com/office/powerpoint/2010/main" val="17085027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EE308FA-0C9F-8FE6-9A68-C119C4DA9B7F}"/>
              </a:ext>
            </a:extLst>
          </p:cNvPr>
          <p:cNvSpPr>
            <a:spLocks noGrp="1"/>
          </p:cNvSpPr>
          <p:nvPr>
            <p:ph idx="1"/>
          </p:nvPr>
        </p:nvSpPr>
        <p:spPr>
          <a:xfrm>
            <a:off x="1237874" y="1990184"/>
            <a:ext cx="10154025" cy="1349915"/>
          </a:xfrm>
        </p:spPr>
        <p:txBody>
          <a:bodyPr>
            <a:noAutofit/>
          </a:bodyPr>
          <a:lstStyle/>
          <a:p>
            <a:pPr marL="0" indent="0" algn="ctr">
              <a:buNone/>
            </a:pPr>
            <a:r>
              <a:rPr lang="en-US" sz="3200" b="1" dirty="0" err="1">
                <a:solidFill>
                  <a:srgbClr val="FF0000"/>
                </a:solidFill>
                <a:latin typeface="Arial" panose="020B0604020202020204" pitchFamily="34" charset="0"/>
                <a:cs typeface="Arial" panose="020B0604020202020204" pitchFamily="34" charset="0"/>
              </a:rPr>
              <a:t>Chương</a:t>
            </a:r>
            <a:r>
              <a:rPr lang="en-US" sz="3200" b="1" dirty="0">
                <a:solidFill>
                  <a:srgbClr val="FF0000"/>
                </a:solidFill>
                <a:latin typeface="Arial" panose="020B0604020202020204" pitchFamily="34" charset="0"/>
                <a:cs typeface="Arial" panose="020B0604020202020204" pitchFamily="34" charset="0"/>
              </a:rPr>
              <a:t> 5. THUỶ QUYỂN</a:t>
            </a:r>
          </a:p>
          <a:p>
            <a:pPr marL="0" indent="0" algn="ctr">
              <a:buNone/>
            </a:pPr>
            <a:r>
              <a:rPr lang="en-US" sz="3200" b="1" dirty="0" err="1">
                <a:solidFill>
                  <a:srgbClr val="FF0000"/>
                </a:solidFill>
                <a:latin typeface="Arial" panose="020B0604020202020204" pitchFamily="34" charset="0"/>
                <a:cs typeface="Arial" panose="020B0604020202020204" pitchFamily="34" charset="0"/>
              </a:rPr>
              <a:t>Bài</a:t>
            </a:r>
            <a:r>
              <a:rPr lang="en-US" sz="3200" b="1" dirty="0">
                <a:solidFill>
                  <a:srgbClr val="FF0000"/>
                </a:solidFill>
                <a:latin typeface="Arial" panose="020B0604020202020204" pitchFamily="34" charset="0"/>
                <a:cs typeface="Arial" panose="020B0604020202020204" pitchFamily="34" charset="0"/>
              </a:rPr>
              <a:t> 11. </a:t>
            </a:r>
            <a:r>
              <a:rPr lang="en-US" sz="3200"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THUỶ QUYỂN, NƯỚC TRÊN LỤC ĐỊA</a:t>
            </a:r>
            <a:endParaRPr lang="vi-VN" sz="3200"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0" indent="0" algn="ctr">
              <a:buNone/>
            </a:pPr>
            <a:endParaRPr lang="en-US" sz="3200" b="1" dirty="0">
              <a:latin typeface="Arial" panose="020B0604020202020204" pitchFamily="34" charset="0"/>
              <a:cs typeface="Arial" panose="020B0604020202020204" pitchFamily="34" charset="0"/>
            </a:endParaRPr>
          </a:p>
        </p:txBody>
      </p:sp>
      <p:pic>
        <p:nvPicPr>
          <p:cNvPr id="1026" name="Picture 2" descr="Quan sát hình 16.2 và đọc thông tin trong bài em hãy cho biết nước có ở  những nơi">
            <a:extLst>
              <a:ext uri="{FF2B5EF4-FFF2-40B4-BE49-F238E27FC236}">
                <a16:creationId xmlns:a16="http://schemas.microsoft.com/office/drawing/2014/main" id="{998CFF2B-53FD-3994-5D8C-B56B1F91C8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20164" y="3683644"/>
            <a:ext cx="5551672" cy="317435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http://khoahocphattrien.vn/Images/Uploaded/Share/2020/09/03/0482Anh-QT-1.jpg">
            <a:extLst>
              <a:ext uri="{FF2B5EF4-FFF2-40B4-BE49-F238E27FC236}">
                <a16:creationId xmlns:a16="http://schemas.microsoft.com/office/drawing/2014/main" id="{3E4D5D69-7747-A58F-EE1A-81E8B043EEE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94574" y="0"/>
            <a:ext cx="2788901" cy="1860197"/>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5593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FF0791C-A6B4-9585-47DB-AA6817DA500D}"/>
              </a:ext>
            </a:extLst>
          </p:cNvPr>
          <p:cNvSpPr/>
          <p:nvPr/>
        </p:nvSpPr>
        <p:spPr>
          <a:xfrm>
            <a:off x="5177119" y="255493"/>
            <a:ext cx="2877670" cy="766483"/>
          </a:xfrm>
          <a:prstGeom prst="rect">
            <a:avLst/>
          </a:prstGeom>
          <a:blipFill>
            <a:blip r:embed="rId2"/>
            <a:tile tx="0" ty="0" sx="100000" sy="100000" flip="none" algn="tl"/>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LUYỆN TẬP</a:t>
            </a:r>
            <a:endParaRPr lang="vi-VN" sz="24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5" name="Oval 4">
            <a:extLst>
              <a:ext uri="{FF2B5EF4-FFF2-40B4-BE49-F238E27FC236}">
                <a16:creationId xmlns:a16="http://schemas.microsoft.com/office/drawing/2014/main" id="{49E2B197-EC71-203B-A01F-580B3CCC6ED4}"/>
              </a:ext>
            </a:extLst>
          </p:cNvPr>
          <p:cNvSpPr/>
          <p:nvPr/>
        </p:nvSpPr>
        <p:spPr>
          <a:xfrm>
            <a:off x="295835" y="1593477"/>
            <a:ext cx="1734671" cy="665630"/>
          </a:xfrm>
          <a:prstGeom prst="ellipse">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F0000"/>
                </a:solidFill>
                <a:latin typeface="Arial" panose="020B0604020202020204" pitchFamily="34" charset="0"/>
                <a:cs typeface="Arial" panose="020B0604020202020204" pitchFamily="34" charset="0"/>
              </a:rPr>
              <a:t>CÂU 1. </a:t>
            </a:r>
            <a:endParaRPr lang="vi-VN" sz="2400" dirty="0">
              <a:solidFill>
                <a:srgbClr val="FF0000"/>
              </a:solidFill>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0D9B6EBE-ACD0-1AC6-745F-F4B60562C8D9}"/>
              </a:ext>
            </a:extLst>
          </p:cNvPr>
          <p:cNvSpPr/>
          <p:nvPr/>
        </p:nvSpPr>
        <p:spPr>
          <a:xfrm>
            <a:off x="2030506" y="1559862"/>
            <a:ext cx="8337176" cy="76648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FF0000"/>
                </a:solidFill>
                <a:latin typeface="Arial" panose="020B0604020202020204" pitchFamily="34" charset="0"/>
                <a:cs typeface="Arial" panose="020B0604020202020204" pitchFamily="34" charset="0"/>
              </a:rPr>
              <a:t>Thuỷ</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quyển</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là</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toàn</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bộ</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lớp</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nước</a:t>
            </a:r>
            <a:r>
              <a:rPr lang="en-US" sz="2400" b="1" dirty="0">
                <a:solidFill>
                  <a:srgbClr val="FF0000"/>
                </a:solidFill>
                <a:latin typeface="Arial" panose="020B0604020202020204" pitchFamily="34" charset="0"/>
                <a:cs typeface="Arial" panose="020B0604020202020204" pitchFamily="34" charset="0"/>
              </a:rPr>
              <a:t> bao </a:t>
            </a:r>
            <a:r>
              <a:rPr lang="en-US" sz="2400" b="1" dirty="0" err="1">
                <a:solidFill>
                  <a:srgbClr val="FF0000"/>
                </a:solidFill>
                <a:latin typeface="Arial" panose="020B0604020202020204" pitchFamily="34" charset="0"/>
                <a:cs typeface="Arial" panose="020B0604020202020204" pitchFamily="34" charset="0"/>
              </a:rPr>
              <a:t>quanh</a:t>
            </a:r>
            <a:r>
              <a:rPr lang="en-US" sz="2400" b="1" dirty="0">
                <a:solidFill>
                  <a:srgbClr val="FF0000"/>
                </a:solidFill>
                <a:latin typeface="Arial" panose="020B0604020202020204" pitchFamily="34" charset="0"/>
                <a:cs typeface="Arial" panose="020B0604020202020204" pitchFamily="34" charset="0"/>
              </a:rPr>
              <a:t>:</a:t>
            </a:r>
            <a:endParaRPr lang="vi-VN" sz="2400" b="1" dirty="0">
              <a:solidFill>
                <a:srgbClr val="FF0000"/>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3AFBB5BE-A12D-DACA-8F1D-F8F81846FF73}"/>
              </a:ext>
            </a:extLst>
          </p:cNvPr>
          <p:cNvSpPr txBox="1"/>
          <p:nvPr/>
        </p:nvSpPr>
        <p:spPr>
          <a:xfrm>
            <a:off x="2892239" y="2875892"/>
            <a:ext cx="6098240" cy="461665"/>
          </a:xfrm>
          <a:prstGeom prst="rect">
            <a:avLst/>
          </a:prstGeom>
          <a:noFill/>
        </p:spPr>
        <p:txBody>
          <a:bodyPr wrap="square">
            <a:spAutoFit/>
          </a:bodyPr>
          <a:lstStyle/>
          <a:p>
            <a:r>
              <a:rPr lang="en-US" sz="2400" dirty="0">
                <a:solidFill>
                  <a:schemeClr val="accent6">
                    <a:lumMod val="50000"/>
                  </a:schemeClr>
                </a:solidFill>
                <a:latin typeface="Arial" panose="020B0604020202020204" pitchFamily="34" charset="0"/>
                <a:cs typeface="Arial" panose="020B0604020202020204" pitchFamily="34" charset="0"/>
              </a:rPr>
              <a:t>A. </a:t>
            </a:r>
            <a:r>
              <a:rPr lang="en-US" sz="2400" dirty="0" err="1">
                <a:solidFill>
                  <a:schemeClr val="accent6">
                    <a:lumMod val="50000"/>
                  </a:schemeClr>
                </a:solidFill>
                <a:latin typeface="Arial" panose="020B0604020202020204" pitchFamily="34" charset="0"/>
                <a:cs typeface="Arial" panose="020B0604020202020204" pitchFamily="34" charset="0"/>
              </a:rPr>
              <a:t>đại</a:t>
            </a:r>
            <a:r>
              <a:rPr lang="en-US" sz="2400" dirty="0">
                <a:solidFill>
                  <a:schemeClr val="accent6">
                    <a:lumMod val="50000"/>
                  </a:schemeClr>
                </a:solidFill>
                <a:latin typeface="Arial" panose="020B0604020202020204" pitchFamily="34" charset="0"/>
                <a:cs typeface="Arial" panose="020B0604020202020204" pitchFamily="34" charset="0"/>
              </a:rPr>
              <a:t> </a:t>
            </a:r>
            <a:r>
              <a:rPr lang="en-US" sz="2400" dirty="0" err="1">
                <a:solidFill>
                  <a:schemeClr val="accent6">
                    <a:lumMod val="50000"/>
                  </a:schemeClr>
                </a:solidFill>
                <a:latin typeface="Arial" panose="020B0604020202020204" pitchFamily="34" charset="0"/>
                <a:cs typeface="Arial" panose="020B0604020202020204" pitchFamily="34" charset="0"/>
              </a:rPr>
              <a:t>dương</a:t>
            </a:r>
            <a:r>
              <a:rPr lang="en-US" sz="2400" dirty="0">
                <a:solidFill>
                  <a:schemeClr val="accent6">
                    <a:lumMod val="50000"/>
                  </a:schemeClr>
                </a:solidFill>
                <a:latin typeface="Arial" panose="020B0604020202020204" pitchFamily="34" charset="0"/>
                <a:cs typeface="Arial" panose="020B0604020202020204" pitchFamily="34" charset="0"/>
              </a:rPr>
              <a:t>.</a:t>
            </a:r>
            <a:endParaRPr lang="vi-VN" sz="2400"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7DFEA4F3-6007-3915-ACB5-443C6CC548E6}"/>
              </a:ext>
            </a:extLst>
          </p:cNvPr>
          <p:cNvSpPr txBox="1"/>
          <p:nvPr/>
        </p:nvSpPr>
        <p:spPr>
          <a:xfrm>
            <a:off x="2892239" y="3381498"/>
            <a:ext cx="6098240" cy="461665"/>
          </a:xfrm>
          <a:prstGeom prst="rect">
            <a:avLst/>
          </a:prstGeom>
          <a:noFill/>
        </p:spPr>
        <p:txBody>
          <a:bodyPr wrap="square">
            <a:spAutoFit/>
          </a:bodyPr>
          <a:lstStyle/>
          <a:p>
            <a:r>
              <a:rPr lang="en-US" sz="2400" dirty="0">
                <a:solidFill>
                  <a:schemeClr val="accent6">
                    <a:lumMod val="50000"/>
                  </a:schemeClr>
                </a:solidFill>
                <a:latin typeface="Arial" panose="020B0604020202020204" pitchFamily="34" charset="0"/>
                <a:cs typeface="Arial" panose="020B0604020202020204" pitchFamily="34" charset="0"/>
              </a:rPr>
              <a:t>B. </a:t>
            </a:r>
            <a:r>
              <a:rPr lang="en-US" sz="2400" dirty="0" err="1">
                <a:solidFill>
                  <a:schemeClr val="accent6">
                    <a:lumMod val="50000"/>
                  </a:schemeClr>
                </a:solidFill>
                <a:latin typeface="Arial" panose="020B0604020202020204" pitchFamily="34" charset="0"/>
                <a:cs typeface="Arial" panose="020B0604020202020204" pitchFamily="34" charset="0"/>
              </a:rPr>
              <a:t>Mặt</a:t>
            </a:r>
            <a:r>
              <a:rPr lang="en-US" sz="2400" dirty="0">
                <a:solidFill>
                  <a:schemeClr val="accent6">
                    <a:lumMod val="50000"/>
                  </a:schemeClr>
                </a:solidFill>
                <a:latin typeface="Arial" panose="020B0604020202020204" pitchFamily="34" charset="0"/>
                <a:cs typeface="Arial" panose="020B0604020202020204" pitchFamily="34" charset="0"/>
              </a:rPr>
              <a:t> </a:t>
            </a:r>
            <a:r>
              <a:rPr lang="en-US" sz="2400" dirty="0" err="1">
                <a:solidFill>
                  <a:schemeClr val="accent6">
                    <a:lumMod val="50000"/>
                  </a:schemeClr>
                </a:solidFill>
                <a:latin typeface="Arial" panose="020B0604020202020204" pitchFamily="34" charset="0"/>
                <a:cs typeface="Arial" panose="020B0604020202020204" pitchFamily="34" charset="0"/>
              </a:rPr>
              <a:t>Trời</a:t>
            </a:r>
            <a:r>
              <a:rPr lang="en-US" sz="2400" dirty="0">
                <a:solidFill>
                  <a:schemeClr val="accent6">
                    <a:lumMod val="50000"/>
                  </a:schemeClr>
                </a:solidFill>
                <a:latin typeface="Arial" panose="020B0604020202020204" pitchFamily="34" charset="0"/>
                <a:cs typeface="Arial" panose="020B0604020202020204" pitchFamily="34" charset="0"/>
              </a:rPr>
              <a:t>.</a:t>
            </a:r>
            <a:endParaRPr lang="vi-VN" sz="2400"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AA641A77-D33B-865C-A2CC-FED205EC7AB4}"/>
              </a:ext>
            </a:extLst>
          </p:cNvPr>
          <p:cNvSpPr txBox="1"/>
          <p:nvPr/>
        </p:nvSpPr>
        <p:spPr>
          <a:xfrm>
            <a:off x="2892239" y="3887104"/>
            <a:ext cx="6098240" cy="461665"/>
          </a:xfrm>
          <a:prstGeom prst="rect">
            <a:avLst/>
          </a:prstGeom>
          <a:noFill/>
        </p:spPr>
        <p:txBody>
          <a:bodyPr wrap="square">
            <a:spAutoFit/>
          </a:bodyPr>
          <a:lstStyle/>
          <a:p>
            <a:r>
              <a:rPr lang="en-US" sz="2400" dirty="0">
                <a:solidFill>
                  <a:schemeClr val="accent6">
                    <a:lumMod val="50000"/>
                  </a:schemeClr>
                </a:solidFill>
                <a:latin typeface="Arial" panose="020B0604020202020204" pitchFamily="34" charset="0"/>
                <a:cs typeface="Arial" panose="020B0604020202020204" pitchFamily="34" charset="0"/>
              </a:rPr>
              <a:t>C. </a:t>
            </a:r>
            <a:r>
              <a:rPr lang="en-US" sz="2400" dirty="0" err="1">
                <a:solidFill>
                  <a:schemeClr val="accent6">
                    <a:lumMod val="50000"/>
                  </a:schemeClr>
                </a:solidFill>
                <a:latin typeface="Arial" panose="020B0604020202020204" pitchFamily="34" charset="0"/>
                <a:cs typeface="Arial" panose="020B0604020202020204" pitchFamily="34" charset="0"/>
              </a:rPr>
              <a:t>Trái</a:t>
            </a:r>
            <a:r>
              <a:rPr lang="en-US" sz="2400" dirty="0">
                <a:solidFill>
                  <a:schemeClr val="accent6">
                    <a:lumMod val="50000"/>
                  </a:schemeClr>
                </a:solidFill>
                <a:latin typeface="Arial" panose="020B0604020202020204" pitchFamily="34" charset="0"/>
                <a:cs typeface="Arial" panose="020B0604020202020204" pitchFamily="34" charset="0"/>
              </a:rPr>
              <a:t> </a:t>
            </a:r>
            <a:r>
              <a:rPr lang="en-US" sz="2400" dirty="0" err="1">
                <a:solidFill>
                  <a:schemeClr val="accent6">
                    <a:lumMod val="50000"/>
                  </a:schemeClr>
                </a:solidFill>
                <a:latin typeface="Arial" panose="020B0604020202020204" pitchFamily="34" charset="0"/>
                <a:cs typeface="Arial" panose="020B0604020202020204" pitchFamily="34" charset="0"/>
              </a:rPr>
              <a:t>Đất</a:t>
            </a:r>
            <a:endParaRPr lang="vi-VN" sz="2400" dirty="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98BE2FB8-2612-0536-5561-21F10275954D}"/>
              </a:ext>
            </a:extLst>
          </p:cNvPr>
          <p:cNvSpPr txBox="1"/>
          <p:nvPr/>
        </p:nvSpPr>
        <p:spPr>
          <a:xfrm>
            <a:off x="2892239" y="4394479"/>
            <a:ext cx="6098240" cy="461665"/>
          </a:xfrm>
          <a:prstGeom prst="rect">
            <a:avLst/>
          </a:prstGeom>
          <a:noFill/>
        </p:spPr>
        <p:txBody>
          <a:bodyPr wrap="square">
            <a:spAutoFit/>
          </a:bodyPr>
          <a:lstStyle/>
          <a:p>
            <a:r>
              <a:rPr lang="en-US" sz="2400" dirty="0">
                <a:solidFill>
                  <a:schemeClr val="accent6">
                    <a:lumMod val="50000"/>
                  </a:schemeClr>
                </a:solidFill>
                <a:latin typeface="Arial" panose="020B0604020202020204" pitchFamily="34" charset="0"/>
                <a:cs typeface="Arial" panose="020B0604020202020204" pitchFamily="34" charset="0"/>
              </a:rPr>
              <a:t>D. </a:t>
            </a:r>
            <a:r>
              <a:rPr lang="en-US" sz="2400" dirty="0" err="1">
                <a:solidFill>
                  <a:schemeClr val="accent6">
                    <a:lumMod val="50000"/>
                  </a:schemeClr>
                </a:solidFill>
                <a:latin typeface="Arial" panose="020B0604020202020204" pitchFamily="34" charset="0"/>
                <a:cs typeface="Arial" panose="020B0604020202020204" pitchFamily="34" charset="0"/>
              </a:rPr>
              <a:t>lục</a:t>
            </a:r>
            <a:r>
              <a:rPr lang="en-US" sz="2400" dirty="0">
                <a:solidFill>
                  <a:schemeClr val="accent6">
                    <a:lumMod val="50000"/>
                  </a:schemeClr>
                </a:solidFill>
                <a:latin typeface="Arial" panose="020B0604020202020204" pitchFamily="34" charset="0"/>
                <a:cs typeface="Arial" panose="020B0604020202020204" pitchFamily="34" charset="0"/>
              </a:rPr>
              <a:t> </a:t>
            </a:r>
            <a:r>
              <a:rPr lang="en-US" sz="2400" dirty="0" err="1">
                <a:solidFill>
                  <a:schemeClr val="accent6">
                    <a:lumMod val="50000"/>
                  </a:schemeClr>
                </a:solidFill>
                <a:latin typeface="Arial" panose="020B0604020202020204" pitchFamily="34" charset="0"/>
                <a:cs typeface="Arial" panose="020B0604020202020204" pitchFamily="34" charset="0"/>
              </a:rPr>
              <a:t>địa</a:t>
            </a:r>
            <a:endParaRPr lang="vi-VN" sz="2400" dirty="0">
              <a:latin typeface="Arial" panose="020B0604020202020204" pitchFamily="34" charset="0"/>
              <a:cs typeface="Arial" panose="020B0604020202020204" pitchFamily="34" charset="0"/>
            </a:endParaRPr>
          </a:p>
        </p:txBody>
      </p:sp>
      <p:sp>
        <p:nvSpPr>
          <p:cNvPr id="12" name="Smiley Face 11">
            <a:extLst>
              <a:ext uri="{FF2B5EF4-FFF2-40B4-BE49-F238E27FC236}">
                <a16:creationId xmlns:a16="http://schemas.microsoft.com/office/drawing/2014/main" id="{43C2769C-0E63-595A-B487-E0340FB6FFFD}"/>
              </a:ext>
            </a:extLst>
          </p:cNvPr>
          <p:cNvSpPr/>
          <p:nvPr/>
        </p:nvSpPr>
        <p:spPr>
          <a:xfrm>
            <a:off x="2581835" y="3953887"/>
            <a:ext cx="310404" cy="328098"/>
          </a:xfrm>
          <a:prstGeom prst="smileyFac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110900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FF0791C-A6B4-9585-47DB-AA6817DA500D}"/>
              </a:ext>
            </a:extLst>
          </p:cNvPr>
          <p:cNvSpPr/>
          <p:nvPr/>
        </p:nvSpPr>
        <p:spPr>
          <a:xfrm>
            <a:off x="5177119" y="255493"/>
            <a:ext cx="2877670" cy="766483"/>
          </a:xfrm>
          <a:prstGeom prst="rect">
            <a:avLst/>
          </a:prstGeom>
          <a:blipFill>
            <a:blip r:embed="rId2"/>
            <a:tile tx="0" ty="0" sx="100000" sy="100000" flip="none" algn="tl"/>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LUYỆN TẬP</a:t>
            </a:r>
            <a:endParaRPr lang="vi-VN" sz="24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5" name="Oval 4">
            <a:extLst>
              <a:ext uri="{FF2B5EF4-FFF2-40B4-BE49-F238E27FC236}">
                <a16:creationId xmlns:a16="http://schemas.microsoft.com/office/drawing/2014/main" id="{49E2B197-EC71-203B-A01F-580B3CCC6ED4}"/>
              </a:ext>
            </a:extLst>
          </p:cNvPr>
          <p:cNvSpPr/>
          <p:nvPr/>
        </p:nvSpPr>
        <p:spPr>
          <a:xfrm>
            <a:off x="295835" y="1593477"/>
            <a:ext cx="1734671" cy="665630"/>
          </a:xfrm>
          <a:prstGeom prst="ellipse">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F0000"/>
                </a:solidFill>
                <a:latin typeface="Arial" panose="020B0604020202020204" pitchFamily="34" charset="0"/>
                <a:cs typeface="Arial" panose="020B0604020202020204" pitchFamily="34" charset="0"/>
              </a:rPr>
              <a:t>CÂU 2.</a:t>
            </a:r>
            <a:r>
              <a:rPr lang="en-US" sz="2400" dirty="0">
                <a:latin typeface="Arial" panose="020B0604020202020204" pitchFamily="34" charset="0"/>
                <a:cs typeface="Arial" panose="020B0604020202020204" pitchFamily="34" charset="0"/>
              </a:rPr>
              <a:t> </a:t>
            </a:r>
            <a:endParaRPr lang="vi-VN" sz="2400" dirty="0">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0D9B6EBE-ACD0-1AC6-745F-F4B60562C8D9}"/>
              </a:ext>
            </a:extLst>
          </p:cNvPr>
          <p:cNvSpPr/>
          <p:nvPr/>
        </p:nvSpPr>
        <p:spPr>
          <a:xfrm>
            <a:off x="2030506" y="1559862"/>
            <a:ext cx="8337176" cy="76648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FF0000"/>
                </a:solidFill>
                <a:latin typeface="Arial" panose="020B0604020202020204" pitchFamily="34" charset="0"/>
                <a:cs typeface="Arial" panose="020B0604020202020204" pitchFamily="34" charset="0"/>
              </a:rPr>
              <a:t>Chế</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độ</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nước</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sông</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phụ</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thuộc</a:t>
            </a:r>
            <a:r>
              <a:rPr lang="en-US" sz="2400" b="1" dirty="0">
                <a:solidFill>
                  <a:srgbClr val="FF0000"/>
                </a:solidFill>
                <a:latin typeface="Arial" panose="020B0604020202020204" pitchFamily="34" charset="0"/>
                <a:cs typeface="Arial" panose="020B0604020202020204" pitchFamily="34" charset="0"/>
              </a:rPr>
              <a:t> </a:t>
            </a:r>
            <a:r>
              <a:rPr lang="en-US" sz="2400" b="1" u="sng" dirty="0" err="1">
                <a:solidFill>
                  <a:srgbClr val="FF0000"/>
                </a:solidFill>
                <a:latin typeface="Arial" panose="020B0604020202020204" pitchFamily="34" charset="0"/>
                <a:cs typeface="Arial" panose="020B0604020202020204" pitchFamily="34" charset="0"/>
              </a:rPr>
              <a:t>chủ</a:t>
            </a:r>
            <a:r>
              <a:rPr lang="en-US" sz="2400" b="1" u="sng" dirty="0">
                <a:solidFill>
                  <a:srgbClr val="FF0000"/>
                </a:solidFill>
                <a:latin typeface="Arial" panose="020B0604020202020204" pitchFamily="34" charset="0"/>
                <a:cs typeface="Arial" panose="020B0604020202020204" pitchFamily="34" charset="0"/>
              </a:rPr>
              <a:t> </a:t>
            </a:r>
            <a:r>
              <a:rPr lang="en-US" sz="2400" b="1" u="sng" dirty="0" err="1">
                <a:solidFill>
                  <a:srgbClr val="FF0000"/>
                </a:solidFill>
                <a:latin typeface="Arial" panose="020B0604020202020204" pitchFamily="34" charset="0"/>
                <a:cs typeface="Arial" panose="020B0604020202020204" pitchFamily="34" charset="0"/>
              </a:rPr>
              <a:t>yếu</a:t>
            </a:r>
            <a:r>
              <a:rPr lang="en-US" sz="2400" b="1" u="sng"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vào</a:t>
            </a:r>
            <a:r>
              <a:rPr lang="en-US" sz="2400" b="1" dirty="0">
                <a:solidFill>
                  <a:srgbClr val="FF0000"/>
                </a:solidFill>
                <a:latin typeface="Arial" panose="020B0604020202020204" pitchFamily="34" charset="0"/>
                <a:cs typeface="Arial" panose="020B0604020202020204" pitchFamily="34" charset="0"/>
              </a:rPr>
              <a:t>:  </a:t>
            </a:r>
            <a:endParaRPr lang="vi-VN" sz="2400" b="1" dirty="0">
              <a:solidFill>
                <a:srgbClr val="FF0000"/>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3AFBB5BE-A12D-DACA-8F1D-F8F81846FF73}"/>
              </a:ext>
            </a:extLst>
          </p:cNvPr>
          <p:cNvSpPr txBox="1"/>
          <p:nvPr/>
        </p:nvSpPr>
        <p:spPr>
          <a:xfrm>
            <a:off x="2892239" y="2875892"/>
            <a:ext cx="6098240" cy="461665"/>
          </a:xfrm>
          <a:prstGeom prst="rect">
            <a:avLst/>
          </a:prstGeom>
          <a:noFill/>
        </p:spPr>
        <p:txBody>
          <a:bodyPr wrap="square">
            <a:spAutoFit/>
          </a:bodyPr>
          <a:lstStyle/>
          <a:p>
            <a:r>
              <a:rPr lang="en-US" sz="2400" dirty="0">
                <a:solidFill>
                  <a:schemeClr val="accent6">
                    <a:lumMod val="50000"/>
                  </a:schemeClr>
                </a:solidFill>
                <a:latin typeface="Arial" panose="020B0604020202020204" pitchFamily="34" charset="0"/>
                <a:cs typeface="Arial" panose="020B0604020202020204" pitchFamily="34" charset="0"/>
              </a:rPr>
              <a:t>A. </a:t>
            </a:r>
            <a:r>
              <a:rPr lang="en-US" sz="2400" dirty="0" err="1">
                <a:solidFill>
                  <a:schemeClr val="accent6">
                    <a:lumMod val="50000"/>
                  </a:schemeClr>
                </a:solidFill>
                <a:latin typeface="Arial" panose="020B0604020202020204" pitchFamily="34" charset="0"/>
                <a:cs typeface="Arial" panose="020B0604020202020204" pitchFamily="34" charset="0"/>
              </a:rPr>
              <a:t>chế</a:t>
            </a:r>
            <a:r>
              <a:rPr lang="en-US" sz="2400" dirty="0">
                <a:solidFill>
                  <a:schemeClr val="accent6">
                    <a:lumMod val="50000"/>
                  </a:schemeClr>
                </a:solidFill>
                <a:latin typeface="Arial" panose="020B0604020202020204" pitchFamily="34" charset="0"/>
                <a:cs typeface="Arial" panose="020B0604020202020204" pitchFamily="34" charset="0"/>
              </a:rPr>
              <a:t> </a:t>
            </a:r>
            <a:r>
              <a:rPr lang="en-US" sz="2400" dirty="0" err="1">
                <a:solidFill>
                  <a:schemeClr val="accent6">
                    <a:lumMod val="50000"/>
                  </a:schemeClr>
                </a:solidFill>
                <a:latin typeface="Arial" panose="020B0604020202020204" pitchFamily="34" charset="0"/>
                <a:cs typeface="Arial" panose="020B0604020202020204" pitchFamily="34" charset="0"/>
              </a:rPr>
              <a:t>độ</a:t>
            </a:r>
            <a:r>
              <a:rPr lang="en-US" sz="2400" dirty="0">
                <a:solidFill>
                  <a:schemeClr val="accent6">
                    <a:lumMod val="50000"/>
                  </a:schemeClr>
                </a:solidFill>
                <a:latin typeface="Arial" panose="020B0604020202020204" pitchFamily="34" charset="0"/>
                <a:cs typeface="Arial" panose="020B0604020202020204" pitchFamily="34" charset="0"/>
              </a:rPr>
              <a:t> </a:t>
            </a:r>
            <a:r>
              <a:rPr lang="en-US" sz="2400" dirty="0" err="1">
                <a:solidFill>
                  <a:schemeClr val="accent6">
                    <a:lumMod val="50000"/>
                  </a:schemeClr>
                </a:solidFill>
                <a:latin typeface="Arial" panose="020B0604020202020204" pitchFamily="34" charset="0"/>
                <a:cs typeface="Arial" panose="020B0604020202020204" pitchFamily="34" charset="0"/>
              </a:rPr>
              <a:t>mưa</a:t>
            </a:r>
            <a:r>
              <a:rPr lang="en-US" sz="2400" dirty="0">
                <a:solidFill>
                  <a:schemeClr val="accent6">
                    <a:lumMod val="50000"/>
                  </a:schemeClr>
                </a:solidFill>
                <a:latin typeface="Arial" panose="020B0604020202020204" pitchFamily="34" charset="0"/>
                <a:cs typeface="Arial" panose="020B0604020202020204" pitchFamily="34" charset="0"/>
              </a:rPr>
              <a:t>, </a:t>
            </a:r>
            <a:r>
              <a:rPr lang="en-US" sz="2400" dirty="0" err="1">
                <a:solidFill>
                  <a:schemeClr val="accent6">
                    <a:lumMod val="50000"/>
                  </a:schemeClr>
                </a:solidFill>
                <a:latin typeface="Arial" panose="020B0604020202020204" pitchFamily="34" charset="0"/>
                <a:cs typeface="Arial" panose="020B0604020202020204" pitchFamily="34" charset="0"/>
              </a:rPr>
              <a:t>băng</a:t>
            </a:r>
            <a:r>
              <a:rPr lang="en-US" sz="2400" dirty="0">
                <a:solidFill>
                  <a:schemeClr val="accent6">
                    <a:lumMod val="50000"/>
                  </a:schemeClr>
                </a:solidFill>
                <a:latin typeface="Arial" panose="020B0604020202020204" pitchFamily="34" charset="0"/>
                <a:cs typeface="Arial" panose="020B0604020202020204" pitchFamily="34" charset="0"/>
              </a:rPr>
              <a:t> </a:t>
            </a:r>
            <a:r>
              <a:rPr lang="en-US" sz="2400" dirty="0" err="1">
                <a:solidFill>
                  <a:schemeClr val="accent6">
                    <a:lumMod val="50000"/>
                  </a:schemeClr>
                </a:solidFill>
                <a:latin typeface="Arial" panose="020B0604020202020204" pitchFamily="34" charset="0"/>
                <a:cs typeface="Arial" panose="020B0604020202020204" pitchFamily="34" charset="0"/>
              </a:rPr>
              <a:t>tuyết</a:t>
            </a:r>
            <a:r>
              <a:rPr lang="en-US" sz="2400" dirty="0">
                <a:solidFill>
                  <a:schemeClr val="accent6">
                    <a:lumMod val="50000"/>
                  </a:schemeClr>
                </a:solidFill>
                <a:latin typeface="Arial" panose="020B0604020202020204" pitchFamily="34" charset="0"/>
                <a:cs typeface="Arial" panose="020B0604020202020204" pitchFamily="34" charset="0"/>
              </a:rPr>
              <a:t> tan.</a:t>
            </a:r>
            <a:endParaRPr lang="vi-VN" sz="2400"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7DFEA4F3-6007-3915-ACB5-443C6CC548E6}"/>
              </a:ext>
            </a:extLst>
          </p:cNvPr>
          <p:cNvSpPr txBox="1"/>
          <p:nvPr/>
        </p:nvSpPr>
        <p:spPr>
          <a:xfrm>
            <a:off x="2892239" y="3381498"/>
            <a:ext cx="6098240" cy="461665"/>
          </a:xfrm>
          <a:prstGeom prst="rect">
            <a:avLst/>
          </a:prstGeom>
          <a:noFill/>
        </p:spPr>
        <p:txBody>
          <a:bodyPr wrap="square">
            <a:spAutoFit/>
          </a:bodyPr>
          <a:lstStyle/>
          <a:p>
            <a:r>
              <a:rPr lang="en-US" sz="2400" dirty="0">
                <a:solidFill>
                  <a:schemeClr val="accent6">
                    <a:lumMod val="50000"/>
                  </a:schemeClr>
                </a:solidFill>
                <a:latin typeface="Arial" panose="020B0604020202020204" pitchFamily="34" charset="0"/>
                <a:cs typeface="Arial" panose="020B0604020202020204" pitchFamily="34" charset="0"/>
              </a:rPr>
              <a:t>B. </a:t>
            </a:r>
            <a:r>
              <a:rPr lang="en-US" sz="2400" dirty="0" err="1">
                <a:solidFill>
                  <a:schemeClr val="accent6">
                    <a:lumMod val="50000"/>
                  </a:schemeClr>
                </a:solidFill>
                <a:latin typeface="Arial" panose="020B0604020202020204" pitchFamily="34" charset="0"/>
                <a:cs typeface="Arial" panose="020B0604020202020204" pitchFamily="34" charset="0"/>
              </a:rPr>
              <a:t>địa</a:t>
            </a:r>
            <a:r>
              <a:rPr lang="en-US" sz="2400" dirty="0">
                <a:solidFill>
                  <a:schemeClr val="accent6">
                    <a:lumMod val="50000"/>
                  </a:schemeClr>
                </a:solidFill>
                <a:latin typeface="Arial" panose="020B0604020202020204" pitchFamily="34" charset="0"/>
                <a:cs typeface="Arial" panose="020B0604020202020204" pitchFamily="34" charset="0"/>
              </a:rPr>
              <a:t> </a:t>
            </a:r>
            <a:r>
              <a:rPr lang="en-US" sz="2400" dirty="0" err="1">
                <a:solidFill>
                  <a:schemeClr val="accent6">
                    <a:lumMod val="50000"/>
                  </a:schemeClr>
                </a:solidFill>
                <a:latin typeface="Arial" panose="020B0604020202020204" pitchFamily="34" charset="0"/>
                <a:cs typeface="Arial" panose="020B0604020202020204" pitchFamily="34" charset="0"/>
              </a:rPr>
              <a:t>hình</a:t>
            </a:r>
            <a:r>
              <a:rPr lang="en-US" sz="2400" dirty="0">
                <a:solidFill>
                  <a:schemeClr val="accent6">
                    <a:lumMod val="50000"/>
                  </a:schemeClr>
                </a:solidFill>
                <a:latin typeface="Arial" panose="020B0604020202020204" pitchFamily="34" charset="0"/>
                <a:cs typeface="Arial" panose="020B0604020202020204" pitchFamily="34" charset="0"/>
              </a:rPr>
              <a:t>, </a:t>
            </a:r>
            <a:r>
              <a:rPr lang="en-US" sz="2400" dirty="0" err="1">
                <a:solidFill>
                  <a:schemeClr val="accent6">
                    <a:lumMod val="50000"/>
                  </a:schemeClr>
                </a:solidFill>
                <a:latin typeface="Arial" panose="020B0604020202020204" pitchFamily="34" charset="0"/>
                <a:cs typeface="Arial" panose="020B0604020202020204" pitchFamily="34" charset="0"/>
              </a:rPr>
              <a:t>hồ</a:t>
            </a:r>
            <a:r>
              <a:rPr lang="en-US" sz="2400" dirty="0">
                <a:solidFill>
                  <a:schemeClr val="accent6">
                    <a:lumMod val="50000"/>
                  </a:schemeClr>
                </a:solidFill>
                <a:latin typeface="Arial" panose="020B0604020202020204" pitchFamily="34" charset="0"/>
                <a:cs typeface="Arial" panose="020B0604020202020204" pitchFamily="34" charset="0"/>
              </a:rPr>
              <a:t> </a:t>
            </a:r>
            <a:r>
              <a:rPr lang="en-US" sz="2400" dirty="0" err="1">
                <a:solidFill>
                  <a:schemeClr val="accent6">
                    <a:lumMod val="50000"/>
                  </a:schemeClr>
                </a:solidFill>
                <a:latin typeface="Arial" panose="020B0604020202020204" pitchFamily="34" charset="0"/>
                <a:cs typeface="Arial" panose="020B0604020202020204" pitchFamily="34" charset="0"/>
              </a:rPr>
              <a:t>đầm</a:t>
            </a:r>
            <a:r>
              <a:rPr lang="en-US" sz="2400" dirty="0">
                <a:solidFill>
                  <a:schemeClr val="accent6">
                    <a:lumMod val="50000"/>
                  </a:schemeClr>
                </a:solidFill>
                <a:latin typeface="Arial" panose="020B0604020202020204" pitchFamily="34" charset="0"/>
                <a:cs typeface="Arial" panose="020B0604020202020204" pitchFamily="34" charset="0"/>
              </a:rPr>
              <a:t>.</a:t>
            </a:r>
            <a:endParaRPr lang="vi-VN" sz="2400"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AA641A77-D33B-865C-A2CC-FED205EC7AB4}"/>
              </a:ext>
            </a:extLst>
          </p:cNvPr>
          <p:cNvSpPr txBox="1"/>
          <p:nvPr/>
        </p:nvSpPr>
        <p:spPr>
          <a:xfrm>
            <a:off x="2892239" y="3887104"/>
            <a:ext cx="6098240" cy="461665"/>
          </a:xfrm>
          <a:prstGeom prst="rect">
            <a:avLst/>
          </a:prstGeom>
          <a:noFill/>
        </p:spPr>
        <p:txBody>
          <a:bodyPr wrap="square">
            <a:spAutoFit/>
          </a:bodyPr>
          <a:lstStyle/>
          <a:p>
            <a:r>
              <a:rPr lang="en-US" sz="2400" dirty="0">
                <a:solidFill>
                  <a:schemeClr val="accent6">
                    <a:lumMod val="50000"/>
                  </a:schemeClr>
                </a:solidFill>
                <a:latin typeface="Arial" panose="020B0604020202020204" pitchFamily="34" charset="0"/>
                <a:cs typeface="Arial" panose="020B0604020202020204" pitchFamily="34" charset="0"/>
              </a:rPr>
              <a:t>C. </a:t>
            </a:r>
            <a:r>
              <a:rPr lang="en-US" sz="2400" dirty="0" err="1">
                <a:solidFill>
                  <a:schemeClr val="accent6">
                    <a:lumMod val="50000"/>
                  </a:schemeClr>
                </a:solidFill>
                <a:latin typeface="Arial" panose="020B0604020202020204" pitchFamily="34" charset="0"/>
                <a:cs typeface="Arial" panose="020B0604020202020204" pitchFamily="34" charset="0"/>
              </a:rPr>
              <a:t>độ</a:t>
            </a:r>
            <a:r>
              <a:rPr lang="en-US" sz="2400" dirty="0">
                <a:solidFill>
                  <a:schemeClr val="accent6">
                    <a:lumMod val="50000"/>
                  </a:schemeClr>
                </a:solidFill>
                <a:latin typeface="Arial" panose="020B0604020202020204" pitchFamily="34" charset="0"/>
                <a:cs typeface="Arial" panose="020B0604020202020204" pitchFamily="34" charset="0"/>
              </a:rPr>
              <a:t> </a:t>
            </a:r>
            <a:r>
              <a:rPr lang="en-US" sz="2400" dirty="0" err="1">
                <a:solidFill>
                  <a:schemeClr val="accent6">
                    <a:lumMod val="50000"/>
                  </a:schemeClr>
                </a:solidFill>
                <a:latin typeface="Arial" panose="020B0604020202020204" pitchFamily="34" charset="0"/>
                <a:cs typeface="Arial" panose="020B0604020202020204" pitchFamily="34" charset="0"/>
              </a:rPr>
              <a:t>dốc</a:t>
            </a:r>
            <a:r>
              <a:rPr lang="en-US" sz="2400" dirty="0">
                <a:solidFill>
                  <a:schemeClr val="accent6">
                    <a:lumMod val="50000"/>
                  </a:schemeClr>
                </a:solidFill>
                <a:latin typeface="Arial" panose="020B0604020202020204" pitchFamily="34" charset="0"/>
                <a:cs typeface="Arial" panose="020B0604020202020204" pitchFamily="34" charset="0"/>
              </a:rPr>
              <a:t> </a:t>
            </a:r>
            <a:r>
              <a:rPr lang="en-US" sz="2400" dirty="0" err="1">
                <a:solidFill>
                  <a:schemeClr val="accent6">
                    <a:lumMod val="50000"/>
                  </a:schemeClr>
                </a:solidFill>
                <a:latin typeface="Arial" panose="020B0604020202020204" pitchFamily="34" charset="0"/>
                <a:cs typeface="Arial" panose="020B0604020202020204" pitchFamily="34" charset="0"/>
              </a:rPr>
              <a:t>và</a:t>
            </a:r>
            <a:r>
              <a:rPr lang="en-US" sz="2400" dirty="0">
                <a:solidFill>
                  <a:schemeClr val="accent6">
                    <a:lumMod val="50000"/>
                  </a:schemeClr>
                </a:solidFill>
                <a:latin typeface="Arial" panose="020B0604020202020204" pitchFamily="34" charset="0"/>
                <a:cs typeface="Arial" panose="020B0604020202020204" pitchFamily="34" charset="0"/>
              </a:rPr>
              <a:t> </a:t>
            </a:r>
            <a:r>
              <a:rPr lang="en-US" sz="2400" dirty="0" err="1">
                <a:solidFill>
                  <a:schemeClr val="accent6">
                    <a:lumMod val="50000"/>
                  </a:schemeClr>
                </a:solidFill>
                <a:latin typeface="Arial" panose="020B0604020202020204" pitchFamily="34" charset="0"/>
                <a:cs typeface="Arial" panose="020B0604020202020204" pitchFamily="34" charset="0"/>
              </a:rPr>
              <a:t>hướng</a:t>
            </a:r>
            <a:r>
              <a:rPr lang="en-US" sz="2400" dirty="0">
                <a:solidFill>
                  <a:schemeClr val="accent6">
                    <a:lumMod val="50000"/>
                  </a:schemeClr>
                </a:solidFill>
                <a:latin typeface="Arial" panose="020B0604020202020204" pitchFamily="34" charset="0"/>
                <a:cs typeface="Arial" panose="020B0604020202020204" pitchFamily="34" charset="0"/>
              </a:rPr>
              <a:t> </a:t>
            </a:r>
            <a:r>
              <a:rPr lang="en-US" sz="2400" dirty="0" err="1">
                <a:solidFill>
                  <a:schemeClr val="accent6">
                    <a:lumMod val="50000"/>
                  </a:schemeClr>
                </a:solidFill>
                <a:latin typeface="Arial" panose="020B0604020202020204" pitchFamily="34" charset="0"/>
                <a:cs typeface="Arial" panose="020B0604020202020204" pitchFamily="34" charset="0"/>
              </a:rPr>
              <a:t>phơi</a:t>
            </a:r>
            <a:r>
              <a:rPr lang="en-US" sz="2400" dirty="0">
                <a:solidFill>
                  <a:schemeClr val="accent6">
                    <a:lumMod val="50000"/>
                  </a:schemeClr>
                </a:solidFill>
                <a:latin typeface="Arial" panose="020B0604020202020204" pitchFamily="34" charset="0"/>
                <a:cs typeface="Arial" panose="020B0604020202020204" pitchFamily="34" charset="0"/>
              </a:rPr>
              <a:t> </a:t>
            </a:r>
            <a:r>
              <a:rPr lang="en-US" sz="2400" dirty="0" err="1">
                <a:solidFill>
                  <a:schemeClr val="accent6">
                    <a:lumMod val="50000"/>
                  </a:schemeClr>
                </a:solidFill>
                <a:latin typeface="Arial" panose="020B0604020202020204" pitchFamily="34" charset="0"/>
                <a:cs typeface="Arial" panose="020B0604020202020204" pitchFamily="34" charset="0"/>
              </a:rPr>
              <a:t>của</a:t>
            </a:r>
            <a:r>
              <a:rPr lang="en-US" sz="2400" dirty="0">
                <a:solidFill>
                  <a:schemeClr val="accent6">
                    <a:lumMod val="50000"/>
                  </a:schemeClr>
                </a:solidFill>
                <a:latin typeface="Arial" panose="020B0604020202020204" pitchFamily="34" charset="0"/>
                <a:cs typeface="Arial" panose="020B0604020202020204" pitchFamily="34" charset="0"/>
              </a:rPr>
              <a:t> </a:t>
            </a:r>
            <a:r>
              <a:rPr lang="en-US" sz="2400" dirty="0" err="1">
                <a:solidFill>
                  <a:schemeClr val="accent6">
                    <a:lumMod val="50000"/>
                  </a:schemeClr>
                </a:solidFill>
                <a:latin typeface="Arial" panose="020B0604020202020204" pitchFamily="34" charset="0"/>
                <a:cs typeface="Arial" panose="020B0604020202020204" pitchFamily="34" charset="0"/>
              </a:rPr>
              <a:t>sườn</a:t>
            </a:r>
            <a:r>
              <a:rPr lang="en-US" sz="2400" dirty="0">
                <a:solidFill>
                  <a:schemeClr val="accent6">
                    <a:lumMod val="50000"/>
                  </a:schemeClr>
                </a:solidFill>
                <a:latin typeface="Arial" panose="020B0604020202020204" pitchFamily="34" charset="0"/>
                <a:cs typeface="Arial" panose="020B0604020202020204" pitchFamily="34" charset="0"/>
              </a:rPr>
              <a:t> </a:t>
            </a:r>
            <a:r>
              <a:rPr lang="en-US" sz="2400" dirty="0" err="1">
                <a:solidFill>
                  <a:schemeClr val="accent6">
                    <a:lumMod val="50000"/>
                  </a:schemeClr>
                </a:solidFill>
                <a:latin typeface="Arial" panose="020B0604020202020204" pitchFamily="34" charset="0"/>
                <a:cs typeface="Arial" panose="020B0604020202020204" pitchFamily="34" charset="0"/>
              </a:rPr>
              <a:t>núi</a:t>
            </a:r>
            <a:r>
              <a:rPr lang="en-US" sz="2400" dirty="0">
                <a:solidFill>
                  <a:schemeClr val="accent6">
                    <a:lumMod val="50000"/>
                  </a:schemeClr>
                </a:solidFill>
                <a:latin typeface="Arial" panose="020B0604020202020204" pitchFamily="34" charset="0"/>
                <a:cs typeface="Arial" panose="020B0604020202020204" pitchFamily="34" charset="0"/>
              </a:rPr>
              <a:t>.</a:t>
            </a:r>
            <a:endParaRPr lang="vi-VN" sz="2400" dirty="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98BE2FB8-2612-0536-5561-21F10275954D}"/>
              </a:ext>
            </a:extLst>
          </p:cNvPr>
          <p:cNvSpPr txBox="1"/>
          <p:nvPr/>
        </p:nvSpPr>
        <p:spPr>
          <a:xfrm>
            <a:off x="2892239" y="4394479"/>
            <a:ext cx="6098240" cy="461665"/>
          </a:xfrm>
          <a:prstGeom prst="rect">
            <a:avLst/>
          </a:prstGeom>
          <a:noFill/>
        </p:spPr>
        <p:txBody>
          <a:bodyPr wrap="square">
            <a:spAutoFit/>
          </a:bodyPr>
          <a:lstStyle/>
          <a:p>
            <a:r>
              <a:rPr lang="en-US" sz="2400" dirty="0">
                <a:solidFill>
                  <a:schemeClr val="accent6">
                    <a:lumMod val="50000"/>
                  </a:schemeClr>
                </a:solidFill>
                <a:latin typeface="Arial" panose="020B0604020202020204" pitchFamily="34" charset="0"/>
                <a:cs typeface="Arial" panose="020B0604020202020204" pitchFamily="34" charset="0"/>
              </a:rPr>
              <a:t>D. </a:t>
            </a:r>
            <a:r>
              <a:rPr lang="en-US" sz="2400" dirty="0" err="1">
                <a:solidFill>
                  <a:schemeClr val="accent6">
                    <a:lumMod val="50000"/>
                  </a:schemeClr>
                </a:solidFill>
                <a:latin typeface="Arial" panose="020B0604020202020204" pitchFamily="34" charset="0"/>
                <a:cs typeface="Arial" panose="020B0604020202020204" pitchFamily="34" charset="0"/>
              </a:rPr>
              <a:t>hồ</a:t>
            </a:r>
            <a:r>
              <a:rPr lang="en-US" sz="2400" dirty="0">
                <a:solidFill>
                  <a:schemeClr val="accent6">
                    <a:lumMod val="50000"/>
                  </a:schemeClr>
                </a:solidFill>
                <a:latin typeface="Arial" panose="020B0604020202020204" pitchFamily="34" charset="0"/>
                <a:cs typeface="Arial" panose="020B0604020202020204" pitchFamily="34" charset="0"/>
              </a:rPr>
              <a:t> </a:t>
            </a:r>
            <a:r>
              <a:rPr lang="en-US" sz="2400" dirty="0" err="1">
                <a:solidFill>
                  <a:schemeClr val="accent6">
                    <a:lumMod val="50000"/>
                  </a:schemeClr>
                </a:solidFill>
                <a:latin typeface="Arial" panose="020B0604020202020204" pitchFamily="34" charset="0"/>
                <a:cs typeface="Arial" panose="020B0604020202020204" pitchFamily="34" charset="0"/>
              </a:rPr>
              <a:t>đầm</a:t>
            </a:r>
            <a:r>
              <a:rPr lang="en-US" sz="2400" dirty="0">
                <a:solidFill>
                  <a:schemeClr val="accent6">
                    <a:lumMod val="50000"/>
                  </a:schemeClr>
                </a:solidFill>
                <a:latin typeface="Arial" panose="020B0604020202020204" pitchFamily="34" charset="0"/>
                <a:cs typeface="Arial" panose="020B0604020202020204" pitchFamily="34" charset="0"/>
              </a:rPr>
              <a:t>, </a:t>
            </a:r>
            <a:r>
              <a:rPr lang="en-US" sz="2400" dirty="0" err="1">
                <a:solidFill>
                  <a:schemeClr val="accent6">
                    <a:lumMod val="50000"/>
                  </a:schemeClr>
                </a:solidFill>
                <a:latin typeface="Arial" panose="020B0604020202020204" pitchFamily="34" charset="0"/>
                <a:cs typeface="Arial" panose="020B0604020202020204" pitchFamily="34" charset="0"/>
              </a:rPr>
              <a:t>thực</a:t>
            </a:r>
            <a:r>
              <a:rPr lang="en-US" sz="2400" dirty="0">
                <a:solidFill>
                  <a:schemeClr val="accent6">
                    <a:lumMod val="50000"/>
                  </a:schemeClr>
                </a:solidFill>
                <a:latin typeface="Arial" panose="020B0604020202020204" pitchFamily="34" charset="0"/>
                <a:cs typeface="Arial" panose="020B0604020202020204" pitchFamily="34" charset="0"/>
              </a:rPr>
              <a:t> </a:t>
            </a:r>
            <a:r>
              <a:rPr lang="en-US" sz="2400" dirty="0" err="1">
                <a:solidFill>
                  <a:schemeClr val="accent6">
                    <a:lumMod val="50000"/>
                  </a:schemeClr>
                </a:solidFill>
                <a:latin typeface="Arial" panose="020B0604020202020204" pitchFamily="34" charset="0"/>
                <a:cs typeface="Arial" panose="020B0604020202020204" pitchFamily="34" charset="0"/>
              </a:rPr>
              <a:t>vật</a:t>
            </a:r>
            <a:r>
              <a:rPr lang="en-US" sz="2400" dirty="0">
                <a:solidFill>
                  <a:schemeClr val="accent6">
                    <a:lumMod val="50000"/>
                  </a:schemeClr>
                </a:solidFill>
                <a:latin typeface="Arial" panose="020B0604020202020204" pitchFamily="34" charset="0"/>
                <a:cs typeface="Arial" panose="020B0604020202020204" pitchFamily="34" charset="0"/>
              </a:rPr>
              <a:t>.</a:t>
            </a:r>
            <a:endParaRPr lang="vi-VN" sz="2400" dirty="0">
              <a:latin typeface="Arial" panose="020B0604020202020204" pitchFamily="34" charset="0"/>
              <a:cs typeface="Arial" panose="020B0604020202020204" pitchFamily="34" charset="0"/>
            </a:endParaRPr>
          </a:p>
        </p:txBody>
      </p:sp>
      <p:sp>
        <p:nvSpPr>
          <p:cNvPr id="12" name="Smiley Face 11">
            <a:extLst>
              <a:ext uri="{FF2B5EF4-FFF2-40B4-BE49-F238E27FC236}">
                <a16:creationId xmlns:a16="http://schemas.microsoft.com/office/drawing/2014/main" id="{43C2769C-0E63-595A-B487-E0340FB6FFFD}"/>
              </a:ext>
            </a:extLst>
          </p:cNvPr>
          <p:cNvSpPr/>
          <p:nvPr/>
        </p:nvSpPr>
        <p:spPr>
          <a:xfrm>
            <a:off x="2581835" y="2970896"/>
            <a:ext cx="310404" cy="328098"/>
          </a:xfrm>
          <a:prstGeom prst="smileyFac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2941050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FF0791C-A6B4-9585-47DB-AA6817DA500D}"/>
              </a:ext>
            </a:extLst>
          </p:cNvPr>
          <p:cNvSpPr/>
          <p:nvPr/>
        </p:nvSpPr>
        <p:spPr>
          <a:xfrm>
            <a:off x="5177119" y="255493"/>
            <a:ext cx="2877670" cy="766483"/>
          </a:xfrm>
          <a:prstGeom prst="rect">
            <a:avLst/>
          </a:prstGeom>
          <a:blipFill>
            <a:blip r:embed="rId2"/>
            <a:tile tx="0" ty="0" sx="100000" sy="100000" flip="none" algn="tl"/>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LUYỆN TẬP</a:t>
            </a:r>
            <a:endParaRPr lang="vi-VN" sz="24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5" name="Oval 4">
            <a:extLst>
              <a:ext uri="{FF2B5EF4-FFF2-40B4-BE49-F238E27FC236}">
                <a16:creationId xmlns:a16="http://schemas.microsoft.com/office/drawing/2014/main" id="{49E2B197-EC71-203B-A01F-580B3CCC6ED4}"/>
              </a:ext>
            </a:extLst>
          </p:cNvPr>
          <p:cNvSpPr/>
          <p:nvPr/>
        </p:nvSpPr>
        <p:spPr>
          <a:xfrm>
            <a:off x="295835" y="1593477"/>
            <a:ext cx="1734671" cy="665630"/>
          </a:xfrm>
          <a:prstGeom prst="ellipse">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F0000"/>
                </a:solidFill>
                <a:latin typeface="Arial" panose="020B0604020202020204" pitchFamily="34" charset="0"/>
                <a:cs typeface="Arial" panose="020B0604020202020204" pitchFamily="34" charset="0"/>
              </a:rPr>
              <a:t>CÂU 3. </a:t>
            </a:r>
            <a:endParaRPr lang="vi-VN" sz="2400" dirty="0">
              <a:solidFill>
                <a:srgbClr val="FF0000"/>
              </a:solidFill>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0D9B6EBE-ACD0-1AC6-745F-F4B60562C8D9}"/>
              </a:ext>
            </a:extLst>
          </p:cNvPr>
          <p:cNvSpPr/>
          <p:nvPr/>
        </p:nvSpPr>
        <p:spPr>
          <a:xfrm>
            <a:off x="2030506" y="1559862"/>
            <a:ext cx="8337176" cy="76648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Arial" panose="020B0604020202020204" pitchFamily="34" charset="0"/>
                <a:cs typeface="Arial" panose="020B0604020202020204" pitchFamily="34" charset="0"/>
              </a:rPr>
              <a:t>Theo </a:t>
            </a:r>
            <a:r>
              <a:rPr lang="en-US" sz="2400" b="1" dirty="0" err="1">
                <a:solidFill>
                  <a:srgbClr val="FF0000"/>
                </a:solidFill>
                <a:latin typeface="Arial" panose="020B0604020202020204" pitchFamily="34" charset="0"/>
                <a:cs typeface="Arial" panose="020B0604020202020204" pitchFamily="34" charset="0"/>
              </a:rPr>
              <a:t>nguồn</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gốc</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hình</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thành</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hồ</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hồ</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hình</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thành</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tại</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các</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khúc</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uốn</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sông</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bị</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tách</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khỏi</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dòng</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chảy</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chính</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là</a:t>
            </a:r>
            <a:r>
              <a:rPr lang="en-US" sz="2400" b="1" dirty="0">
                <a:solidFill>
                  <a:srgbClr val="FF0000"/>
                </a:solidFill>
                <a:latin typeface="Arial" panose="020B0604020202020204" pitchFamily="34" charset="0"/>
                <a:cs typeface="Arial" panose="020B0604020202020204" pitchFamily="34" charset="0"/>
              </a:rPr>
              <a:t>:</a:t>
            </a:r>
            <a:endParaRPr lang="vi-VN" sz="2400" b="1" dirty="0">
              <a:solidFill>
                <a:srgbClr val="FF0000"/>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3AFBB5BE-A12D-DACA-8F1D-F8F81846FF73}"/>
              </a:ext>
            </a:extLst>
          </p:cNvPr>
          <p:cNvSpPr txBox="1"/>
          <p:nvPr/>
        </p:nvSpPr>
        <p:spPr>
          <a:xfrm>
            <a:off x="2892239" y="2875892"/>
            <a:ext cx="6098240" cy="461665"/>
          </a:xfrm>
          <a:prstGeom prst="rect">
            <a:avLst/>
          </a:prstGeom>
          <a:noFill/>
        </p:spPr>
        <p:txBody>
          <a:bodyPr wrap="square">
            <a:spAutoFit/>
          </a:bodyPr>
          <a:lstStyle/>
          <a:p>
            <a:r>
              <a:rPr lang="en-US" sz="2400" dirty="0">
                <a:solidFill>
                  <a:schemeClr val="accent6">
                    <a:lumMod val="50000"/>
                  </a:schemeClr>
                </a:solidFill>
                <a:latin typeface="Arial" panose="020B0604020202020204" pitchFamily="34" charset="0"/>
                <a:cs typeface="Arial" panose="020B0604020202020204" pitchFamily="34" charset="0"/>
              </a:rPr>
              <a:t>A. </a:t>
            </a:r>
            <a:r>
              <a:rPr lang="en-US" sz="2400" dirty="0" err="1">
                <a:solidFill>
                  <a:schemeClr val="accent6">
                    <a:lumMod val="50000"/>
                  </a:schemeClr>
                </a:solidFill>
                <a:latin typeface="Arial" panose="020B0604020202020204" pitchFamily="34" charset="0"/>
                <a:cs typeface="Arial" panose="020B0604020202020204" pitchFamily="34" charset="0"/>
              </a:rPr>
              <a:t>hồ</a:t>
            </a:r>
            <a:r>
              <a:rPr lang="en-US" sz="2400" dirty="0">
                <a:solidFill>
                  <a:schemeClr val="accent6">
                    <a:lumMod val="50000"/>
                  </a:schemeClr>
                </a:solidFill>
                <a:latin typeface="Arial" panose="020B0604020202020204" pitchFamily="34" charset="0"/>
                <a:cs typeface="Arial" panose="020B0604020202020204" pitchFamily="34" charset="0"/>
              </a:rPr>
              <a:t> </a:t>
            </a:r>
            <a:r>
              <a:rPr lang="en-US" sz="2400" dirty="0" err="1">
                <a:solidFill>
                  <a:schemeClr val="accent6">
                    <a:lumMod val="50000"/>
                  </a:schemeClr>
                </a:solidFill>
                <a:latin typeface="Arial" panose="020B0604020202020204" pitchFamily="34" charset="0"/>
                <a:cs typeface="Arial" panose="020B0604020202020204" pitchFamily="34" charset="0"/>
              </a:rPr>
              <a:t>núi</a:t>
            </a:r>
            <a:r>
              <a:rPr lang="en-US" sz="2400" dirty="0">
                <a:solidFill>
                  <a:schemeClr val="accent6">
                    <a:lumMod val="50000"/>
                  </a:schemeClr>
                </a:solidFill>
                <a:latin typeface="Arial" panose="020B0604020202020204" pitchFamily="34" charset="0"/>
                <a:cs typeface="Arial" panose="020B0604020202020204" pitchFamily="34" charset="0"/>
              </a:rPr>
              <a:t> </a:t>
            </a:r>
            <a:r>
              <a:rPr lang="en-US" sz="2400" dirty="0" err="1">
                <a:solidFill>
                  <a:schemeClr val="accent6">
                    <a:lumMod val="50000"/>
                  </a:schemeClr>
                </a:solidFill>
                <a:latin typeface="Arial" panose="020B0604020202020204" pitchFamily="34" charset="0"/>
                <a:cs typeface="Arial" panose="020B0604020202020204" pitchFamily="34" charset="0"/>
              </a:rPr>
              <a:t>lửa</a:t>
            </a:r>
            <a:r>
              <a:rPr lang="en-US" sz="2400" dirty="0">
                <a:solidFill>
                  <a:schemeClr val="accent6">
                    <a:lumMod val="50000"/>
                  </a:schemeClr>
                </a:solidFill>
                <a:latin typeface="Arial" panose="020B0604020202020204" pitchFamily="34" charset="0"/>
                <a:cs typeface="Arial" panose="020B0604020202020204" pitchFamily="34" charset="0"/>
              </a:rPr>
              <a:t>.</a:t>
            </a:r>
            <a:endParaRPr lang="vi-VN" sz="2400"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7DFEA4F3-6007-3915-ACB5-443C6CC548E6}"/>
              </a:ext>
            </a:extLst>
          </p:cNvPr>
          <p:cNvSpPr txBox="1"/>
          <p:nvPr/>
        </p:nvSpPr>
        <p:spPr>
          <a:xfrm>
            <a:off x="2892239" y="3381498"/>
            <a:ext cx="6098240" cy="461665"/>
          </a:xfrm>
          <a:prstGeom prst="rect">
            <a:avLst/>
          </a:prstGeom>
          <a:noFill/>
        </p:spPr>
        <p:txBody>
          <a:bodyPr wrap="square">
            <a:spAutoFit/>
          </a:bodyPr>
          <a:lstStyle/>
          <a:p>
            <a:r>
              <a:rPr lang="en-US" sz="2400" dirty="0">
                <a:solidFill>
                  <a:schemeClr val="accent6">
                    <a:lumMod val="50000"/>
                  </a:schemeClr>
                </a:solidFill>
                <a:latin typeface="Arial" panose="020B0604020202020204" pitchFamily="34" charset="0"/>
                <a:cs typeface="Arial" panose="020B0604020202020204" pitchFamily="34" charset="0"/>
              </a:rPr>
              <a:t>B. </a:t>
            </a:r>
            <a:r>
              <a:rPr lang="en-US" sz="2400" dirty="0" err="1">
                <a:solidFill>
                  <a:schemeClr val="accent6">
                    <a:lumMod val="50000"/>
                  </a:schemeClr>
                </a:solidFill>
                <a:latin typeface="Arial" panose="020B0604020202020204" pitchFamily="34" charset="0"/>
                <a:cs typeface="Arial" panose="020B0604020202020204" pitchFamily="34" charset="0"/>
              </a:rPr>
              <a:t>hồ</a:t>
            </a:r>
            <a:r>
              <a:rPr lang="en-US" sz="2400" dirty="0">
                <a:solidFill>
                  <a:schemeClr val="accent6">
                    <a:lumMod val="50000"/>
                  </a:schemeClr>
                </a:solidFill>
                <a:latin typeface="Arial" panose="020B0604020202020204" pitchFamily="34" charset="0"/>
                <a:cs typeface="Arial" panose="020B0604020202020204" pitchFamily="34" charset="0"/>
              </a:rPr>
              <a:t> </a:t>
            </a:r>
            <a:r>
              <a:rPr lang="en-US" sz="2400" dirty="0" err="1">
                <a:solidFill>
                  <a:schemeClr val="accent6">
                    <a:lumMod val="50000"/>
                  </a:schemeClr>
                </a:solidFill>
                <a:latin typeface="Arial" panose="020B0604020202020204" pitchFamily="34" charset="0"/>
                <a:cs typeface="Arial" panose="020B0604020202020204" pitchFamily="34" charset="0"/>
              </a:rPr>
              <a:t>kiến</a:t>
            </a:r>
            <a:r>
              <a:rPr lang="en-US" sz="2400" dirty="0">
                <a:solidFill>
                  <a:schemeClr val="accent6">
                    <a:lumMod val="50000"/>
                  </a:schemeClr>
                </a:solidFill>
                <a:latin typeface="Arial" panose="020B0604020202020204" pitchFamily="34" charset="0"/>
                <a:cs typeface="Arial" panose="020B0604020202020204" pitchFamily="34" charset="0"/>
              </a:rPr>
              <a:t> </a:t>
            </a:r>
            <a:r>
              <a:rPr lang="en-US" sz="2400" dirty="0" err="1">
                <a:solidFill>
                  <a:schemeClr val="accent6">
                    <a:lumMod val="50000"/>
                  </a:schemeClr>
                </a:solidFill>
                <a:latin typeface="Arial" panose="020B0604020202020204" pitchFamily="34" charset="0"/>
                <a:cs typeface="Arial" panose="020B0604020202020204" pitchFamily="34" charset="0"/>
              </a:rPr>
              <a:t>tạo</a:t>
            </a:r>
            <a:r>
              <a:rPr lang="en-US" sz="2400" dirty="0">
                <a:solidFill>
                  <a:schemeClr val="accent6">
                    <a:lumMod val="50000"/>
                  </a:schemeClr>
                </a:solidFill>
                <a:latin typeface="Arial" panose="020B0604020202020204" pitchFamily="34" charset="0"/>
                <a:cs typeface="Arial" panose="020B0604020202020204" pitchFamily="34" charset="0"/>
              </a:rPr>
              <a:t>.</a:t>
            </a:r>
            <a:endParaRPr lang="vi-VN" sz="2400"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AA641A77-D33B-865C-A2CC-FED205EC7AB4}"/>
              </a:ext>
            </a:extLst>
          </p:cNvPr>
          <p:cNvSpPr txBox="1"/>
          <p:nvPr/>
        </p:nvSpPr>
        <p:spPr>
          <a:xfrm>
            <a:off x="2892239" y="3887104"/>
            <a:ext cx="6098240" cy="461665"/>
          </a:xfrm>
          <a:prstGeom prst="rect">
            <a:avLst/>
          </a:prstGeom>
          <a:noFill/>
        </p:spPr>
        <p:txBody>
          <a:bodyPr wrap="square">
            <a:spAutoFit/>
          </a:bodyPr>
          <a:lstStyle/>
          <a:p>
            <a:r>
              <a:rPr lang="en-US" sz="2400" dirty="0">
                <a:solidFill>
                  <a:schemeClr val="accent6">
                    <a:lumMod val="50000"/>
                  </a:schemeClr>
                </a:solidFill>
                <a:latin typeface="Arial" panose="020B0604020202020204" pitchFamily="34" charset="0"/>
                <a:cs typeface="Arial" panose="020B0604020202020204" pitchFamily="34" charset="0"/>
              </a:rPr>
              <a:t>C. </a:t>
            </a:r>
            <a:r>
              <a:rPr lang="en-US" sz="2400" dirty="0" err="1">
                <a:solidFill>
                  <a:schemeClr val="accent6">
                    <a:lumMod val="50000"/>
                  </a:schemeClr>
                </a:solidFill>
                <a:latin typeface="Arial" panose="020B0604020202020204" pitchFamily="34" charset="0"/>
                <a:cs typeface="Arial" panose="020B0604020202020204" pitchFamily="34" charset="0"/>
              </a:rPr>
              <a:t>hồ</a:t>
            </a:r>
            <a:r>
              <a:rPr lang="en-US" sz="2400" dirty="0">
                <a:solidFill>
                  <a:schemeClr val="accent6">
                    <a:lumMod val="50000"/>
                  </a:schemeClr>
                </a:solidFill>
                <a:latin typeface="Arial" panose="020B0604020202020204" pitchFamily="34" charset="0"/>
                <a:cs typeface="Arial" panose="020B0604020202020204" pitchFamily="34" charset="0"/>
              </a:rPr>
              <a:t> </a:t>
            </a:r>
            <a:r>
              <a:rPr lang="en-US" sz="2400" dirty="0" err="1">
                <a:solidFill>
                  <a:schemeClr val="accent6">
                    <a:lumMod val="50000"/>
                  </a:schemeClr>
                </a:solidFill>
                <a:latin typeface="Arial" panose="020B0604020202020204" pitchFamily="34" charset="0"/>
                <a:cs typeface="Arial" panose="020B0604020202020204" pitchFamily="34" charset="0"/>
              </a:rPr>
              <a:t>băng</a:t>
            </a:r>
            <a:r>
              <a:rPr lang="en-US" sz="2400" dirty="0">
                <a:solidFill>
                  <a:schemeClr val="accent6">
                    <a:lumMod val="50000"/>
                  </a:schemeClr>
                </a:solidFill>
                <a:latin typeface="Arial" panose="020B0604020202020204" pitchFamily="34" charset="0"/>
                <a:cs typeface="Arial" panose="020B0604020202020204" pitchFamily="34" charset="0"/>
              </a:rPr>
              <a:t> </a:t>
            </a:r>
            <a:r>
              <a:rPr lang="en-US" sz="2400" dirty="0" err="1">
                <a:solidFill>
                  <a:schemeClr val="accent6">
                    <a:lumMod val="50000"/>
                  </a:schemeClr>
                </a:solidFill>
                <a:latin typeface="Arial" panose="020B0604020202020204" pitchFamily="34" charset="0"/>
                <a:cs typeface="Arial" panose="020B0604020202020204" pitchFamily="34" charset="0"/>
              </a:rPr>
              <a:t>hà</a:t>
            </a:r>
            <a:r>
              <a:rPr lang="en-US" sz="2400" dirty="0">
                <a:solidFill>
                  <a:schemeClr val="accent6">
                    <a:lumMod val="50000"/>
                  </a:schemeClr>
                </a:solidFill>
                <a:latin typeface="Arial" panose="020B0604020202020204" pitchFamily="34" charset="0"/>
                <a:cs typeface="Arial" panose="020B0604020202020204" pitchFamily="34" charset="0"/>
              </a:rPr>
              <a:t>.</a:t>
            </a:r>
            <a:endParaRPr lang="vi-VN" sz="2400" dirty="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98BE2FB8-2612-0536-5561-21F10275954D}"/>
              </a:ext>
            </a:extLst>
          </p:cNvPr>
          <p:cNvSpPr txBox="1"/>
          <p:nvPr/>
        </p:nvSpPr>
        <p:spPr>
          <a:xfrm>
            <a:off x="2892239" y="4394479"/>
            <a:ext cx="6098240" cy="461665"/>
          </a:xfrm>
          <a:prstGeom prst="rect">
            <a:avLst/>
          </a:prstGeom>
          <a:noFill/>
        </p:spPr>
        <p:txBody>
          <a:bodyPr wrap="square">
            <a:spAutoFit/>
          </a:bodyPr>
          <a:lstStyle/>
          <a:p>
            <a:r>
              <a:rPr lang="en-US" sz="2400" dirty="0">
                <a:solidFill>
                  <a:schemeClr val="accent6">
                    <a:lumMod val="50000"/>
                  </a:schemeClr>
                </a:solidFill>
                <a:latin typeface="Arial" panose="020B0604020202020204" pitchFamily="34" charset="0"/>
                <a:cs typeface="Arial" panose="020B0604020202020204" pitchFamily="34" charset="0"/>
              </a:rPr>
              <a:t>D. </a:t>
            </a:r>
            <a:r>
              <a:rPr lang="en-US" sz="2400" dirty="0" err="1">
                <a:solidFill>
                  <a:schemeClr val="accent6">
                    <a:lumMod val="50000"/>
                  </a:schemeClr>
                </a:solidFill>
                <a:latin typeface="Arial" panose="020B0604020202020204" pitchFamily="34" charset="0"/>
                <a:cs typeface="Arial" panose="020B0604020202020204" pitchFamily="34" charset="0"/>
              </a:rPr>
              <a:t>hồ</a:t>
            </a:r>
            <a:r>
              <a:rPr lang="en-US" sz="2400" dirty="0">
                <a:solidFill>
                  <a:schemeClr val="accent6">
                    <a:lumMod val="50000"/>
                  </a:schemeClr>
                </a:solidFill>
                <a:latin typeface="Arial" panose="020B0604020202020204" pitchFamily="34" charset="0"/>
                <a:cs typeface="Arial" panose="020B0604020202020204" pitchFamily="34" charset="0"/>
              </a:rPr>
              <a:t> </a:t>
            </a:r>
            <a:r>
              <a:rPr lang="en-US" sz="2400" dirty="0" err="1">
                <a:solidFill>
                  <a:schemeClr val="accent6">
                    <a:lumMod val="50000"/>
                  </a:schemeClr>
                </a:solidFill>
                <a:latin typeface="Arial" panose="020B0604020202020204" pitchFamily="34" charset="0"/>
                <a:cs typeface="Arial" panose="020B0604020202020204" pitchFamily="34" charset="0"/>
              </a:rPr>
              <a:t>móng</a:t>
            </a:r>
            <a:r>
              <a:rPr lang="en-US" sz="2400" dirty="0">
                <a:solidFill>
                  <a:schemeClr val="accent6">
                    <a:lumMod val="50000"/>
                  </a:schemeClr>
                </a:solidFill>
                <a:latin typeface="Arial" panose="020B0604020202020204" pitchFamily="34" charset="0"/>
                <a:cs typeface="Arial" panose="020B0604020202020204" pitchFamily="34" charset="0"/>
              </a:rPr>
              <a:t> </a:t>
            </a:r>
            <a:r>
              <a:rPr lang="en-US" sz="2400" dirty="0" err="1">
                <a:solidFill>
                  <a:schemeClr val="accent6">
                    <a:lumMod val="50000"/>
                  </a:schemeClr>
                </a:solidFill>
                <a:latin typeface="Arial" panose="020B0604020202020204" pitchFamily="34" charset="0"/>
                <a:cs typeface="Arial" panose="020B0604020202020204" pitchFamily="34" charset="0"/>
              </a:rPr>
              <a:t>ngựa</a:t>
            </a:r>
            <a:r>
              <a:rPr lang="en-US" sz="2400" dirty="0">
                <a:solidFill>
                  <a:schemeClr val="accent6">
                    <a:lumMod val="50000"/>
                  </a:schemeClr>
                </a:solidFill>
                <a:latin typeface="Arial" panose="020B0604020202020204" pitchFamily="34" charset="0"/>
                <a:cs typeface="Arial" panose="020B0604020202020204" pitchFamily="34" charset="0"/>
              </a:rPr>
              <a:t>.</a:t>
            </a:r>
            <a:endParaRPr lang="vi-VN" sz="2400" dirty="0">
              <a:latin typeface="Arial" panose="020B0604020202020204" pitchFamily="34" charset="0"/>
              <a:cs typeface="Arial" panose="020B0604020202020204" pitchFamily="34" charset="0"/>
            </a:endParaRPr>
          </a:p>
        </p:txBody>
      </p:sp>
      <p:sp>
        <p:nvSpPr>
          <p:cNvPr id="12" name="Smiley Face 11">
            <a:extLst>
              <a:ext uri="{FF2B5EF4-FFF2-40B4-BE49-F238E27FC236}">
                <a16:creationId xmlns:a16="http://schemas.microsoft.com/office/drawing/2014/main" id="{43C2769C-0E63-595A-B487-E0340FB6FFFD}"/>
              </a:ext>
            </a:extLst>
          </p:cNvPr>
          <p:cNvSpPr/>
          <p:nvPr/>
        </p:nvSpPr>
        <p:spPr>
          <a:xfrm>
            <a:off x="2581835" y="4461262"/>
            <a:ext cx="310404" cy="328098"/>
          </a:xfrm>
          <a:prstGeom prst="smileyFac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3056645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FF0791C-A6B4-9585-47DB-AA6817DA500D}"/>
              </a:ext>
            </a:extLst>
          </p:cNvPr>
          <p:cNvSpPr/>
          <p:nvPr/>
        </p:nvSpPr>
        <p:spPr>
          <a:xfrm>
            <a:off x="5177119" y="255493"/>
            <a:ext cx="2877670" cy="766483"/>
          </a:xfrm>
          <a:prstGeom prst="rect">
            <a:avLst/>
          </a:prstGeom>
          <a:blipFill>
            <a:blip r:embed="rId2"/>
            <a:tile tx="0" ty="0" sx="100000" sy="100000" flip="none" algn="tl"/>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LUYỆN TẬP</a:t>
            </a:r>
            <a:endParaRPr lang="vi-VN" sz="24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5" name="Oval 4">
            <a:extLst>
              <a:ext uri="{FF2B5EF4-FFF2-40B4-BE49-F238E27FC236}">
                <a16:creationId xmlns:a16="http://schemas.microsoft.com/office/drawing/2014/main" id="{49E2B197-EC71-203B-A01F-580B3CCC6ED4}"/>
              </a:ext>
            </a:extLst>
          </p:cNvPr>
          <p:cNvSpPr/>
          <p:nvPr/>
        </p:nvSpPr>
        <p:spPr>
          <a:xfrm>
            <a:off x="295835" y="1593477"/>
            <a:ext cx="1734671" cy="665630"/>
          </a:xfrm>
          <a:prstGeom prst="ellipse">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F0000"/>
                </a:solidFill>
                <a:latin typeface="Arial" panose="020B0604020202020204" pitchFamily="34" charset="0"/>
                <a:cs typeface="Arial" panose="020B0604020202020204" pitchFamily="34" charset="0"/>
              </a:rPr>
              <a:t>CÂU 3. </a:t>
            </a:r>
            <a:endParaRPr lang="vi-VN" sz="2400" dirty="0">
              <a:solidFill>
                <a:srgbClr val="FF0000"/>
              </a:solidFill>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0D9B6EBE-ACD0-1AC6-745F-F4B60562C8D9}"/>
              </a:ext>
            </a:extLst>
          </p:cNvPr>
          <p:cNvSpPr/>
          <p:nvPr/>
        </p:nvSpPr>
        <p:spPr>
          <a:xfrm>
            <a:off x="2030506" y="1559862"/>
            <a:ext cx="9372600" cy="76648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FF0000"/>
                </a:solidFill>
                <a:latin typeface="Arial" panose="020B0604020202020204" pitchFamily="34" charset="0"/>
                <a:cs typeface="Arial" panose="020B0604020202020204" pitchFamily="34" charset="0"/>
              </a:rPr>
              <a:t>Phát</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biểu</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nào</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sau</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đây</a:t>
            </a:r>
            <a:r>
              <a:rPr lang="en-US" sz="2400" b="1" dirty="0">
                <a:solidFill>
                  <a:srgbClr val="FF0000"/>
                </a:solidFill>
                <a:latin typeface="Arial" panose="020B0604020202020204" pitchFamily="34" charset="0"/>
                <a:cs typeface="Arial" panose="020B0604020202020204" pitchFamily="34" charset="0"/>
              </a:rPr>
              <a:t> </a:t>
            </a:r>
            <a:r>
              <a:rPr lang="en-US" sz="2400" b="1" u="sng" dirty="0" err="1">
                <a:solidFill>
                  <a:srgbClr val="FF0000"/>
                </a:solidFill>
                <a:latin typeface="Arial" panose="020B0604020202020204" pitchFamily="34" charset="0"/>
                <a:cs typeface="Arial" panose="020B0604020202020204" pitchFamily="34" charset="0"/>
              </a:rPr>
              <a:t>không</a:t>
            </a:r>
            <a:r>
              <a:rPr lang="en-US" sz="2400" b="1" u="sng" dirty="0">
                <a:solidFill>
                  <a:srgbClr val="FF0000"/>
                </a:solidFill>
                <a:latin typeface="Arial" panose="020B0604020202020204" pitchFamily="34" charset="0"/>
                <a:cs typeface="Arial" panose="020B0604020202020204" pitchFamily="34" charset="0"/>
              </a:rPr>
              <a:t> </a:t>
            </a:r>
            <a:r>
              <a:rPr lang="en-US" sz="2400" b="1" u="sng" dirty="0" err="1">
                <a:solidFill>
                  <a:srgbClr val="FF0000"/>
                </a:solidFill>
                <a:latin typeface="Arial" panose="020B0604020202020204" pitchFamily="34" charset="0"/>
                <a:cs typeface="Arial" panose="020B0604020202020204" pitchFamily="34" charset="0"/>
              </a:rPr>
              <a:t>đúng</a:t>
            </a:r>
            <a:r>
              <a:rPr lang="en-US" sz="2400" b="1" u="sng"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với</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các</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nhân</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tố</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ảnh</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hưởng</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đến</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chế</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độ</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nước</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sông</a:t>
            </a:r>
            <a:r>
              <a:rPr lang="en-US" sz="2400" b="1" dirty="0">
                <a:solidFill>
                  <a:srgbClr val="FF0000"/>
                </a:solidFill>
                <a:latin typeface="Arial" panose="020B0604020202020204" pitchFamily="34" charset="0"/>
                <a:cs typeface="Arial" panose="020B0604020202020204" pitchFamily="34" charset="0"/>
              </a:rPr>
              <a:t>?</a:t>
            </a:r>
            <a:endParaRPr lang="vi-VN" sz="2400" b="1" dirty="0">
              <a:solidFill>
                <a:srgbClr val="FF0000"/>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3AFBB5BE-A12D-DACA-8F1D-F8F81846FF73}"/>
              </a:ext>
            </a:extLst>
          </p:cNvPr>
          <p:cNvSpPr txBox="1"/>
          <p:nvPr/>
        </p:nvSpPr>
        <p:spPr>
          <a:xfrm>
            <a:off x="2892238" y="2875892"/>
            <a:ext cx="7905750" cy="461665"/>
          </a:xfrm>
          <a:prstGeom prst="rect">
            <a:avLst/>
          </a:prstGeom>
          <a:noFill/>
        </p:spPr>
        <p:txBody>
          <a:bodyPr wrap="square">
            <a:spAutoFit/>
          </a:bodyPr>
          <a:lstStyle/>
          <a:p>
            <a:r>
              <a:rPr lang="en-US" sz="2400" dirty="0">
                <a:solidFill>
                  <a:schemeClr val="accent6">
                    <a:lumMod val="50000"/>
                  </a:schemeClr>
                </a:solidFill>
                <a:latin typeface="Arial" panose="020B0604020202020204" pitchFamily="34" charset="0"/>
                <a:cs typeface="Arial" panose="020B0604020202020204" pitchFamily="34" charset="0"/>
              </a:rPr>
              <a:t>A. </a:t>
            </a:r>
            <a:r>
              <a:rPr lang="en-US" sz="2400" dirty="0" err="1">
                <a:solidFill>
                  <a:schemeClr val="accent6">
                    <a:lumMod val="50000"/>
                  </a:schemeClr>
                </a:solidFill>
                <a:latin typeface="Arial" panose="020B0604020202020204" pitchFamily="34" charset="0"/>
                <a:cs typeface="Arial" panose="020B0604020202020204" pitchFamily="34" charset="0"/>
              </a:rPr>
              <a:t>Độ</a:t>
            </a:r>
            <a:r>
              <a:rPr lang="en-US" sz="2400" dirty="0">
                <a:solidFill>
                  <a:schemeClr val="accent6">
                    <a:lumMod val="50000"/>
                  </a:schemeClr>
                </a:solidFill>
                <a:latin typeface="Arial" panose="020B0604020202020204" pitchFamily="34" charset="0"/>
                <a:cs typeface="Arial" panose="020B0604020202020204" pitchFamily="34" charset="0"/>
              </a:rPr>
              <a:t> </a:t>
            </a:r>
            <a:r>
              <a:rPr lang="en-US" sz="2400" dirty="0" err="1">
                <a:solidFill>
                  <a:schemeClr val="accent6">
                    <a:lumMod val="50000"/>
                  </a:schemeClr>
                </a:solidFill>
                <a:latin typeface="Arial" panose="020B0604020202020204" pitchFamily="34" charset="0"/>
                <a:cs typeface="Arial" panose="020B0604020202020204" pitchFamily="34" charset="0"/>
              </a:rPr>
              <a:t>dốc</a:t>
            </a:r>
            <a:r>
              <a:rPr lang="en-US" sz="2400" dirty="0">
                <a:solidFill>
                  <a:schemeClr val="accent6">
                    <a:lumMod val="50000"/>
                  </a:schemeClr>
                </a:solidFill>
                <a:latin typeface="Arial" panose="020B0604020202020204" pitchFamily="34" charset="0"/>
                <a:cs typeface="Arial" panose="020B0604020202020204" pitchFamily="34" charset="0"/>
              </a:rPr>
              <a:t> </a:t>
            </a:r>
            <a:r>
              <a:rPr lang="en-US" sz="2400" dirty="0" err="1">
                <a:solidFill>
                  <a:schemeClr val="accent6">
                    <a:lumMod val="50000"/>
                  </a:schemeClr>
                </a:solidFill>
                <a:latin typeface="Arial" panose="020B0604020202020204" pitchFamily="34" charset="0"/>
                <a:cs typeface="Arial" panose="020B0604020202020204" pitchFamily="34" charset="0"/>
              </a:rPr>
              <a:t>địa</a:t>
            </a:r>
            <a:r>
              <a:rPr lang="en-US" sz="2400" dirty="0">
                <a:solidFill>
                  <a:schemeClr val="accent6">
                    <a:lumMod val="50000"/>
                  </a:schemeClr>
                </a:solidFill>
                <a:latin typeface="Arial" panose="020B0604020202020204" pitchFamily="34" charset="0"/>
                <a:cs typeface="Arial" panose="020B0604020202020204" pitchFamily="34" charset="0"/>
              </a:rPr>
              <a:t> </a:t>
            </a:r>
            <a:r>
              <a:rPr lang="en-US" sz="2400" dirty="0" err="1">
                <a:solidFill>
                  <a:schemeClr val="accent6">
                    <a:lumMod val="50000"/>
                  </a:schemeClr>
                </a:solidFill>
                <a:latin typeface="Arial" panose="020B0604020202020204" pitchFamily="34" charset="0"/>
                <a:cs typeface="Arial" panose="020B0604020202020204" pitchFamily="34" charset="0"/>
              </a:rPr>
              <a:t>hình</a:t>
            </a:r>
            <a:r>
              <a:rPr lang="en-US" sz="2400" dirty="0">
                <a:solidFill>
                  <a:schemeClr val="accent6">
                    <a:lumMod val="50000"/>
                  </a:schemeClr>
                </a:solidFill>
                <a:latin typeface="Arial" panose="020B0604020202020204" pitchFamily="34" charset="0"/>
                <a:cs typeface="Arial" panose="020B0604020202020204" pitchFamily="34" charset="0"/>
              </a:rPr>
              <a:t> </a:t>
            </a:r>
            <a:r>
              <a:rPr lang="en-US" sz="2400" dirty="0" err="1">
                <a:solidFill>
                  <a:schemeClr val="accent6">
                    <a:lumMod val="50000"/>
                  </a:schemeClr>
                </a:solidFill>
                <a:latin typeface="Arial" panose="020B0604020202020204" pitchFamily="34" charset="0"/>
                <a:cs typeface="Arial" panose="020B0604020202020204" pitchFamily="34" charset="0"/>
              </a:rPr>
              <a:t>làm</a:t>
            </a:r>
            <a:r>
              <a:rPr lang="en-US" sz="2400" dirty="0">
                <a:solidFill>
                  <a:schemeClr val="accent6">
                    <a:lumMod val="50000"/>
                  </a:schemeClr>
                </a:solidFill>
                <a:latin typeface="Arial" panose="020B0604020202020204" pitchFamily="34" charset="0"/>
                <a:cs typeface="Arial" panose="020B0604020202020204" pitchFamily="34" charset="0"/>
              </a:rPr>
              <a:t> </a:t>
            </a:r>
            <a:r>
              <a:rPr lang="en-US" sz="2400" dirty="0" err="1">
                <a:solidFill>
                  <a:schemeClr val="accent6">
                    <a:lumMod val="50000"/>
                  </a:schemeClr>
                </a:solidFill>
                <a:latin typeface="Arial" panose="020B0604020202020204" pitchFamily="34" charset="0"/>
                <a:cs typeface="Arial" panose="020B0604020202020204" pitchFamily="34" charset="0"/>
              </a:rPr>
              <a:t>tăng</a:t>
            </a:r>
            <a:r>
              <a:rPr lang="en-US" sz="2400" dirty="0">
                <a:solidFill>
                  <a:schemeClr val="accent6">
                    <a:lumMod val="50000"/>
                  </a:schemeClr>
                </a:solidFill>
                <a:latin typeface="Arial" panose="020B0604020202020204" pitchFamily="34" charset="0"/>
                <a:cs typeface="Arial" panose="020B0604020202020204" pitchFamily="34" charset="0"/>
              </a:rPr>
              <a:t> </a:t>
            </a:r>
            <a:r>
              <a:rPr lang="en-US" sz="2400" dirty="0" err="1">
                <a:solidFill>
                  <a:schemeClr val="accent6">
                    <a:lumMod val="50000"/>
                  </a:schemeClr>
                </a:solidFill>
                <a:latin typeface="Arial" panose="020B0604020202020204" pitchFamily="34" charset="0"/>
                <a:cs typeface="Arial" panose="020B0604020202020204" pitchFamily="34" charset="0"/>
              </a:rPr>
              <a:t>cường</a:t>
            </a:r>
            <a:r>
              <a:rPr lang="en-US" sz="2400" dirty="0">
                <a:solidFill>
                  <a:schemeClr val="accent6">
                    <a:lumMod val="50000"/>
                  </a:schemeClr>
                </a:solidFill>
                <a:latin typeface="Arial" panose="020B0604020202020204" pitchFamily="34" charset="0"/>
                <a:cs typeface="Arial" panose="020B0604020202020204" pitchFamily="34" charset="0"/>
              </a:rPr>
              <a:t> </a:t>
            </a:r>
            <a:r>
              <a:rPr lang="en-US" sz="2400" dirty="0" err="1">
                <a:solidFill>
                  <a:schemeClr val="accent6">
                    <a:lumMod val="50000"/>
                  </a:schemeClr>
                </a:solidFill>
                <a:latin typeface="Arial" panose="020B0604020202020204" pitchFamily="34" charset="0"/>
                <a:cs typeface="Arial" panose="020B0604020202020204" pitchFamily="34" charset="0"/>
              </a:rPr>
              <a:t>độ</a:t>
            </a:r>
            <a:r>
              <a:rPr lang="en-US" sz="2400" dirty="0">
                <a:solidFill>
                  <a:schemeClr val="accent6">
                    <a:lumMod val="50000"/>
                  </a:schemeClr>
                </a:solidFill>
                <a:latin typeface="Arial" panose="020B0604020202020204" pitchFamily="34" charset="0"/>
                <a:cs typeface="Arial" panose="020B0604020202020204" pitchFamily="34" charset="0"/>
              </a:rPr>
              <a:t> </a:t>
            </a:r>
            <a:r>
              <a:rPr lang="en-US" sz="2400" dirty="0" err="1">
                <a:solidFill>
                  <a:schemeClr val="accent6">
                    <a:lumMod val="50000"/>
                  </a:schemeClr>
                </a:solidFill>
                <a:latin typeface="Arial" panose="020B0604020202020204" pitchFamily="34" charset="0"/>
                <a:cs typeface="Arial" panose="020B0604020202020204" pitchFamily="34" charset="0"/>
              </a:rPr>
              <a:t>tập</a:t>
            </a:r>
            <a:r>
              <a:rPr lang="en-US" sz="2400" dirty="0">
                <a:solidFill>
                  <a:schemeClr val="accent6">
                    <a:lumMod val="50000"/>
                  </a:schemeClr>
                </a:solidFill>
                <a:latin typeface="Arial" panose="020B0604020202020204" pitchFamily="34" charset="0"/>
                <a:cs typeface="Arial" panose="020B0604020202020204" pitchFamily="34" charset="0"/>
              </a:rPr>
              <a:t> </a:t>
            </a:r>
            <a:r>
              <a:rPr lang="en-US" sz="2400" dirty="0" err="1">
                <a:solidFill>
                  <a:schemeClr val="accent6">
                    <a:lumMod val="50000"/>
                  </a:schemeClr>
                </a:solidFill>
                <a:latin typeface="Arial" panose="020B0604020202020204" pitchFamily="34" charset="0"/>
                <a:cs typeface="Arial" panose="020B0604020202020204" pitchFamily="34" charset="0"/>
              </a:rPr>
              <a:t>trung</a:t>
            </a:r>
            <a:r>
              <a:rPr lang="en-US" sz="2400" dirty="0">
                <a:solidFill>
                  <a:schemeClr val="accent6">
                    <a:lumMod val="50000"/>
                  </a:schemeClr>
                </a:solidFill>
                <a:latin typeface="Arial" panose="020B0604020202020204" pitchFamily="34" charset="0"/>
                <a:cs typeface="Arial" panose="020B0604020202020204" pitchFamily="34" charset="0"/>
              </a:rPr>
              <a:t> </a:t>
            </a:r>
            <a:r>
              <a:rPr lang="en-US" sz="2400" dirty="0" err="1">
                <a:solidFill>
                  <a:schemeClr val="accent6">
                    <a:lumMod val="50000"/>
                  </a:schemeClr>
                </a:solidFill>
                <a:latin typeface="Arial" panose="020B0604020202020204" pitchFamily="34" charset="0"/>
                <a:cs typeface="Arial" panose="020B0604020202020204" pitchFamily="34" charset="0"/>
              </a:rPr>
              <a:t>lũ</a:t>
            </a:r>
            <a:r>
              <a:rPr lang="en-US" sz="2400" dirty="0">
                <a:solidFill>
                  <a:schemeClr val="accent6">
                    <a:lumMod val="50000"/>
                  </a:schemeClr>
                </a:solidFill>
                <a:latin typeface="Arial" panose="020B0604020202020204" pitchFamily="34" charset="0"/>
                <a:cs typeface="Arial" panose="020B0604020202020204" pitchFamily="34" charset="0"/>
              </a:rPr>
              <a:t>.</a:t>
            </a:r>
            <a:endParaRPr lang="vi-VN" sz="2400"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7DFEA4F3-6007-3915-ACB5-443C6CC548E6}"/>
              </a:ext>
            </a:extLst>
          </p:cNvPr>
          <p:cNvSpPr txBox="1"/>
          <p:nvPr/>
        </p:nvSpPr>
        <p:spPr>
          <a:xfrm>
            <a:off x="2892238" y="3381498"/>
            <a:ext cx="8739467" cy="461665"/>
          </a:xfrm>
          <a:prstGeom prst="rect">
            <a:avLst/>
          </a:prstGeom>
          <a:noFill/>
        </p:spPr>
        <p:txBody>
          <a:bodyPr wrap="square">
            <a:spAutoFit/>
          </a:bodyPr>
          <a:lstStyle/>
          <a:p>
            <a:r>
              <a:rPr lang="en-US" sz="2400" dirty="0">
                <a:solidFill>
                  <a:schemeClr val="accent6">
                    <a:lumMod val="50000"/>
                  </a:schemeClr>
                </a:solidFill>
                <a:latin typeface="Arial" panose="020B0604020202020204" pitchFamily="34" charset="0"/>
                <a:cs typeface="Arial" panose="020B0604020202020204" pitchFamily="34" charset="0"/>
              </a:rPr>
              <a:t>B. </a:t>
            </a:r>
            <a:r>
              <a:rPr lang="en-US" sz="2400" dirty="0" err="1">
                <a:solidFill>
                  <a:schemeClr val="accent6">
                    <a:lumMod val="50000"/>
                  </a:schemeClr>
                </a:solidFill>
                <a:latin typeface="Arial" panose="020B0604020202020204" pitchFamily="34" charset="0"/>
                <a:cs typeface="Arial" panose="020B0604020202020204" pitchFamily="34" charset="0"/>
              </a:rPr>
              <a:t>Sườn</a:t>
            </a:r>
            <a:r>
              <a:rPr lang="en-US" sz="2400" dirty="0">
                <a:solidFill>
                  <a:schemeClr val="accent6">
                    <a:lumMod val="50000"/>
                  </a:schemeClr>
                </a:solidFill>
                <a:latin typeface="Arial" panose="020B0604020202020204" pitchFamily="34" charset="0"/>
                <a:cs typeface="Arial" panose="020B0604020202020204" pitchFamily="34" charset="0"/>
              </a:rPr>
              <a:t> </a:t>
            </a:r>
            <a:r>
              <a:rPr lang="en-US" sz="2400" dirty="0" err="1">
                <a:solidFill>
                  <a:schemeClr val="accent6">
                    <a:lumMod val="50000"/>
                  </a:schemeClr>
                </a:solidFill>
                <a:latin typeface="Arial" panose="020B0604020202020204" pitchFamily="34" charset="0"/>
                <a:cs typeface="Arial" panose="020B0604020202020204" pitchFamily="34" charset="0"/>
              </a:rPr>
              <a:t>đón</a:t>
            </a:r>
            <a:r>
              <a:rPr lang="en-US" sz="2400" dirty="0">
                <a:solidFill>
                  <a:schemeClr val="accent6">
                    <a:lumMod val="50000"/>
                  </a:schemeClr>
                </a:solidFill>
                <a:latin typeface="Arial" panose="020B0604020202020204" pitchFamily="34" charset="0"/>
                <a:cs typeface="Arial" panose="020B0604020202020204" pitchFamily="34" charset="0"/>
              </a:rPr>
              <a:t> </a:t>
            </a:r>
            <a:r>
              <a:rPr lang="en-US" sz="2400" dirty="0" err="1">
                <a:solidFill>
                  <a:schemeClr val="accent6">
                    <a:lumMod val="50000"/>
                  </a:schemeClr>
                </a:solidFill>
                <a:latin typeface="Arial" panose="020B0604020202020204" pitchFamily="34" charset="0"/>
                <a:cs typeface="Arial" panose="020B0604020202020204" pitchFamily="34" charset="0"/>
              </a:rPr>
              <a:t>gió</a:t>
            </a:r>
            <a:r>
              <a:rPr lang="en-US" sz="2400" dirty="0">
                <a:solidFill>
                  <a:schemeClr val="accent6">
                    <a:lumMod val="50000"/>
                  </a:schemeClr>
                </a:solidFill>
                <a:latin typeface="Arial" panose="020B0604020202020204" pitchFamily="34" charset="0"/>
                <a:cs typeface="Arial" panose="020B0604020202020204" pitchFamily="34" charset="0"/>
              </a:rPr>
              <a:t> </a:t>
            </a:r>
            <a:r>
              <a:rPr lang="en-US" sz="2400" dirty="0" err="1">
                <a:solidFill>
                  <a:schemeClr val="accent6">
                    <a:lumMod val="50000"/>
                  </a:schemeClr>
                </a:solidFill>
                <a:latin typeface="Arial" panose="020B0604020202020204" pitchFamily="34" charset="0"/>
                <a:cs typeface="Arial" panose="020B0604020202020204" pitchFamily="34" charset="0"/>
              </a:rPr>
              <a:t>thường</a:t>
            </a:r>
            <a:r>
              <a:rPr lang="en-US" sz="2400" dirty="0">
                <a:solidFill>
                  <a:schemeClr val="accent6">
                    <a:lumMod val="50000"/>
                  </a:schemeClr>
                </a:solidFill>
                <a:latin typeface="Arial" panose="020B0604020202020204" pitchFamily="34" charset="0"/>
                <a:cs typeface="Arial" panose="020B0604020202020204" pitchFamily="34" charset="0"/>
              </a:rPr>
              <a:t> </a:t>
            </a:r>
            <a:r>
              <a:rPr lang="en-US" sz="2400" dirty="0" err="1">
                <a:solidFill>
                  <a:schemeClr val="accent6">
                    <a:lumMod val="50000"/>
                  </a:schemeClr>
                </a:solidFill>
                <a:latin typeface="Arial" panose="020B0604020202020204" pitchFamily="34" charset="0"/>
                <a:cs typeface="Arial" panose="020B0604020202020204" pitchFamily="34" charset="0"/>
              </a:rPr>
              <a:t>có</a:t>
            </a:r>
            <a:r>
              <a:rPr lang="en-US" sz="2400" dirty="0">
                <a:solidFill>
                  <a:schemeClr val="accent6">
                    <a:lumMod val="50000"/>
                  </a:schemeClr>
                </a:solidFill>
                <a:latin typeface="Arial" panose="020B0604020202020204" pitchFamily="34" charset="0"/>
                <a:cs typeface="Arial" panose="020B0604020202020204" pitchFamily="34" charset="0"/>
              </a:rPr>
              <a:t> </a:t>
            </a:r>
            <a:r>
              <a:rPr lang="en-US" sz="2400" dirty="0" err="1">
                <a:solidFill>
                  <a:schemeClr val="accent6">
                    <a:lumMod val="50000"/>
                  </a:schemeClr>
                </a:solidFill>
                <a:latin typeface="Arial" panose="020B0604020202020204" pitchFamily="34" charset="0"/>
                <a:cs typeface="Arial" panose="020B0604020202020204" pitchFamily="34" charset="0"/>
              </a:rPr>
              <a:t>lượng</a:t>
            </a:r>
            <a:r>
              <a:rPr lang="en-US" sz="2400" dirty="0">
                <a:solidFill>
                  <a:schemeClr val="accent6">
                    <a:lumMod val="50000"/>
                  </a:schemeClr>
                </a:solidFill>
                <a:latin typeface="Arial" panose="020B0604020202020204" pitchFamily="34" charset="0"/>
                <a:cs typeface="Arial" panose="020B0604020202020204" pitchFamily="34" charset="0"/>
              </a:rPr>
              <a:t> </a:t>
            </a:r>
            <a:r>
              <a:rPr lang="en-US" sz="2400" dirty="0" err="1">
                <a:solidFill>
                  <a:schemeClr val="accent6">
                    <a:lumMod val="50000"/>
                  </a:schemeClr>
                </a:solidFill>
                <a:latin typeface="Arial" panose="020B0604020202020204" pitchFamily="34" charset="0"/>
                <a:cs typeface="Arial" panose="020B0604020202020204" pitchFamily="34" charset="0"/>
              </a:rPr>
              <a:t>nước</a:t>
            </a:r>
            <a:r>
              <a:rPr lang="en-US" sz="2400" dirty="0">
                <a:solidFill>
                  <a:schemeClr val="accent6">
                    <a:lumMod val="50000"/>
                  </a:schemeClr>
                </a:solidFill>
                <a:latin typeface="Arial" panose="020B0604020202020204" pitchFamily="34" charset="0"/>
                <a:cs typeface="Arial" panose="020B0604020202020204" pitchFamily="34" charset="0"/>
              </a:rPr>
              <a:t> </a:t>
            </a:r>
            <a:r>
              <a:rPr lang="en-US" sz="2400" dirty="0" err="1">
                <a:solidFill>
                  <a:schemeClr val="accent6">
                    <a:lumMod val="50000"/>
                  </a:schemeClr>
                </a:solidFill>
                <a:latin typeface="Arial" panose="020B0604020202020204" pitchFamily="34" charset="0"/>
                <a:cs typeface="Arial" panose="020B0604020202020204" pitchFamily="34" charset="0"/>
              </a:rPr>
              <a:t>cấp</a:t>
            </a:r>
            <a:r>
              <a:rPr lang="en-US" sz="2400" dirty="0">
                <a:solidFill>
                  <a:schemeClr val="accent6">
                    <a:lumMod val="50000"/>
                  </a:schemeClr>
                </a:solidFill>
                <a:latin typeface="Arial" panose="020B0604020202020204" pitchFamily="34" charset="0"/>
                <a:cs typeface="Arial" panose="020B0604020202020204" pitchFamily="34" charset="0"/>
              </a:rPr>
              <a:t> </a:t>
            </a:r>
            <a:r>
              <a:rPr lang="en-US" sz="2400" dirty="0" err="1">
                <a:solidFill>
                  <a:schemeClr val="accent6">
                    <a:lumMod val="50000"/>
                  </a:schemeClr>
                </a:solidFill>
                <a:latin typeface="Arial" panose="020B0604020202020204" pitchFamily="34" charset="0"/>
                <a:cs typeface="Arial" panose="020B0604020202020204" pitchFamily="34" charset="0"/>
              </a:rPr>
              <a:t>trên</a:t>
            </a:r>
            <a:r>
              <a:rPr lang="en-US" sz="2400" dirty="0">
                <a:solidFill>
                  <a:schemeClr val="accent6">
                    <a:lumMod val="50000"/>
                  </a:schemeClr>
                </a:solidFill>
                <a:latin typeface="Arial" panose="020B0604020202020204" pitchFamily="34" charset="0"/>
                <a:cs typeface="Arial" panose="020B0604020202020204" pitchFamily="34" charset="0"/>
              </a:rPr>
              <a:t> </a:t>
            </a:r>
            <a:r>
              <a:rPr lang="en-US" sz="2400" dirty="0" err="1">
                <a:solidFill>
                  <a:schemeClr val="accent6">
                    <a:lumMod val="50000"/>
                  </a:schemeClr>
                </a:solidFill>
                <a:latin typeface="Arial" panose="020B0604020202020204" pitchFamily="34" charset="0"/>
                <a:cs typeface="Arial" panose="020B0604020202020204" pitchFamily="34" charset="0"/>
              </a:rPr>
              <a:t>mặt</a:t>
            </a:r>
            <a:r>
              <a:rPr lang="en-US" sz="2400" dirty="0">
                <a:solidFill>
                  <a:schemeClr val="accent6">
                    <a:lumMod val="50000"/>
                  </a:schemeClr>
                </a:solidFill>
                <a:latin typeface="Arial" panose="020B0604020202020204" pitchFamily="34" charset="0"/>
                <a:cs typeface="Arial" panose="020B0604020202020204" pitchFamily="34" charset="0"/>
              </a:rPr>
              <a:t> </a:t>
            </a:r>
            <a:r>
              <a:rPr lang="en-US" sz="2400" dirty="0" err="1">
                <a:solidFill>
                  <a:schemeClr val="accent6">
                    <a:lumMod val="50000"/>
                  </a:schemeClr>
                </a:solidFill>
                <a:latin typeface="Arial" panose="020B0604020202020204" pitchFamily="34" charset="0"/>
                <a:cs typeface="Arial" panose="020B0604020202020204" pitchFamily="34" charset="0"/>
              </a:rPr>
              <a:t>ít</a:t>
            </a:r>
            <a:r>
              <a:rPr lang="en-US" sz="2400" dirty="0">
                <a:solidFill>
                  <a:schemeClr val="accent6">
                    <a:lumMod val="50000"/>
                  </a:schemeClr>
                </a:solidFill>
                <a:latin typeface="Arial" panose="020B0604020202020204" pitchFamily="34" charset="0"/>
                <a:cs typeface="Arial" panose="020B0604020202020204" pitchFamily="34" charset="0"/>
              </a:rPr>
              <a:t> </a:t>
            </a:r>
            <a:r>
              <a:rPr lang="en-US" sz="2400" dirty="0" err="1">
                <a:solidFill>
                  <a:schemeClr val="accent6">
                    <a:lumMod val="50000"/>
                  </a:schemeClr>
                </a:solidFill>
                <a:latin typeface="Arial" panose="020B0604020202020204" pitchFamily="34" charset="0"/>
                <a:cs typeface="Arial" panose="020B0604020202020204" pitchFamily="34" charset="0"/>
              </a:rPr>
              <a:t>ỏi</a:t>
            </a:r>
            <a:r>
              <a:rPr lang="en-US" sz="2400" dirty="0">
                <a:solidFill>
                  <a:schemeClr val="accent6">
                    <a:lumMod val="50000"/>
                  </a:schemeClr>
                </a:solidFill>
                <a:latin typeface="Arial" panose="020B0604020202020204" pitchFamily="34" charset="0"/>
                <a:cs typeface="Arial" panose="020B0604020202020204" pitchFamily="34" charset="0"/>
              </a:rPr>
              <a:t>.</a:t>
            </a:r>
            <a:endParaRPr lang="vi-VN" sz="2400"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AA641A77-D33B-865C-A2CC-FED205EC7AB4}"/>
              </a:ext>
            </a:extLst>
          </p:cNvPr>
          <p:cNvSpPr txBox="1"/>
          <p:nvPr/>
        </p:nvSpPr>
        <p:spPr>
          <a:xfrm>
            <a:off x="2892238" y="3887104"/>
            <a:ext cx="9299762" cy="461665"/>
          </a:xfrm>
          <a:prstGeom prst="rect">
            <a:avLst/>
          </a:prstGeom>
          <a:noFill/>
        </p:spPr>
        <p:txBody>
          <a:bodyPr wrap="square">
            <a:spAutoFit/>
          </a:bodyPr>
          <a:lstStyle/>
          <a:p>
            <a:r>
              <a:rPr lang="en-US" sz="2400" dirty="0">
                <a:solidFill>
                  <a:schemeClr val="accent6">
                    <a:lumMod val="50000"/>
                  </a:schemeClr>
                </a:solidFill>
                <a:latin typeface="Arial" panose="020B0604020202020204" pitchFamily="34" charset="0"/>
                <a:cs typeface="Arial" panose="020B0604020202020204" pitchFamily="34" charset="0"/>
              </a:rPr>
              <a:t>C. </a:t>
            </a:r>
            <a:r>
              <a:rPr lang="en-US" sz="2400" dirty="0" err="1">
                <a:solidFill>
                  <a:schemeClr val="accent6">
                    <a:lumMod val="50000"/>
                  </a:schemeClr>
                </a:solidFill>
                <a:latin typeface="Arial" panose="020B0604020202020204" pitchFamily="34" charset="0"/>
                <a:cs typeface="Arial" panose="020B0604020202020204" pitchFamily="34" charset="0"/>
              </a:rPr>
              <a:t>Nước</a:t>
            </a:r>
            <a:r>
              <a:rPr lang="en-US" sz="2400" dirty="0">
                <a:solidFill>
                  <a:schemeClr val="accent6">
                    <a:lumMod val="50000"/>
                  </a:schemeClr>
                </a:solidFill>
                <a:latin typeface="Arial" panose="020B0604020202020204" pitchFamily="34" charset="0"/>
                <a:cs typeface="Arial" panose="020B0604020202020204" pitchFamily="34" charset="0"/>
              </a:rPr>
              <a:t> </a:t>
            </a:r>
            <a:r>
              <a:rPr lang="en-US" sz="2400" dirty="0" err="1">
                <a:solidFill>
                  <a:schemeClr val="accent6">
                    <a:lumMod val="50000"/>
                  </a:schemeClr>
                </a:solidFill>
                <a:latin typeface="Arial" panose="020B0604020202020204" pitchFamily="34" charset="0"/>
                <a:cs typeface="Arial" panose="020B0604020202020204" pitchFamily="34" charset="0"/>
              </a:rPr>
              <a:t>trên</a:t>
            </a:r>
            <a:r>
              <a:rPr lang="en-US" sz="2400" dirty="0">
                <a:solidFill>
                  <a:schemeClr val="accent6">
                    <a:lumMod val="50000"/>
                  </a:schemeClr>
                </a:solidFill>
                <a:latin typeface="Arial" panose="020B0604020202020204" pitchFamily="34" charset="0"/>
                <a:cs typeface="Arial" panose="020B0604020202020204" pitchFamily="34" charset="0"/>
              </a:rPr>
              <a:t> </a:t>
            </a:r>
            <a:r>
              <a:rPr lang="en-US" sz="2400" dirty="0" err="1">
                <a:solidFill>
                  <a:schemeClr val="accent6">
                    <a:lumMod val="50000"/>
                  </a:schemeClr>
                </a:solidFill>
                <a:latin typeface="Arial" panose="020B0604020202020204" pitchFamily="34" charset="0"/>
                <a:cs typeface="Arial" panose="020B0604020202020204" pitchFamily="34" charset="0"/>
              </a:rPr>
              <a:t>mặt</a:t>
            </a:r>
            <a:r>
              <a:rPr lang="en-US" sz="2400" dirty="0">
                <a:solidFill>
                  <a:schemeClr val="accent6">
                    <a:lumMod val="50000"/>
                  </a:schemeClr>
                </a:solidFill>
                <a:latin typeface="Arial" panose="020B0604020202020204" pitchFamily="34" charset="0"/>
                <a:cs typeface="Arial" panose="020B0604020202020204" pitchFamily="34" charset="0"/>
              </a:rPr>
              <a:t> </a:t>
            </a:r>
            <a:r>
              <a:rPr lang="en-US" sz="2400" dirty="0" err="1">
                <a:solidFill>
                  <a:schemeClr val="accent6">
                    <a:lumMod val="50000"/>
                  </a:schemeClr>
                </a:solidFill>
                <a:latin typeface="Arial" panose="020B0604020202020204" pitchFamily="34" charset="0"/>
                <a:cs typeface="Arial" panose="020B0604020202020204" pitchFamily="34" charset="0"/>
              </a:rPr>
              <a:t>là</a:t>
            </a:r>
            <a:r>
              <a:rPr lang="en-US" sz="2400" dirty="0">
                <a:solidFill>
                  <a:schemeClr val="accent6">
                    <a:lumMod val="50000"/>
                  </a:schemeClr>
                </a:solidFill>
                <a:latin typeface="Arial" panose="020B0604020202020204" pitchFamily="34" charset="0"/>
                <a:cs typeface="Arial" panose="020B0604020202020204" pitchFamily="34" charset="0"/>
              </a:rPr>
              <a:t> </a:t>
            </a:r>
            <a:r>
              <a:rPr lang="en-US" sz="2400" dirty="0" err="1">
                <a:solidFill>
                  <a:schemeClr val="accent6">
                    <a:lumMod val="50000"/>
                  </a:schemeClr>
                </a:solidFill>
                <a:latin typeface="Arial" panose="020B0604020202020204" pitchFamily="34" charset="0"/>
                <a:cs typeface="Arial" panose="020B0604020202020204" pitchFamily="34" charset="0"/>
              </a:rPr>
              <a:t>nguồn</a:t>
            </a:r>
            <a:r>
              <a:rPr lang="en-US" sz="2400" dirty="0">
                <a:solidFill>
                  <a:schemeClr val="accent6">
                    <a:lumMod val="50000"/>
                  </a:schemeClr>
                </a:solidFill>
                <a:latin typeface="Arial" panose="020B0604020202020204" pitchFamily="34" charset="0"/>
                <a:cs typeface="Arial" panose="020B0604020202020204" pitchFamily="34" charset="0"/>
              </a:rPr>
              <a:t> </a:t>
            </a:r>
            <a:r>
              <a:rPr lang="en-US" sz="2400" dirty="0" err="1">
                <a:solidFill>
                  <a:schemeClr val="accent6">
                    <a:lumMod val="50000"/>
                  </a:schemeClr>
                </a:solidFill>
                <a:latin typeface="Arial" panose="020B0604020202020204" pitchFamily="34" charset="0"/>
                <a:cs typeface="Arial" panose="020B0604020202020204" pitchFamily="34" charset="0"/>
              </a:rPr>
              <a:t>cấp</a:t>
            </a:r>
            <a:r>
              <a:rPr lang="en-US" sz="2400" dirty="0">
                <a:solidFill>
                  <a:schemeClr val="accent6">
                    <a:lumMod val="50000"/>
                  </a:schemeClr>
                </a:solidFill>
                <a:latin typeface="Arial" panose="020B0604020202020204" pitchFamily="34" charset="0"/>
                <a:cs typeface="Arial" panose="020B0604020202020204" pitchFamily="34" charset="0"/>
              </a:rPr>
              <a:t> </a:t>
            </a:r>
            <a:r>
              <a:rPr lang="en-US" sz="2400" dirty="0" err="1">
                <a:solidFill>
                  <a:schemeClr val="accent6">
                    <a:lumMod val="50000"/>
                  </a:schemeClr>
                </a:solidFill>
                <a:latin typeface="Arial" panose="020B0604020202020204" pitchFamily="34" charset="0"/>
                <a:cs typeface="Arial" panose="020B0604020202020204" pitchFamily="34" charset="0"/>
              </a:rPr>
              <a:t>nước</a:t>
            </a:r>
            <a:r>
              <a:rPr lang="en-US" sz="2400" dirty="0">
                <a:solidFill>
                  <a:schemeClr val="accent6">
                    <a:lumMod val="50000"/>
                  </a:schemeClr>
                </a:solidFill>
                <a:latin typeface="Arial" panose="020B0604020202020204" pitchFamily="34" charset="0"/>
                <a:cs typeface="Arial" panose="020B0604020202020204" pitchFamily="34" charset="0"/>
              </a:rPr>
              <a:t> </a:t>
            </a:r>
            <a:r>
              <a:rPr lang="en-US" sz="2400" dirty="0" err="1">
                <a:solidFill>
                  <a:schemeClr val="accent6">
                    <a:lumMod val="50000"/>
                  </a:schemeClr>
                </a:solidFill>
                <a:latin typeface="Arial" panose="020B0604020202020204" pitchFamily="34" charset="0"/>
                <a:cs typeface="Arial" panose="020B0604020202020204" pitchFamily="34" charset="0"/>
              </a:rPr>
              <a:t>có</a:t>
            </a:r>
            <a:r>
              <a:rPr lang="en-US" sz="2400" dirty="0">
                <a:solidFill>
                  <a:schemeClr val="accent6">
                    <a:lumMod val="50000"/>
                  </a:schemeClr>
                </a:solidFill>
                <a:latin typeface="Arial" panose="020B0604020202020204" pitchFamily="34" charset="0"/>
                <a:cs typeface="Arial" panose="020B0604020202020204" pitchFamily="34" charset="0"/>
              </a:rPr>
              <a:t> </a:t>
            </a:r>
            <a:r>
              <a:rPr lang="en-US" sz="2400" dirty="0" err="1">
                <a:solidFill>
                  <a:schemeClr val="accent6">
                    <a:lumMod val="50000"/>
                  </a:schemeClr>
                </a:solidFill>
                <a:latin typeface="Arial" panose="020B0604020202020204" pitchFamily="34" charset="0"/>
                <a:cs typeface="Arial" panose="020B0604020202020204" pitchFamily="34" charset="0"/>
              </a:rPr>
              <a:t>biến</a:t>
            </a:r>
            <a:r>
              <a:rPr lang="en-US" sz="2400" dirty="0">
                <a:solidFill>
                  <a:schemeClr val="accent6">
                    <a:lumMod val="50000"/>
                  </a:schemeClr>
                </a:solidFill>
                <a:latin typeface="Arial" panose="020B0604020202020204" pitchFamily="34" charset="0"/>
                <a:cs typeface="Arial" panose="020B0604020202020204" pitchFamily="34" charset="0"/>
              </a:rPr>
              <a:t> </a:t>
            </a:r>
            <a:r>
              <a:rPr lang="en-US" sz="2400" dirty="0" err="1">
                <a:solidFill>
                  <a:schemeClr val="accent6">
                    <a:lumMod val="50000"/>
                  </a:schemeClr>
                </a:solidFill>
                <a:latin typeface="Arial" panose="020B0604020202020204" pitchFamily="34" charset="0"/>
                <a:cs typeface="Arial" panose="020B0604020202020204" pitchFamily="34" charset="0"/>
              </a:rPr>
              <a:t>động</a:t>
            </a:r>
            <a:r>
              <a:rPr lang="en-US" sz="2400" dirty="0">
                <a:solidFill>
                  <a:schemeClr val="accent6">
                    <a:lumMod val="50000"/>
                  </a:schemeClr>
                </a:solidFill>
                <a:latin typeface="Arial" panose="020B0604020202020204" pitchFamily="34" charset="0"/>
                <a:cs typeface="Arial" panose="020B0604020202020204" pitchFamily="34" charset="0"/>
              </a:rPr>
              <a:t> </a:t>
            </a:r>
            <a:r>
              <a:rPr lang="en-US" sz="2400" dirty="0" err="1">
                <a:solidFill>
                  <a:schemeClr val="accent6">
                    <a:lumMod val="50000"/>
                  </a:schemeClr>
                </a:solidFill>
                <a:latin typeface="Arial" panose="020B0604020202020204" pitchFamily="34" charset="0"/>
                <a:cs typeface="Arial" panose="020B0604020202020204" pitchFamily="34" charset="0"/>
              </a:rPr>
              <a:t>rõ</a:t>
            </a:r>
            <a:r>
              <a:rPr lang="en-US" sz="2400" dirty="0">
                <a:solidFill>
                  <a:schemeClr val="accent6">
                    <a:lumMod val="50000"/>
                  </a:schemeClr>
                </a:solidFill>
                <a:latin typeface="Arial" panose="020B0604020202020204" pitchFamily="34" charset="0"/>
                <a:cs typeface="Arial" panose="020B0604020202020204" pitchFamily="34" charset="0"/>
              </a:rPr>
              <a:t> </a:t>
            </a:r>
            <a:r>
              <a:rPr lang="en-US" sz="2400" dirty="0" err="1">
                <a:solidFill>
                  <a:schemeClr val="accent6">
                    <a:lumMod val="50000"/>
                  </a:schemeClr>
                </a:solidFill>
                <a:latin typeface="Arial" panose="020B0604020202020204" pitchFamily="34" charset="0"/>
                <a:cs typeface="Arial" panose="020B0604020202020204" pitchFamily="34" charset="0"/>
              </a:rPr>
              <a:t>rệt</a:t>
            </a:r>
            <a:r>
              <a:rPr lang="en-US" sz="2400" dirty="0">
                <a:solidFill>
                  <a:schemeClr val="accent6">
                    <a:lumMod val="50000"/>
                  </a:schemeClr>
                </a:solidFill>
                <a:latin typeface="Arial" panose="020B0604020202020204" pitchFamily="34" charset="0"/>
                <a:cs typeface="Arial" panose="020B0604020202020204" pitchFamily="34" charset="0"/>
              </a:rPr>
              <a:t> </a:t>
            </a:r>
            <a:r>
              <a:rPr lang="en-US" sz="2400" dirty="0" err="1">
                <a:solidFill>
                  <a:schemeClr val="accent6">
                    <a:lumMod val="50000"/>
                  </a:schemeClr>
                </a:solidFill>
                <a:latin typeface="Arial" panose="020B0604020202020204" pitchFamily="34" charset="0"/>
                <a:cs typeface="Arial" panose="020B0604020202020204" pitchFamily="34" charset="0"/>
              </a:rPr>
              <a:t>theo</a:t>
            </a:r>
            <a:r>
              <a:rPr lang="en-US" sz="2400" dirty="0">
                <a:solidFill>
                  <a:schemeClr val="accent6">
                    <a:lumMod val="50000"/>
                  </a:schemeClr>
                </a:solidFill>
                <a:latin typeface="Arial" panose="020B0604020202020204" pitchFamily="34" charset="0"/>
                <a:cs typeface="Arial" panose="020B0604020202020204" pitchFamily="34" charset="0"/>
              </a:rPr>
              <a:t> </a:t>
            </a:r>
            <a:r>
              <a:rPr lang="en-US" sz="2400" dirty="0" err="1">
                <a:solidFill>
                  <a:schemeClr val="accent6">
                    <a:lumMod val="50000"/>
                  </a:schemeClr>
                </a:solidFill>
                <a:latin typeface="Arial" panose="020B0604020202020204" pitchFamily="34" charset="0"/>
                <a:cs typeface="Arial" panose="020B0604020202020204" pitchFamily="34" charset="0"/>
              </a:rPr>
              <a:t>mùa</a:t>
            </a:r>
            <a:r>
              <a:rPr lang="en-US" sz="2400" dirty="0">
                <a:solidFill>
                  <a:schemeClr val="accent6">
                    <a:lumMod val="50000"/>
                  </a:schemeClr>
                </a:solidFill>
                <a:latin typeface="Arial" panose="020B0604020202020204" pitchFamily="34" charset="0"/>
                <a:cs typeface="Arial" panose="020B0604020202020204" pitchFamily="34" charset="0"/>
              </a:rPr>
              <a:t>.</a:t>
            </a:r>
            <a:endParaRPr lang="vi-VN" sz="2400" dirty="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98BE2FB8-2612-0536-5561-21F10275954D}"/>
              </a:ext>
            </a:extLst>
          </p:cNvPr>
          <p:cNvSpPr txBox="1"/>
          <p:nvPr/>
        </p:nvSpPr>
        <p:spPr>
          <a:xfrm>
            <a:off x="2892238" y="4394479"/>
            <a:ext cx="8887385" cy="461665"/>
          </a:xfrm>
          <a:prstGeom prst="rect">
            <a:avLst/>
          </a:prstGeom>
          <a:noFill/>
        </p:spPr>
        <p:txBody>
          <a:bodyPr wrap="square">
            <a:spAutoFit/>
          </a:bodyPr>
          <a:lstStyle/>
          <a:p>
            <a:r>
              <a:rPr lang="en-US" sz="2400" dirty="0">
                <a:solidFill>
                  <a:schemeClr val="accent6">
                    <a:lumMod val="50000"/>
                  </a:schemeClr>
                </a:solidFill>
                <a:latin typeface="Arial" panose="020B0604020202020204" pitchFamily="34" charset="0"/>
                <a:cs typeface="Arial" panose="020B0604020202020204" pitchFamily="34" charset="0"/>
              </a:rPr>
              <a:t>D. </a:t>
            </a:r>
            <a:r>
              <a:rPr lang="en-US" sz="2400" dirty="0" err="1">
                <a:solidFill>
                  <a:schemeClr val="accent6">
                    <a:lumMod val="50000"/>
                  </a:schemeClr>
                </a:solidFill>
                <a:latin typeface="Arial" panose="020B0604020202020204" pitchFamily="34" charset="0"/>
                <a:cs typeface="Arial" panose="020B0604020202020204" pitchFamily="34" charset="0"/>
              </a:rPr>
              <a:t>Nước</a:t>
            </a:r>
            <a:r>
              <a:rPr lang="en-US" sz="2400" dirty="0">
                <a:solidFill>
                  <a:schemeClr val="accent6">
                    <a:lumMod val="50000"/>
                  </a:schemeClr>
                </a:solidFill>
                <a:latin typeface="Arial" panose="020B0604020202020204" pitchFamily="34" charset="0"/>
                <a:cs typeface="Arial" panose="020B0604020202020204" pitchFamily="34" charset="0"/>
              </a:rPr>
              <a:t> </a:t>
            </a:r>
            <a:r>
              <a:rPr lang="en-US" sz="2400" dirty="0" err="1">
                <a:solidFill>
                  <a:schemeClr val="accent6">
                    <a:lumMod val="50000"/>
                  </a:schemeClr>
                </a:solidFill>
                <a:latin typeface="Arial" panose="020B0604020202020204" pitchFamily="34" charset="0"/>
                <a:cs typeface="Arial" panose="020B0604020202020204" pitchFamily="34" charset="0"/>
              </a:rPr>
              <a:t>ngầm</a:t>
            </a:r>
            <a:r>
              <a:rPr lang="en-US" sz="2400" dirty="0">
                <a:solidFill>
                  <a:schemeClr val="accent6">
                    <a:lumMod val="50000"/>
                  </a:schemeClr>
                </a:solidFill>
                <a:latin typeface="Arial" panose="020B0604020202020204" pitchFamily="34" charset="0"/>
                <a:cs typeface="Arial" panose="020B0604020202020204" pitchFamily="34" charset="0"/>
              </a:rPr>
              <a:t> </a:t>
            </a:r>
            <a:r>
              <a:rPr lang="en-US" sz="2400" dirty="0" err="1">
                <a:solidFill>
                  <a:schemeClr val="accent6">
                    <a:lumMod val="50000"/>
                  </a:schemeClr>
                </a:solidFill>
                <a:latin typeface="Arial" panose="020B0604020202020204" pitchFamily="34" charset="0"/>
                <a:cs typeface="Arial" panose="020B0604020202020204" pitchFamily="34" charset="0"/>
              </a:rPr>
              <a:t>có</a:t>
            </a:r>
            <a:r>
              <a:rPr lang="en-US" sz="2400" dirty="0">
                <a:solidFill>
                  <a:schemeClr val="accent6">
                    <a:lumMod val="50000"/>
                  </a:schemeClr>
                </a:solidFill>
                <a:latin typeface="Arial" panose="020B0604020202020204" pitchFamily="34" charset="0"/>
                <a:cs typeface="Arial" panose="020B0604020202020204" pitchFamily="34" charset="0"/>
              </a:rPr>
              <a:t> </a:t>
            </a:r>
            <a:r>
              <a:rPr lang="en-US" sz="2400" dirty="0" err="1">
                <a:solidFill>
                  <a:schemeClr val="accent6">
                    <a:lumMod val="50000"/>
                  </a:schemeClr>
                </a:solidFill>
                <a:latin typeface="Arial" panose="020B0604020202020204" pitchFamily="34" charset="0"/>
                <a:cs typeface="Arial" panose="020B0604020202020204" pitchFamily="34" charset="0"/>
              </a:rPr>
              <a:t>vai</a:t>
            </a:r>
            <a:r>
              <a:rPr lang="en-US" sz="2400" dirty="0">
                <a:solidFill>
                  <a:schemeClr val="accent6">
                    <a:lumMod val="50000"/>
                  </a:schemeClr>
                </a:solidFill>
                <a:latin typeface="Arial" panose="020B0604020202020204" pitchFamily="34" charset="0"/>
                <a:cs typeface="Arial" panose="020B0604020202020204" pitchFamily="34" charset="0"/>
              </a:rPr>
              <a:t> </a:t>
            </a:r>
            <a:r>
              <a:rPr lang="en-US" sz="2400" dirty="0" err="1">
                <a:solidFill>
                  <a:schemeClr val="accent6">
                    <a:lumMod val="50000"/>
                  </a:schemeClr>
                </a:solidFill>
                <a:latin typeface="Arial" panose="020B0604020202020204" pitchFamily="34" charset="0"/>
                <a:cs typeface="Arial" panose="020B0604020202020204" pitchFamily="34" charset="0"/>
              </a:rPr>
              <a:t>trò</a:t>
            </a:r>
            <a:r>
              <a:rPr lang="en-US" sz="2400" dirty="0">
                <a:solidFill>
                  <a:schemeClr val="accent6">
                    <a:lumMod val="50000"/>
                  </a:schemeClr>
                </a:solidFill>
                <a:latin typeface="Arial" panose="020B0604020202020204" pitchFamily="34" charset="0"/>
                <a:cs typeface="Arial" panose="020B0604020202020204" pitchFamily="34" charset="0"/>
              </a:rPr>
              <a:t> </a:t>
            </a:r>
            <a:r>
              <a:rPr lang="en-US" sz="2400" dirty="0" err="1">
                <a:solidFill>
                  <a:schemeClr val="accent6">
                    <a:lumMod val="50000"/>
                  </a:schemeClr>
                </a:solidFill>
                <a:latin typeface="Arial" panose="020B0604020202020204" pitchFamily="34" charset="0"/>
                <a:cs typeface="Arial" panose="020B0604020202020204" pitchFamily="34" charset="0"/>
              </a:rPr>
              <a:t>điều</a:t>
            </a:r>
            <a:r>
              <a:rPr lang="en-US" sz="2400" dirty="0">
                <a:solidFill>
                  <a:schemeClr val="accent6">
                    <a:lumMod val="50000"/>
                  </a:schemeClr>
                </a:solidFill>
                <a:latin typeface="Arial" panose="020B0604020202020204" pitchFamily="34" charset="0"/>
                <a:cs typeface="Arial" panose="020B0604020202020204" pitchFamily="34" charset="0"/>
              </a:rPr>
              <a:t> </a:t>
            </a:r>
            <a:r>
              <a:rPr lang="en-US" sz="2400" dirty="0" err="1">
                <a:solidFill>
                  <a:schemeClr val="accent6">
                    <a:lumMod val="50000"/>
                  </a:schemeClr>
                </a:solidFill>
                <a:latin typeface="Arial" panose="020B0604020202020204" pitchFamily="34" charset="0"/>
                <a:cs typeface="Arial" panose="020B0604020202020204" pitchFamily="34" charset="0"/>
              </a:rPr>
              <a:t>hoà</a:t>
            </a:r>
            <a:r>
              <a:rPr lang="en-US" sz="2400" dirty="0">
                <a:solidFill>
                  <a:schemeClr val="accent6">
                    <a:lumMod val="50000"/>
                  </a:schemeClr>
                </a:solidFill>
                <a:latin typeface="Arial" panose="020B0604020202020204" pitchFamily="34" charset="0"/>
                <a:cs typeface="Arial" panose="020B0604020202020204" pitchFamily="34" charset="0"/>
              </a:rPr>
              <a:t> </a:t>
            </a:r>
            <a:r>
              <a:rPr lang="en-US" sz="2400" dirty="0" err="1">
                <a:solidFill>
                  <a:schemeClr val="accent6">
                    <a:lumMod val="50000"/>
                  </a:schemeClr>
                </a:solidFill>
                <a:latin typeface="Arial" panose="020B0604020202020204" pitchFamily="34" charset="0"/>
                <a:cs typeface="Arial" panose="020B0604020202020204" pitchFamily="34" charset="0"/>
              </a:rPr>
              <a:t>chế</a:t>
            </a:r>
            <a:r>
              <a:rPr lang="en-US" sz="2400" dirty="0">
                <a:solidFill>
                  <a:schemeClr val="accent6">
                    <a:lumMod val="50000"/>
                  </a:schemeClr>
                </a:solidFill>
                <a:latin typeface="Arial" panose="020B0604020202020204" pitchFamily="34" charset="0"/>
                <a:cs typeface="Arial" panose="020B0604020202020204" pitchFamily="34" charset="0"/>
              </a:rPr>
              <a:t> </a:t>
            </a:r>
            <a:r>
              <a:rPr lang="en-US" sz="2400" dirty="0" err="1">
                <a:solidFill>
                  <a:schemeClr val="accent6">
                    <a:lumMod val="50000"/>
                  </a:schemeClr>
                </a:solidFill>
                <a:latin typeface="Arial" panose="020B0604020202020204" pitchFamily="34" charset="0"/>
                <a:cs typeface="Arial" panose="020B0604020202020204" pitchFamily="34" charset="0"/>
              </a:rPr>
              <a:t>độ</a:t>
            </a:r>
            <a:r>
              <a:rPr lang="en-US" sz="2400" dirty="0">
                <a:solidFill>
                  <a:schemeClr val="accent6">
                    <a:lumMod val="50000"/>
                  </a:schemeClr>
                </a:solidFill>
                <a:latin typeface="Arial" panose="020B0604020202020204" pitchFamily="34" charset="0"/>
                <a:cs typeface="Arial" panose="020B0604020202020204" pitchFamily="34" charset="0"/>
              </a:rPr>
              <a:t> </a:t>
            </a:r>
            <a:r>
              <a:rPr lang="en-US" sz="2400" dirty="0" err="1">
                <a:solidFill>
                  <a:schemeClr val="accent6">
                    <a:lumMod val="50000"/>
                  </a:schemeClr>
                </a:solidFill>
                <a:latin typeface="Arial" panose="020B0604020202020204" pitchFamily="34" charset="0"/>
                <a:cs typeface="Arial" panose="020B0604020202020204" pitchFamily="34" charset="0"/>
              </a:rPr>
              <a:t>nước</a:t>
            </a:r>
            <a:r>
              <a:rPr lang="en-US" sz="2400" dirty="0">
                <a:solidFill>
                  <a:schemeClr val="accent6">
                    <a:lumMod val="50000"/>
                  </a:schemeClr>
                </a:solidFill>
                <a:latin typeface="Arial" panose="020B0604020202020204" pitchFamily="34" charset="0"/>
                <a:cs typeface="Arial" panose="020B0604020202020204" pitchFamily="34" charset="0"/>
              </a:rPr>
              <a:t> </a:t>
            </a:r>
            <a:r>
              <a:rPr lang="en-US" sz="2400" dirty="0" err="1">
                <a:solidFill>
                  <a:schemeClr val="accent6">
                    <a:lumMod val="50000"/>
                  </a:schemeClr>
                </a:solidFill>
                <a:latin typeface="Arial" panose="020B0604020202020204" pitchFamily="34" charset="0"/>
                <a:cs typeface="Arial" panose="020B0604020202020204" pitchFamily="34" charset="0"/>
              </a:rPr>
              <a:t>sông</a:t>
            </a:r>
            <a:r>
              <a:rPr lang="en-US" sz="2400" dirty="0">
                <a:solidFill>
                  <a:schemeClr val="accent6">
                    <a:lumMod val="50000"/>
                  </a:schemeClr>
                </a:solidFill>
                <a:latin typeface="Arial" panose="020B0604020202020204" pitchFamily="34" charset="0"/>
                <a:cs typeface="Arial" panose="020B0604020202020204" pitchFamily="34" charset="0"/>
              </a:rPr>
              <a:t>.</a:t>
            </a:r>
            <a:endParaRPr lang="vi-VN" sz="2400" dirty="0">
              <a:latin typeface="Arial" panose="020B0604020202020204" pitchFamily="34" charset="0"/>
              <a:cs typeface="Arial" panose="020B0604020202020204" pitchFamily="34" charset="0"/>
            </a:endParaRPr>
          </a:p>
        </p:txBody>
      </p:sp>
      <p:sp>
        <p:nvSpPr>
          <p:cNvPr id="12" name="Smiley Face 11">
            <a:extLst>
              <a:ext uri="{FF2B5EF4-FFF2-40B4-BE49-F238E27FC236}">
                <a16:creationId xmlns:a16="http://schemas.microsoft.com/office/drawing/2014/main" id="{43C2769C-0E63-595A-B487-E0340FB6FFFD}"/>
              </a:ext>
            </a:extLst>
          </p:cNvPr>
          <p:cNvSpPr/>
          <p:nvPr/>
        </p:nvSpPr>
        <p:spPr>
          <a:xfrm>
            <a:off x="2581835" y="3448281"/>
            <a:ext cx="310404" cy="328098"/>
          </a:xfrm>
          <a:prstGeom prst="smileyFac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3735847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7F62965-EF1E-B3C2-C679-7D1F02418457}"/>
              </a:ext>
            </a:extLst>
          </p:cNvPr>
          <p:cNvSpPr/>
          <p:nvPr/>
        </p:nvSpPr>
        <p:spPr>
          <a:xfrm>
            <a:off x="4308942" y="169443"/>
            <a:ext cx="3574116" cy="76648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accent6">
                    <a:lumMod val="50000"/>
                  </a:schemeClr>
                </a:solidFill>
                <a:latin typeface="Arial" panose="020B0604020202020204" pitchFamily="34" charset="0"/>
                <a:cs typeface="Arial" panose="020B0604020202020204" pitchFamily="34" charset="0"/>
              </a:rPr>
              <a:t>VẬN DỤNG</a:t>
            </a:r>
            <a:endParaRPr lang="vi-VN" sz="2400" dirty="0">
              <a:solidFill>
                <a:schemeClr val="accent6">
                  <a:lumMod val="50000"/>
                </a:schemeClr>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E329450E-D735-870C-3F28-67A885E2E7DD}"/>
              </a:ext>
            </a:extLst>
          </p:cNvPr>
          <p:cNvSpPr txBox="1"/>
          <p:nvPr/>
        </p:nvSpPr>
        <p:spPr>
          <a:xfrm>
            <a:off x="1650626" y="1103133"/>
            <a:ext cx="9362514" cy="461665"/>
          </a:xfrm>
          <a:prstGeom prst="rect">
            <a:avLst/>
          </a:prstGeom>
          <a:noFill/>
        </p:spPr>
        <p:txBody>
          <a:bodyPr wrap="square">
            <a:spAutoFit/>
          </a:bodyPr>
          <a:lstStyle/>
          <a:p>
            <a:pPr lvl="0" algn="just" fontAlgn="base">
              <a:spcBef>
                <a:spcPts val="600"/>
              </a:spcBef>
            </a:pPr>
            <a:r>
              <a:rPr lang="en-US" sz="2400" kern="0" dirty="0" err="1">
                <a:solidFill>
                  <a:srgbClr val="FF0000"/>
                </a:solidFill>
                <a:cs typeface="Times New Roman" pitchFamily="18" charset="0"/>
                <a:sym typeface="Arial"/>
              </a:rPr>
              <a:t>Về</a:t>
            </a:r>
            <a:r>
              <a:rPr lang="en-US" sz="2400" kern="0" dirty="0">
                <a:solidFill>
                  <a:srgbClr val="FF0000"/>
                </a:solidFill>
                <a:cs typeface="Times New Roman" pitchFamily="18" charset="0"/>
                <a:sym typeface="Arial"/>
              </a:rPr>
              <a:t> </a:t>
            </a:r>
            <a:r>
              <a:rPr lang="en-US" sz="2400" kern="0" dirty="0" err="1">
                <a:solidFill>
                  <a:srgbClr val="FF0000"/>
                </a:solidFill>
                <a:cs typeface="Times New Roman" pitchFamily="18" charset="0"/>
                <a:sym typeface="Arial"/>
              </a:rPr>
              <a:t>nhà</a:t>
            </a:r>
            <a:r>
              <a:rPr lang="en-US" sz="2400" kern="0" dirty="0">
                <a:solidFill>
                  <a:srgbClr val="FF0000"/>
                </a:solidFill>
                <a:cs typeface="Times New Roman" pitchFamily="18" charset="0"/>
                <a:sym typeface="Arial"/>
              </a:rPr>
              <a:t>: </a:t>
            </a:r>
            <a:r>
              <a:rPr lang="vi-VN" sz="2400" kern="0" dirty="0">
                <a:solidFill>
                  <a:srgbClr val="FF0000"/>
                </a:solidFill>
                <a:cs typeface="Times New Roman" pitchFamily="18" charset="0"/>
                <a:sym typeface="Arial"/>
              </a:rPr>
              <a:t>Tìm hiểu về một con sông hoặc hồ lớn trên thế giới?</a:t>
            </a:r>
          </a:p>
        </p:txBody>
      </p:sp>
      <p:sp>
        <p:nvSpPr>
          <p:cNvPr id="3" name="Rectangle 2">
            <a:extLst>
              <a:ext uri="{FF2B5EF4-FFF2-40B4-BE49-F238E27FC236}">
                <a16:creationId xmlns:a16="http://schemas.microsoft.com/office/drawing/2014/main" id="{9DD4C9CA-B6C8-B99F-5544-60F4396ABE5F}"/>
              </a:ext>
            </a:extLst>
          </p:cNvPr>
          <p:cNvSpPr/>
          <p:nvPr/>
        </p:nvSpPr>
        <p:spPr>
          <a:xfrm>
            <a:off x="1255900" y="3212048"/>
            <a:ext cx="1588989" cy="3282877"/>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2060"/>
                </a:solidFill>
                <a:latin typeface="Arial" panose="020B0604020202020204" pitchFamily="34" charset="0"/>
                <a:cs typeface="Arial" panose="020B0604020202020204" pitchFamily="34" charset="0"/>
              </a:rPr>
              <a:t>Nội</a:t>
            </a:r>
            <a:r>
              <a:rPr lang="en-US" sz="2400" dirty="0">
                <a:solidFill>
                  <a:srgbClr val="002060"/>
                </a:solidFill>
                <a:latin typeface="Arial" panose="020B0604020202020204" pitchFamily="34" charset="0"/>
                <a:cs typeface="Arial" panose="020B0604020202020204" pitchFamily="34" charset="0"/>
              </a:rPr>
              <a:t> dung </a:t>
            </a:r>
            <a:r>
              <a:rPr lang="en-US" sz="2400" dirty="0" err="1">
                <a:solidFill>
                  <a:srgbClr val="002060"/>
                </a:solidFill>
                <a:latin typeface="Arial" panose="020B0604020202020204" pitchFamily="34" charset="0"/>
                <a:cs typeface="Arial" panose="020B0604020202020204" pitchFamily="34" charset="0"/>
              </a:rPr>
              <a:t>đầy</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đủ</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chính</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xác</a:t>
            </a:r>
            <a:endParaRPr lang="en-US" sz="2400" dirty="0">
              <a:solidFill>
                <a:srgbClr val="002060"/>
              </a:solidFill>
              <a:latin typeface="Arial" panose="020B0604020202020204" pitchFamily="34" charset="0"/>
              <a:cs typeface="Arial" panose="020B0604020202020204" pitchFamily="34" charset="0"/>
            </a:endParaRPr>
          </a:p>
          <a:p>
            <a:pPr algn="ctr"/>
            <a:r>
              <a:rPr lang="en-US" sz="2400" dirty="0">
                <a:solidFill>
                  <a:srgbClr val="002060"/>
                </a:solidFill>
                <a:latin typeface="Arial" panose="020B0604020202020204" pitchFamily="34" charset="0"/>
                <a:cs typeface="Arial" panose="020B0604020202020204" pitchFamily="34" charset="0"/>
              </a:rPr>
              <a:t>(5,0 đ)</a:t>
            </a:r>
            <a:endParaRPr lang="vi-VN" sz="2400" dirty="0">
              <a:solidFill>
                <a:srgbClr val="002060"/>
              </a:solidFill>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EBB8EFB4-8364-6E8C-21CF-95D0BB7C6F2A}"/>
              </a:ext>
            </a:extLst>
          </p:cNvPr>
          <p:cNvSpPr/>
          <p:nvPr/>
        </p:nvSpPr>
        <p:spPr>
          <a:xfrm>
            <a:off x="6331882" y="3212047"/>
            <a:ext cx="1588989" cy="3282877"/>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2060"/>
                </a:solidFill>
                <a:latin typeface="Arial" panose="020B0604020202020204" pitchFamily="34" charset="0"/>
                <a:cs typeface="Arial" panose="020B0604020202020204" pitchFamily="34" charset="0"/>
              </a:rPr>
              <a:t>Có</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số</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liệu</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hình</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ảnh</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minh</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hoạ</a:t>
            </a:r>
            <a:endParaRPr lang="en-US" sz="2400" dirty="0">
              <a:solidFill>
                <a:srgbClr val="002060"/>
              </a:solidFill>
              <a:latin typeface="Arial" panose="020B0604020202020204" pitchFamily="34" charset="0"/>
              <a:cs typeface="Arial" panose="020B0604020202020204" pitchFamily="34" charset="0"/>
            </a:endParaRPr>
          </a:p>
          <a:p>
            <a:pPr algn="ctr"/>
            <a:r>
              <a:rPr lang="en-US" sz="2400" dirty="0">
                <a:solidFill>
                  <a:srgbClr val="002060"/>
                </a:solidFill>
                <a:latin typeface="Arial" panose="020B0604020202020204" pitchFamily="34" charset="0"/>
                <a:cs typeface="Arial" panose="020B0604020202020204" pitchFamily="34" charset="0"/>
              </a:rPr>
              <a:t>(2,0 đ)</a:t>
            </a:r>
            <a:endParaRPr lang="vi-VN" sz="2400" dirty="0">
              <a:solidFill>
                <a:srgbClr val="002060"/>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B0A0CF8B-0C46-5743-8A40-2A2F3C150837}"/>
              </a:ext>
            </a:extLst>
          </p:cNvPr>
          <p:cNvSpPr/>
          <p:nvPr/>
        </p:nvSpPr>
        <p:spPr>
          <a:xfrm>
            <a:off x="9088531" y="3219184"/>
            <a:ext cx="1386728" cy="3282877"/>
          </a:xfrm>
          <a:prstGeom prst="rect">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2060"/>
                </a:solidFill>
                <a:latin typeface="Arial" panose="020B0604020202020204" pitchFamily="34" charset="0"/>
                <a:cs typeface="Arial" panose="020B0604020202020204" pitchFamily="34" charset="0"/>
              </a:rPr>
              <a:t>Hoàn </a:t>
            </a:r>
            <a:r>
              <a:rPr lang="en-US" sz="2400" dirty="0" err="1">
                <a:solidFill>
                  <a:srgbClr val="002060"/>
                </a:solidFill>
                <a:latin typeface="Arial" panose="020B0604020202020204" pitchFamily="34" charset="0"/>
                <a:cs typeface="Arial" panose="020B0604020202020204" pitchFamily="34" charset="0"/>
              </a:rPr>
              <a:t>thành</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đúng</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thời</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gian</a:t>
            </a:r>
            <a:endParaRPr lang="en-US" sz="2400" dirty="0">
              <a:solidFill>
                <a:srgbClr val="002060"/>
              </a:solidFill>
              <a:latin typeface="Arial" panose="020B0604020202020204" pitchFamily="34" charset="0"/>
              <a:cs typeface="Arial" panose="020B0604020202020204" pitchFamily="34" charset="0"/>
            </a:endParaRPr>
          </a:p>
          <a:p>
            <a:pPr algn="ctr"/>
            <a:r>
              <a:rPr lang="en-US" sz="2400" dirty="0">
                <a:solidFill>
                  <a:srgbClr val="002060"/>
                </a:solidFill>
                <a:latin typeface="Arial" panose="020B0604020202020204" pitchFamily="34" charset="0"/>
                <a:cs typeface="Arial" panose="020B0604020202020204" pitchFamily="34" charset="0"/>
              </a:rPr>
              <a:t>(1,0 đ)</a:t>
            </a:r>
            <a:endParaRPr lang="vi-VN" sz="2400" dirty="0">
              <a:solidFill>
                <a:srgbClr val="002060"/>
              </a:solidFill>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053D6426-33C1-959D-A05A-17BB366231DE}"/>
              </a:ext>
            </a:extLst>
          </p:cNvPr>
          <p:cNvSpPr/>
          <p:nvPr/>
        </p:nvSpPr>
        <p:spPr>
          <a:xfrm>
            <a:off x="3575232" y="3219184"/>
            <a:ext cx="1588990" cy="3275741"/>
          </a:xfrm>
          <a:prstGeom prst="rect">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2060"/>
                </a:solidFill>
                <a:latin typeface="Arial" panose="020B0604020202020204" pitchFamily="34" charset="0"/>
                <a:cs typeface="Arial" panose="020B0604020202020204" pitchFamily="34" charset="0"/>
              </a:rPr>
              <a:t>Bố</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cục</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cân</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đối</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hài</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hoà</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chữ</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rõ</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đẹp</a:t>
            </a:r>
            <a:endParaRPr lang="en-US" sz="2400" dirty="0">
              <a:solidFill>
                <a:srgbClr val="002060"/>
              </a:solidFill>
              <a:latin typeface="Arial" panose="020B0604020202020204" pitchFamily="34" charset="0"/>
              <a:cs typeface="Arial" panose="020B0604020202020204" pitchFamily="34" charset="0"/>
            </a:endParaRPr>
          </a:p>
          <a:p>
            <a:pPr algn="ctr"/>
            <a:r>
              <a:rPr lang="en-US" sz="2400" dirty="0">
                <a:solidFill>
                  <a:srgbClr val="002060"/>
                </a:solidFill>
                <a:latin typeface="Arial" panose="020B0604020202020204" pitchFamily="34" charset="0"/>
                <a:cs typeface="Arial" panose="020B0604020202020204" pitchFamily="34" charset="0"/>
              </a:rPr>
              <a:t>(2,0 đ)</a:t>
            </a:r>
            <a:endParaRPr lang="vi-VN" sz="2400" dirty="0">
              <a:solidFill>
                <a:srgbClr val="002060"/>
              </a:solidFill>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EE52025D-41AE-7684-5BD0-FF2CDFF8DB3A}"/>
              </a:ext>
            </a:extLst>
          </p:cNvPr>
          <p:cNvSpPr/>
          <p:nvPr/>
        </p:nvSpPr>
        <p:spPr>
          <a:xfrm>
            <a:off x="4501402" y="2055211"/>
            <a:ext cx="3660961" cy="73187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FF0000"/>
                </a:solidFill>
                <a:latin typeface="Arial" panose="020B0604020202020204" pitchFamily="34" charset="0"/>
                <a:cs typeface="Arial" panose="020B0604020202020204" pitchFamily="34" charset="0"/>
              </a:rPr>
              <a:t>Tiêu</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chí</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đánh</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giá</a:t>
            </a:r>
            <a:endParaRPr lang="vi-VN" sz="2400" b="1" dirty="0">
              <a:solidFill>
                <a:srgbClr val="FF0000"/>
              </a:solidFill>
              <a:latin typeface="Arial" panose="020B0604020202020204" pitchFamily="34" charset="0"/>
              <a:cs typeface="Arial" panose="020B0604020202020204" pitchFamily="34" charset="0"/>
            </a:endParaRPr>
          </a:p>
        </p:txBody>
      </p:sp>
      <p:cxnSp>
        <p:nvCxnSpPr>
          <p:cNvPr id="11" name="Straight Arrow Connector 10">
            <a:extLst>
              <a:ext uri="{FF2B5EF4-FFF2-40B4-BE49-F238E27FC236}">
                <a16:creationId xmlns:a16="http://schemas.microsoft.com/office/drawing/2014/main" id="{07D0C306-D8FF-7D5D-6AF9-7E70727853FD}"/>
              </a:ext>
            </a:extLst>
          </p:cNvPr>
          <p:cNvCxnSpPr>
            <a:stCxn id="9" idx="2"/>
            <a:endCxn id="3" idx="0"/>
          </p:cNvCxnSpPr>
          <p:nvPr/>
        </p:nvCxnSpPr>
        <p:spPr>
          <a:xfrm flipH="1">
            <a:off x="2050395" y="2787081"/>
            <a:ext cx="4281488" cy="4249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0B5114AE-79AC-3EA7-5DA8-D0BF128EBDD0}"/>
              </a:ext>
            </a:extLst>
          </p:cNvPr>
          <p:cNvCxnSpPr>
            <a:stCxn id="9" idx="2"/>
            <a:endCxn id="8" idx="0"/>
          </p:cNvCxnSpPr>
          <p:nvPr/>
        </p:nvCxnSpPr>
        <p:spPr>
          <a:xfrm flipH="1">
            <a:off x="4369727" y="2787081"/>
            <a:ext cx="1962156" cy="43210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87A1CC36-C9F3-4F90-5960-43D791912DDB}"/>
              </a:ext>
            </a:extLst>
          </p:cNvPr>
          <p:cNvCxnSpPr>
            <a:stCxn id="9" idx="2"/>
            <a:endCxn id="5" idx="0"/>
          </p:cNvCxnSpPr>
          <p:nvPr/>
        </p:nvCxnSpPr>
        <p:spPr>
          <a:xfrm>
            <a:off x="6331883" y="2787081"/>
            <a:ext cx="794494" cy="4249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0B0F8FCB-AF9A-6B86-976C-7717ACFFFF9D}"/>
              </a:ext>
            </a:extLst>
          </p:cNvPr>
          <p:cNvCxnSpPr>
            <a:stCxn id="9" idx="2"/>
            <a:endCxn id="7" idx="0"/>
          </p:cNvCxnSpPr>
          <p:nvPr/>
        </p:nvCxnSpPr>
        <p:spPr>
          <a:xfrm>
            <a:off x="6331883" y="2787081"/>
            <a:ext cx="3450012" cy="43210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8514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500"/>
                                        <p:tgtEl>
                                          <p:spTgt spid="8"/>
                                        </p:tgtEl>
                                      </p:cBhvr>
                                    </p:animEffect>
                                  </p:childTnLst>
                                </p:cTn>
                              </p:par>
                              <p:par>
                                <p:cTn id="17" presetID="22" presetClass="entr" presetSubtype="4"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par>
                                <p:cTn id="20" presetID="22" presetClass="entr" presetSubtype="4"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down)">
                                      <p:cBhvr>
                                        <p:cTn id="22" dur="500"/>
                                        <p:tgtEl>
                                          <p:spTgt spid="15"/>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down)">
                                      <p:cBhvr>
                                        <p:cTn id="25" dur="500"/>
                                        <p:tgtEl>
                                          <p:spTgt spid="5"/>
                                        </p:tgtEl>
                                      </p:cBhvr>
                                    </p:animEffect>
                                  </p:childTnLst>
                                </p:cTn>
                              </p:par>
                              <p:par>
                                <p:cTn id="26" presetID="22" presetClass="entr" presetSubtype="4"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down)">
                                      <p:cBhvr>
                                        <p:cTn id="28" dur="500"/>
                                        <p:tgtEl>
                                          <p:spTgt spid="17"/>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down)">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animBg="1"/>
      <p:bldP spid="8" grpId="0" animBg="1"/>
      <p:bldP spid="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5" name="Picture 5">
            <a:extLst>
              <a:ext uri="{FF2B5EF4-FFF2-40B4-BE49-F238E27FC236}">
                <a16:creationId xmlns:a16="http://schemas.microsoft.com/office/drawing/2014/main" id="{D7BBFBEE-95C8-94BF-85F2-5263E2EBC6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381000"/>
            <a:ext cx="9144000" cy="6477000"/>
          </a:xfrm>
          <a:prstGeom prst="rect">
            <a:avLst/>
          </a:prstGeom>
          <a:noFill/>
          <a:extLst>
            <a:ext uri="{909E8E84-426E-40DD-AFC4-6F175D3DCCD1}">
              <a14:hiddenFill xmlns:a14="http://schemas.microsoft.com/office/drawing/2010/main">
                <a:solidFill>
                  <a:srgbClr val="FFFFFF"/>
                </a:solidFill>
              </a14:hiddenFill>
            </a:ext>
          </a:extLst>
        </p:spPr>
      </p:pic>
      <p:sp>
        <p:nvSpPr>
          <p:cNvPr id="61446" name="Text Box 6">
            <a:extLst>
              <a:ext uri="{FF2B5EF4-FFF2-40B4-BE49-F238E27FC236}">
                <a16:creationId xmlns:a16="http://schemas.microsoft.com/office/drawing/2014/main" id="{A7DE12ED-D4A1-30E4-1EDF-D6D7748AC41E}"/>
              </a:ext>
            </a:extLst>
          </p:cNvPr>
          <p:cNvSpPr txBox="1">
            <a:spLocks noChangeArrowheads="1"/>
          </p:cNvSpPr>
          <p:nvPr/>
        </p:nvSpPr>
        <p:spPr bwMode="auto">
          <a:xfrm>
            <a:off x="2057400" y="2895601"/>
            <a:ext cx="8610600" cy="1616075"/>
          </a:xfrm>
          <a:prstGeom prst="rect">
            <a:avLst/>
          </a:prstGeom>
          <a:noFill/>
          <a:ln>
            <a:noFill/>
          </a:ln>
          <a:effectLst/>
          <a:extLst>
            <a:ext uri="{909E8E84-426E-40DD-AFC4-6F175D3DCCD1}">
              <a14:hiddenFill xmlns:a14="http://schemas.microsoft.com/office/drawing/2010/main">
                <a:gradFill rotWithShape="1">
                  <a:gsLst>
                    <a:gs pos="0">
                      <a:srgbClr val="CCF2CC"/>
                    </a:gs>
                    <a:gs pos="100000">
                      <a:srgbClr val="CCF2CC">
                        <a:gamma/>
                        <a:tint val="0"/>
                        <a:invGamma/>
                      </a:srgbClr>
                    </a:gs>
                  </a:gsLst>
                  <a:path path="shape">
                    <a:fillToRect l="50000" t="50000" r="50000" b="50000"/>
                  </a:path>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vi-VN" sz="5000" b="1">
                <a:solidFill>
                  <a:srgbClr val="CC0099"/>
                </a:solidFill>
                <a:latin typeface="VNI-Ariston" pitchFamily="2" charset="0"/>
              </a:rPr>
              <a:t>Xin chaân thaønh caûm ôn quí thaày coâ vaø caùc em</a:t>
            </a:r>
            <a:r>
              <a:rPr lang="en-US" altLang="vi-VN" sz="5000" b="1">
                <a:solidFill>
                  <a:srgbClr val="FFFF00"/>
                </a:solidFill>
                <a:latin typeface="VNI-Butlong" panose="00000400000000000000" pitchFamily="2" charset="0"/>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 presetClass="entr" presetSubtype="0" fill="hold" nodeType="afterEffect">
                                  <p:stCondLst>
                                    <p:cond delay="0"/>
                                  </p:stCondLst>
                                  <p:childTnLst>
                                    <p:set>
                                      <p:cBhvr>
                                        <p:cTn id="6" dur="1" fill="hold">
                                          <p:stCondLst>
                                            <p:cond delay="0"/>
                                          </p:stCondLst>
                                        </p:cTn>
                                        <p:tgtEl>
                                          <p:spTgt spid="61446"/>
                                        </p:tgtEl>
                                        <p:attrNameLst>
                                          <p:attrName>style.visibility</p:attrName>
                                        </p:attrNameLst>
                                      </p:cBhvr>
                                      <p:to>
                                        <p:strVal val="visible"/>
                                      </p:to>
                                    </p:set>
                                    <p:animEffect transition="in" filter="fade">
                                      <p:cBhvr>
                                        <p:cTn id="7" dur="1925" decel="100000"/>
                                        <p:tgtEl>
                                          <p:spTgt spid="61446"/>
                                        </p:tgtEl>
                                      </p:cBhvr>
                                    </p:animEffect>
                                    <p:animScale>
                                      <p:cBhvr>
                                        <p:cTn id="8" dur="1925" decel="100000"/>
                                        <p:tgtEl>
                                          <p:spTgt spid="61446"/>
                                        </p:tgtEl>
                                      </p:cBhvr>
                                      <p:from x="10000" y="10000"/>
                                      <p:to x="200000" y="450000"/>
                                    </p:animScale>
                                    <p:animScale>
                                      <p:cBhvr>
                                        <p:cTn id="9" dur="3075" accel="100000" fill="hold">
                                          <p:stCondLst>
                                            <p:cond delay="1925"/>
                                          </p:stCondLst>
                                        </p:cTn>
                                        <p:tgtEl>
                                          <p:spTgt spid="61446"/>
                                        </p:tgtEl>
                                      </p:cBhvr>
                                      <p:from x="200000" y="450000"/>
                                      <p:to x="100000" y="100000"/>
                                    </p:animScale>
                                    <p:set>
                                      <p:cBhvr>
                                        <p:cTn id="10" dur="1925" fill="hold"/>
                                        <p:tgtEl>
                                          <p:spTgt spid="61446"/>
                                        </p:tgtEl>
                                        <p:attrNameLst>
                                          <p:attrName>ppt_x</p:attrName>
                                        </p:attrNameLst>
                                      </p:cBhvr>
                                      <p:to>
                                        <p:strVal val="(0.5)"/>
                                      </p:to>
                                    </p:set>
                                    <p:anim from="(0.5)" to="(#ppt_x)" calcmode="lin" valueType="num">
                                      <p:cBhvr>
                                        <p:cTn id="11" dur="3075" accel="100000" fill="hold">
                                          <p:stCondLst>
                                            <p:cond delay="1925"/>
                                          </p:stCondLst>
                                        </p:cTn>
                                        <p:tgtEl>
                                          <p:spTgt spid="61446"/>
                                        </p:tgtEl>
                                        <p:attrNameLst>
                                          <p:attrName>ppt_x</p:attrName>
                                        </p:attrNameLst>
                                      </p:cBhvr>
                                    </p:anim>
                                    <p:set>
                                      <p:cBhvr>
                                        <p:cTn id="12" dur="1925" fill="hold"/>
                                        <p:tgtEl>
                                          <p:spTgt spid="61446"/>
                                        </p:tgtEl>
                                        <p:attrNameLst>
                                          <p:attrName>ppt_y</p:attrName>
                                        </p:attrNameLst>
                                      </p:cBhvr>
                                      <p:to>
                                        <p:strVal val="(#ppt_y+0.4)"/>
                                      </p:to>
                                    </p:set>
                                    <p:anim from="(#ppt_y+0.4)" to="(#ppt_y)" calcmode="lin" valueType="num">
                                      <p:cBhvr>
                                        <p:cTn id="13" dur="3075" accel="100000" fill="hold">
                                          <p:stCondLst>
                                            <p:cond delay="1925"/>
                                          </p:stCondLst>
                                        </p:cTn>
                                        <p:tgtEl>
                                          <p:spTgt spid="61446"/>
                                        </p:tgtEl>
                                        <p:attrNameLst>
                                          <p:attrName>ppt_y</p:attrName>
                                        </p:attrNameLst>
                                      </p:cBhvr>
                                    </p:anim>
                                  </p:childTnLst>
                                  <p:subTnLst>
                                    <p:audio>
                                      <p:cMediaNode>
                                        <p:cTn display="0" masterRel="sameClick">
                                          <p:stCondLst>
                                            <p:cond evt="begin" delay="0">
                                              <p:tn val="5"/>
                                            </p:cond>
                                          </p:stCondLst>
                                          <p:endCondLst>
                                            <p:cond evt="onStopAudio" delay="0">
                                              <p:tgtEl>
                                                <p:sldTgt/>
                                              </p:tgtEl>
                                            </p:cond>
                                          </p:endCondLst>
                                        </p:cTn>
                                        <p:tgtEl>
                                          <p:sndTgt r:embed="rId2" name="T009824B.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6" grpId="0"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1D32A8-D42B-A253-52FF-376702BDB834}"/>
              </a:ext>
            </a:extLst>
          </p:cNvPr>
          <p:cNvSpPr>
            <a:spLocks noGrp="1"/>
          </p:cNvSpPr>
          <p:nvPr>
            <p:ph type="ctrTitle"/>
          </p:nvPr>
        </p:nvSpPr>
        <p:spPr>
          <a:xfrm>
            <a:off x="121024" y="1822536"/>
            <a:ext cx="1694329" cy="1082807"/>
          </a:xfrm>
          <a:solidFill>
            <a:schemeClr val="accent4">
              <a:lumMod val="40000"/>
              <a:lumOff val="60000"/>
            </a:schemeClr>
          </a:solidFill>
          <a:ln w="9525">
            <a:solidFill>
              <a:schemeClr val="accent1"/>
            </a:solidFill>
          </a:ln>
        </p:spPr>
        <p:txBody>
          <a:bodyPr>
            <a:normAutofit fontScale="90000"/>
          </a:bodyPr>
          <a:lstStyle/>
          <a:p>
            <a:r>
              <a:rPr kumimoji="0" lang="en-US" altLang="zh-CN" sz="3600" b="1" i="0" u="none" strike="noStrike" kern="1200" cap="none" spc="600" normalizeH="0" baseline="0" noProof="0" dirty="0">
                <a:ln>
                  <a:noFill/>
                </a:ln>
                <a:effectLst/>
                <a:uLnTx/>
                <a:uFillTx/>
                <a:latin typeface="Times New Roman" pitchFamily="18" charset="0"/>
                <a:ea typeface="微软雅黑" panose="020B0503020204020204" pitchFamily="34" charset="-122"/>
                <a:cs typeface="Times New Roman" pitchFamily="18" charset="0"/>
                <a:sym typeface="楷体" panose="02010609060101010101" pitchFamily="49" charset="-122"/>
              </a:rPr>
              <a:t>NỘI DUNG</a:t>
            </a:r>
            <a:endParaRPr lang="vi-VN" sz="3600" dirty="0"/>
          </a:p>
        </p:txBody>
      </p:sp>
      <p:sp>
        <p:nvSpPr>
          <p:cNvPr id="5" name="矩形: 圆角 31">
            <a:extLst>
              <a:ext uri="{FF2B5EF4-FFF2-40B4-BE49-F238E27FC236}">
                <a16:creationId xmlns:a16="http://schemas.microsoft.com/office/drawing/2014/main" id="{D1631EF4-FD00-BC40-97D2-168C0A0162F6}"/>
              </a:ext>
            </a:extLst>
          </p:cNvPr>
          <p:cNvSpPr/>
          <p:nvPr/>
        </p:nvSpPr>
        <p:spPr>
          <a:xfrm>
            <a:off x="2259107" y="482484"/>
            <a:ext cx="2111187" cy="1038404"/>
          </a:xfrm>
          <a:prstGeom prst="roundRect">
            <a:avLst/>
          </a:prstGeom>
          <a:solidFill>
            <a:schemeClr val="bg1">
              <a:lumMod val="95000"/>
            </a:schemeClr>
          </a:solidFill>
          <a:ln>
            <a:solidFill>
              <a:schemeClr val="tx2"/>
            </a:solidFill>
          </a:ln>
          <a:scene3d>
            <a:camera prst="orthographicFront"/>
            <a:lightRig rig="threePt" dir="t"/>
          </a:scene3d>
          <a:sp3d>
            <a:bevelT w="114300" prst="artDeco"/>
          </a:sp3d>
        </p:spPr>
        <p:style>
          <a:lnRef idx="0">
            <a:schemeClr val="accent2"/>
          </a:lnRef>
          <a:fillRef idx="3">
            <a:schemeClr val="accent2"/>
          </a:fillRef>
          <a:effectRef idx="3">
            <a:schemeClr val="accent2"/>
          </a:effectRef>
          <a:fontRef idx="minor">
            <a:schemeClr val="lt1"/>
          </a:fontRef>
        </p:style>
        <p:txBody>
          <a:bodyPr rtlCol="0" anchor="ctr"/>
          <a:lstStyle/>
          <a:p>
            <a:pPr algn="ctr"/>
            <a:r>
              <a:rPr lang="en-US" altLang="zh-CN" sz="2800" dirty="0" err="1">
                <a:solidFill>
                  <a:srgbClr val="FF0000"/>
                </a:solidFill>
                <a:latin typeface="Times New Roman" pitchFamily="18" charset="0"/>
                <a:ea typeface="微软雅黑" panose="020B0503020204020204" pitchFamily="34" charset="-122"/>
                <a:cs typeface="Times New Roman" pitchFamily="18" charset="0"/>
              </a:rPr>
              <a:t>Khái</a:t>
            </a:r>
            <a:r>
              <a:rPr lang="en-US" altLang="zh-CN" sz="2800" dirty="0">
                <a:solidFill>
                  <a:srgbClr val="FF0000"/>
                </a:solidFill>
                <a:latin typeface="Times New Roman" pitchFamily="18" charset="0"/>
                <a:ea typeface="微软雅黑" panose="020B0503020204020204" pitchFamily="34" charset="-122"/>
                <a:cs typeface="Times New Roman" pitchFamily="18" charset="0"/>
              </a:rPr>
              <a:t> </a:t>
            </a:r>
            <a:r>
              <a:rPr lang="en-US" altLang="zh-CN" sz="2800" dirty="0" err="1">
                <a:solidFill>
                  <a:srgbClr val="FF0000"/>
                </a:solidFill>
                <a:latin typeface="Times New Roman" pitchFamily="18" charset="0"/>
                <a:ea typeface="微软雅黑" panose="020B0503020204020204" pitchFamily="34" charset="-122"/>
                <a:cs typeface="Times New Roman" pitchFamily="18" charset="0"/>
              </a:rPr>
              <a:t>niệm</a:t>
            </a:r>
            <a:r>
              <a:rPr lang="en-US" altLang="zh-CN" sz="2800" dirty="0">
                <a:solidFill>
                  <a:srgbClr val="FF0000"/>
                </a:solidFill>
                <a:latin typeface="Times New Roman" pitchFamily="18" charset="0"/>
                <a:ea typeface="微软雅黑" panose="020B0503020204020204" pitchFamily="34" charset="-122"/>
                <a:cs typeface="Times New Roman" pitchFamily="18" charset="0"/>
              </a:rPr>
              <a:t> </a:t>
            </a:r>
            <a:r>
              <a:rPr lang="en-US" altLang="zh-CN" sz="2800" dirty="0" err="1">
                <a:solidFill>
                  <a:srgbClr val="FF0000"/>
                </a:solidFill>
                <a:latin typeface="Times New Roman" pitchFamily="18" charset="0"/>
                <a:ea typeface="微软雅黑" panose="020B0503020204020204" pitchFamily="34" charset="-122"/>
                <a:cs typeface="Times New Roman" pitchFamily="18" charset="0"/>
              </a:rPr>
              <a:t>thủy</a:t>
            </a:r>
            <a:r>
              <a:rPr lang="en-US" altLang="zh-CN" sz="2800" dirty="0">
                <a:solidFill>
                  <a:srgbClr val="FF0000"/>
                </a:solidFill>
                <a:latin typeface="Times New Roman" pitchFamily="18" charset="0"/>
                <a:ea typeface="微软雅黑" panose="020B0503020204020204" pitchFamily="34" charset="-122"/>
                <a:cs typeface="Times New Roman" pitchFamily="18" charset="0"/>
              </a:rPr>
              <a:t> </a:t>
            </a:r>
            <a:r>
              <a:rPr lang="en-US" altLang="zh-CN" sz="2800" dirty="0" err="1">
                <a:solidFill>
                  <a:srgbClr val="FF0000"/>
                </a:solidFill>
                <a:latin typeface="Times New Roman" pitchFamily="18" charset="0"/>
                <a:ea typeface="微软雅黑" panose="020B0503020204020204" pitchFamily="34" charset="-122"/>
                <a:cs typeface="Times New Roman" pitchFamily="18" charset="0"/>
              </a:rPr>
              <a:t>quyển</a:t>
            </a:r>
            <a:endParaRPr lang="zh-CN" altLang="en-US" sz="2800" dirty="0">
              <a:solidFill>
                <a:srgbClr val="FF0000"/>
              </a:solidFill>
              <a:latin typeface="Times New Roman" pitchFamily="18" charset="0"/>
              <a:ea typeface="微软雅黑" panose="020B0503020204020204" pitchFamily="34" charset="-122"/>
              <a:cs typeface="Times New Roman" pitchFamily="18" charset="0"/>
            </a:endParaRPr>
          </a:p>
        </p:txBody>
      </p:sp>
      <p:sp>
        <p:nvSpPr>
          <p:cNvPr id="11" name="矩形: 圆角 31">
            <a:extLst>
              <a:ext uri="{FF2B5EF4-FFF2-40B4-BE49-F238E27FC236}">
                <a16:creationId xmlns:a16="http://schemas.microsoft.com/office/drawing/2014/main" id="{C4394A5D-A691-2A5E-0200-139EC7B6EACE}"/>
              </a:ext>
            </a:extLst>
          </p:cNvPr>
          <p:cNvSpPr/>
          <p:nvPr/>
        </p:nvSpPr>
        <p:spPr>
          <a:xfrm>
            <a:off x="1979061" y="3819085"/>
            <a:ext cx="2111187" cy="1130546"/>
          </a:xfrm>
          <a:prstGeom prst="roundRect">
            <a:avLst/>
          </a:prstGeom>
          <a:solidFill>
            <a:schemeClr val="bg1"/>
          </a:solidFill>
          <a:ln>
            <a:solidFill>
              <a:schemeClr val="accent6">
                <a:lumMod val="50000"/>
              </a:schemeClr>
            </a:solidFill>
          </a:ln>
          <a:scene3d>
            <a:camera prst="orthographicFront"/>
            <a:lightRig rig="threePt" dir="t"/>
          </a:scene3d>
          <a:sp3d>
            <a:bevelT w="114300" prst="artDeco"/>
          </a:sp3d>
        </p:spPr>
        <p:style>
          <a:lnRef idx="0">
            <a:schemeClr val="accent2"/>
          </a:lnRef>
          <a:fillRef idx="3">
            <a:schemeClr val="accent2"/>
          </a:fillRef>
          <a:effectRef idx="3">
            <a:schemeClr val="accent2"/>
          </a:effectRef>
          <a:fontRef idx="minor">
            <a:schemeClr val="lt1"/>
          </a:fontRef>
        </p:style>
        <p:txBody>
          <a:bodyPr rtlCol="0" anchor="ctr"/>
          <a:lstStyle/>
          <a:p>
            <a:pPr algn="ctr"/>
            <a:r>
              <a:rPr lang="en-US" altLang="zh-CN" sz="2800" dirty="0" err="1">
                <a:solidFill>
                  <a:srgbClr val="FF0000"/>
                </a:solidFill>
                <a:latin typeface="Times New Roman" pitchFamily="18" charset="0"/>
                <a:ea typeface="微软雅黑" panose="020B0503020204020204" pitchFamily="34" charset="-122"/>
                <a:cs typeface="Times New Roman" pitchFamily="18" charset="0"/>
              </a:rPr>
              <a:t>Nước</a:t>
            </a:r>
            <a:r>
              <a:rPr lang="en-US" altLang="zh-CN" sz="2800" dirty="0">
                <a:solidFill>
                  <a:srgbClr val="FF0000"/>
                </a:solidFill>
                <a:latin typeface="Times New Roman" pitchFamily="18" charset="0"/>
                <a:ea typeface="微软雅黑" panose="020B0503020204020204" pitchFamily="34" charset="-122"/>
                <a:cs typeface="Times New Roman" pitchFamily="18" charset="0"/>
              </a:rPr>
              <a:t> </a:t>
            </a:r>
            <a:r>
              <a:rPr lang="en-US" altLang="zh-CN" sz="2800" dirty="0" err="1">
                <a:solidFill>
                  <a:srgbClr val="FF0000"/>
                </a:solidFill>
                <a:latin typeface="Times New Roman" pitchFamily="18" charset="0"/>
                <a:ea typeface="微软雅黑" panose="020B0503020204020204" pitchFamily="34" charset="-122"/>
                <a:cs typeface="Times New Roman" pitchFamily="18" charset="0"/>
              </a:rPr>
              <a:t>trên</a:t>
            </a:r>
            <a:r>
              <a:rPr lang="en-US" altLang="zh-CN" sz="2800" dirty="0">
                <a:solidFill>
                  <a:srgbClr val="FF0000"/>
                </a:solidFill>
                <a:latin typeface="Times New Roman" pitchFamily="18" charset="0"/>
                <a:ea typeface="微软雅黑" panose="020B0503020204020204" pitchFamily="34" charset="-122"/>
                <a:cs typeface="Times New Roman" pitchFamily="18" charset="0"/>
              </a:rPr>
              <a:t> </a:t>
            </a:r>
            <a:r>
              <a:rPr lang="en-US" altLang="zh-CN" sz="2800" dirty="0" err="1">
                <a:solidFill>
                  <a:srgbClr val="FF0000"/>
                </a:solidFill>
                <a:latin typeface="Times New Roman" pitchFamily="18" charset="0"/>
                <a:ea typeface="微软雅黑" panose="020B0503020204020204" pitchFamily="34" charset="-122"/>
                <a:cs typeface="Times New Roman" pitchFamily="18" charset="0"/>
              </a:rPr>
              <a:t>lục</a:t>
            </a:r>
            <a:r>
              <a:rPr lang="en-US" altLang="zh-CN" sz="2800" dirty="0">
                <a:solidFill>
                  <a:srgbClr val="FF0000"/>
                </a:solidFill>
                <a:latin typeface="Times New Roman" pitchFamily="18" charset="0"/>
                <a:ea typeface="微软雅黑" panose="020B0503020204020204" pitchFamily="34" charset="-122"/>
                <a:cs typeface="Times New Roman" pitchFamily="18" charset="0"/>
              </a:rPr>
              <a:t> </a:t>
            </a:r>
            <a:r>
              <a:rPr lang="en-US" altLang="zh-CN" sz="2800" dirty="0" err="1">
                <a:solidFill>
                  <a:srgbClr val="FF0000"/>
                </a:solidFill>
                <a:latin typeface="Times New Roman" pitchFamily="18" charset="0"/>
                <a:ea typeface="微软雅黑" panose="020B0503020204020204" pitchFamily="34" charset="-122"/>
                <a:cs typeface="Times New Roman" pitchFamily="18" charset="0"/>
              </a:rPr>
              <a:t>địa</a:t>
            </a:r>
            <a:endParaRPr lang="zh-CN" altLang="en-US" sz="2800" dirty="0">
              <a:solidFill>
                <a:srgbClr val="FF0000"/>
              </a:solidFill>
              <a:latin typeface="Times New Roman" pitchFamily="18" charset="0"/>
              <a:ea typeface="微软雅黑" panose="020B0503020204020204" pitchFamily="34" charset="-122"/>
              <a:cs typeface="Times New Roman" pitchFamily="18" charset="0"/>
            </a:endParaRPr>
          </a:p>
        </p:txBody>
      </p:sp>
      <p:sp>
        <p:nvSpPr>
          <p:cNvPr id="14" name="矩形: 圆角 31">
            <a:extLst>
              <a:ext uri="{FF2B5EF4-FFF2-40B4-BE49-F238E27FC236}">
                <a16:creationId xmlns:a16="http://schemas.microsoft.com/office/drawing/2014/main" id="{F1A42479-A15C-2B8C-FC33-F8539A169397}"/>
              </a:ext>
            </a:extLst>
          </p:cNvPr>
          <p:cNvSpPr/>
          <p:nvPr/>
        </p:nvSpPr>
        <p:spPr>
          <a:xfrm>
            <a:off x="4514134" y="1684744"/>
            <a:ext cx="6263670" cy="702860"/>
          </a:xfrm>
          <a:prstGeom prst="roundRect">
            <a:avLst/>
          </a:prstGeom>
          <a:solidFill>
            <a:schemeClr val="bg1"/>
          </a:solidFill>
          <a:ln>
            <a:solidFill>
              <a:schemeClr val="accent1"/>
            </a:solidFill>
          </a:ln>
          <a:scene3d>
            <a:camera prst="orthographicFront"/>
            <a:lightRig rig="threePt" dir="t"/>
          </a:scene3d>
          <a:sp3d>
            <a:bevelT w="114300" prst="artDeco"/>
          </a:sp3d>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err="1">
                <a:ln>
                  <a:noFill/>
                </a:ln>
                <a:solidFill>
                  <a:schemeClr val="accent1">
                    <a:lumMod val="50000"/>
                  </a:schemeClr>
                </a:solidFill>
                <a:effectLst/>
                <a:uLnTx/>
                <a:uFillTx/>
                <a:latin typeface="Times New Roman" pitchFamily="18" charset="0"/>
                <a:ea typeface="微软雅黑" panose="020B0503020204020204" pitchFamily="34" charset="-122"/>
                <a:cs typeface="Times New Roman" pitchFamily="18" charset="0"/>
              </a:rPr>
              <a:t>Các</a:t>
            </a:r>
            <a:r>
              <a:rPr kumimoji="0" lang="en-US" altLang="zh-CN" sz="2400" b="0" i="0" u="none" strike="noStrike" kern="1200" cap="none" spc="0" normalizeH="0" baseline="0" noProof="0" dirty="0">
                <a:ln>
                  <a:noFill/>
                </a:ln>
                <a:solidFill>
                  <a:schemeClr val="accent1">
                    <a:lumMod val="50000"/>
                  </a:schemeClr>
                </a:solidFill>
                <a:effectLst/>
                <a:uLnTx/>
                <a:uFillTx/>
                <a:latin typeface="Times New Roman" pitchFamily="18" charset="0"/>
                <a:ea typeface="微软雅黑" panose="020B0503020204020204" pitchFamily="34" charset="-122"/>
                <a:cs typeface="Times New Roman" pitchFamily="18" charset="0"/>
              </a:rPr>
              <a:t> </a:t>
            </a:r>
            <a:r>
              <a:rPr kumimoji="0" lang="en-US" altLang="zh-CN" sz="2400" b="0" i="0" u="none" strike="noStrike" kern="1200" cap="none" spc="0" normalizeH="0" baseline="0" noProof="0" dirty="0" err="1">
                <a:ln>
                  <a:noFill/>
                </a:ln>
                <a:solidFill>
                  <a:schemeClr val="accent1">
                    <a:lumMod val="50000"/>
                  </a:schemeClr>
                </a:solidFill>
                <a:effectLst/>
                <a:uLnTx/>
                <a:uFillTx/>
                <a:latin typeface="Times New Roman" pitchFamily="18" charset="0"/>
                <a:ea typeface="微软雅黑" panose="020B0503020204020204" pitchFamily="34" charset="-122"/>
                <a:cs typeface="Times New Roman" pitchFamily="18" charset="0"/>
              </a:rPr>
              <a:t>nhân</a:t>
            </a:r>
            <a:r>
              <a:rPr kumimoji="0" lang="en-US" altLang="zh-CN" sz="2400" b="0" i="0" u="none" strike="noStrike" kern="1200" cap="none" spc="0" normalizeH="0" baseline="0" noProof="0" dirty="0">
                <a:ln>
                  <a:noFill/>
                </a:ln>
                <a:solidFill>
                  <a:schemeClr val="accent1">
                    <a:lumMod val="50000"/>
                  </a:schemeClr>
                </a:solidFill>
                <a:effectLst/>
                <a:uLnTx/>
                <a:uFillTx/>
                <a:latin typeface="Times New Roman" pitchFamily="18" charset="0"/>
                <a:ea typeface="微软雅黑" panose="020B0503020204020204" pitchFamily="34" charset="-122"/>
                <a:cs typeface="Times New Roman" pitchFamily="18" charset="0"/>
              </a:rPr>
              <a:t> </a:t>
            </a:r>
            <a:r>
              <a:rPr kumimoji="0" lang="en-US" altLang="zh-CN" sz="2400" b="0" i="0" u="none" strike="noStrike" kern="1200" cap="none" spc="0" normalizeH="0" baseline="0" noProof="0" dirty="0" err="1">
                <a:ln>
                  <a:noFill/>
                </a:ln>
                <a:solidFill>
                  <a:schemeClr val="accent1">
                    <a:lumMod val="50000"/>
                  </a:schemeClr>
                </a:solidFill>
                <a:effectLst/>
                <a:uLnTx/>
                <a:uFillTx/>
                <a:latin typeface="Times New Roman" pitchFamily="18" charset="0"/>
                <a:ea typeface="微软雅黑" panose="020B0503020204020204" pitchFamily="34" charset="-122"/>
                <a:cs typeface="Times New Roman" pitchFamily="18" charset="0"/>
              </a:rPr>
              <a:t>tố</a:t>
            </a:r>
            <a:r>
              <a:rPr kumimoji="0" lang="en-US" altLang="zh-CN" sz="2400" b="0" i="0" u="none" strike="noStrike" kern="1200" cap="none" spc="0" normalizeH="0" baseline="0" noProof="0" dirty="0">
                <a:ln>
                  <a:noFill/>
                </a:ln>
                <a:solidFill>
                  <a:schemeClr val="accent1">
                    <a:lumMod val="50000"/>
                  </a:schemeClr>
                </a:solidFill>
                <a:effectLst/>
                <a:uLnTx/>
                <a:uFillTx/>
                <a:latin typeface="Times New Roman" pitchFamily="18" charset="0"/>
                <a:ea typeface="微软雅黑" panose="020B0503020204020204" pitchFamily="34" charset="-122"/>
                <a:cs typeface="Times New Roman" pitchFamily="18" charset="0"/>
              </a:rPr>
              <a:t> </a:t>
            </a:r>
            <a:r>
              <a:rPr kumimoji="0" lang="en-US" altLang="zh-CN" sz="2400" b="0" i="0" u="none" strike="noStrike" kern="1200" cap="none" spc="0" normalizeH="0" baseline="0" noProof="0" dirty="0" err="1">
                <a:ln>
                  <a:noFill/>
                </a:ln>
                <a:solidFill>
                  <a:schemeClr val="accent1">
                    <a:lumMod val="50000"/>
                  </a:schemeClr>
                </a:solidFill>
                <a:effectLst/>
                <a:uLnTx/>
                <a:uFillTx/>
                <a:latin typeface="Times New Roman" pitchFamily="18" charset="0"/>
                <a:ea typeface="微软雅黑" panose="020B0503020204020204" pitchFamily="34" charset="-122"/>
                <a:cs typeface="Times New Roman" pitchFamily="18" charset="0"/>
              </a:rPr>
              <a:t>ảnh</a:t>
            </a:r>
            <a:r>
              <a:rPr kumimoji="0" lang="en-US" altLang="zh-CN" sz="2400" b="0" i="0" u="none" strike="noStrike" kern="1200" cap="none" spc="0" normalizeH="0" baseline="0" noProof="0" dirty="0">
                <a:ln>
                  <a:noFill/>
                </a:ln>
                <a:solidFill>
                  <a:schemeClr val="accent1">
                    <a:lumMod val="50000"/>
                  </a:schemeClr>
                </a:solidFill>
                <a:effectLst/>
                <a:uLnTx/>
                <a:uFillTx/>
                <a:latin typeface="Times New Roman" pitchFamily="18" charset="0"/>
                <a:ea typeface="微软雅黑" panose="020B0503020204020204" pitchFamily="34" charset="-122"/>
                <a:cs typeface="Times New Roman" pitchFamily="18" charset="0"/>
              </a:rPr>
              <a:t> </a:t>
            </a:r>
            <a:r>
              <a:rPr kumimoji="0" lang="en-US" altLang="zh-CN" sz="2400" b="0" i="0" u="none" strike="noStrike" kern="1200" cap="none" spc="0" normalizeH="0" baseline="0" noProof="0" dirty="0" err="1">
                <a:ln>
                  <a:noFill/>
                </a:ln>
                <a:solidFill>
                  <a:schemeClr val="accent1">
                    <a:lumMod val="50000"/>
                  </a:schemeClr>
                </a:solidFill>
                <a:effectLst/>
                <a:uLnTx/>
                <a:uFillTx/>
                <a:latin typeface="Times New Roman" pitchFamily="18" charset="0"/>
                <a:ea typeface="微软雅黑" panose="020B0503020204020204" pitchFamily="34" charset="-122"/>
                <a:cs typeface="Times New Roman" pitchFamily="18" charset="0"/>
              </a:rPr>
              <a:t>hưởng</a:t>
            </a:r>
            <a:r>
              <a:rPr kumimoji="0" lang="en-US" altLang="zh-CN" sz="2400" b="0" i="0" u="none" strike="noStrike" kern="1200" cap="none" spc="0" normalizeH="0" baseline="0" noProof="0" dirty="0">
                <a:ln>
                  <a:noFill/>
                </a:ln>
                <a:solidFill>
                  <a:schemeClr val="accent1">
                    <a:lumMod val="50000"/>
                  </a:schemeClr>
                </a:solidFill>
                <a:effectLst/>
                <a:uLnTx/>
                <a:uFillTx/>
                <a:latin typeface="Times New Roman" pitchFamily="18" charset="0"/>
                <a:ea typeface="微软雅黑" panose="020B0503020204020204" pitchFamily="34" charset="-122"/>
                <a:cs typeface="Times New Roman" pitchFamily="18" charset="0"/>
              </a:rPr>
              <a:t> </a:t>
            </a:r>
            <a:r>
              <a:rPr lang="en-US" altLang="zh-CN" sz="2400" dirty="0" err="1">
                <a:solidFill>
                  <a:schemeClr val="accent1">
                    <a:lumMod val="50000"/>
                  </a:schemeClr>
                </a:solidFill>
                <a:latin typeface="Times New Roman" pitchFamily="18" charset="0"/>
                <a:ea typeface="微软雅黑" panose="020B0503020204020204" pitchFamily="34" charset="-122"/>
                <a:cs typeface="Times New Roman" pitchFamily="18" charset="0"/>
              </a:rPr>
              <a:t>đến</a:t>
            </a:r>
            <a:r>
              <a:rPr kumimoji="0" lang="en-US" altLang="zh-CN" sz="2400" b="0" i="0" u="none" strike="noStrike" kern="1200" cap="none" spc="0" normalizeH="0" baseline="0" noProof="0" dirty="0">
                <a:ln>
                  <a:noFill/>
                </a:ln>
                <a:solidFill>
                  <a:schemeClr val="accent1">
                    <a:lumMod val="50000"/>
                  </a:schemeClr>
                </a:solidFill>
                <a:effectLst/>
                <a:uLnTx/>
                <a:uFillTx/>
                <a:latin typeface="Times New Roman" pitchFamily="18" charset="0"/>
                <a:ea typeface="微软雅黑" panose="020B0503020204020204" pitchFamily="34" charset="-122"/>
                <a:cs typeface="Times New Roman" pitchFamily="18" charset="0"/>
              </a:rPr>
              <a:t> </a:t>
            </a:r>
            <a:r>
              <a:rPr kumimoji="0" lang="en-US" altLang="zh-CN" sz="2400" b="0" i="0" u="none" strike="noStrike" kern="1200" cap="none" spc="0" normalizeH="0" baseline="0" noProof="0" dirty="0" err="1">
                <a:ln>
                  <a:noFill/>
                </a:ln>
                <a:solidFill>
                  <a:schemeClr val="accent1">
                    <a:lumMod val="50000"/>
                  </a:schemeClr>
                </a:solidFill>
                <a:effectLst/>
                <a:uLnTx/>
                <a:uFillTx/>
                <a:latin typeface="Times New Roman" pitchFamily="18" charset="0"/>
                <a:ea typeface="微软雅黑" panose="020B0503020204020204" pitchFamily="34" charset="-122"/>
                <a:cs typeface="Times New Roman" pitchFamily="18" charset="0"/>
              </a:rPr>
              <a:t>chế</a:t>
            </a:r>
            <a:r>
              <a:rPr kumimoji="0" lang="en-US" altLang="zh-CN" sz="2400" b="0" i="0" u="none" strike="noStrike" kern="1200" cap="none" spc="0" normalizeH="0" baseline="0" noProof="0" dirty="0">
                <a:ln>
                  <a:noFill/>
                </a:ln>
                <a:solidFill>
                  <a:schemeClr val="accent1">
                    <a:lumMod val="50000"/>
                  </a:schemeClr>
                </a:solidFill>
                <a:effectLst/>
                <a:uLnTx/>
                <a:uFillTx/>
                <a:latin typeface="Times New Roman" pitchFamily="18" charset="0"/>
                <a:ea typeface="微软雅黑" panose="020B0503020204020204" pitchFamily="34" charset="-122"/>
                <a:cs typeface="Times New Roman" pitchFamily="18" charset="0"/>
              </a:rPr>
              <a:t> </a:t>
            </a:r>
            <a:r>
              <a:rPr kumimoji="0" lang="en-US" altLang="zh-CN" sz="2400" b="0" i="0" u="none" strike="noStrike" kern="1200" cap="none" spc="0" normalizeH="0" baseline="0" noProof="0" dirty="0" err="1">
                <a:ln>
                  <a:noFill/>
                </a:ln>
                <a:solidFill>
                  <a:schemeClr val="accent1">
                    <a:lumMod val="50000"/>
                  </a:schemeClr>
                </a:solidFill>
                <a:effectLst/>
                <a:uLnTx/>
                <a:uFillTx/>
                <a:latin typeface="Times New Roman" pitchFamily="18" charset="0"/>
                <a:ea typeface="微软雅黑" panose="020B0503020204020204" pitchFamily="34" charset="-122"/>
                <a:cs typeface="Times New Roman" pitchFamily="18" charset="0"/>
              </a:rPr>
              <a:t>độ</a:t>
            </a:r>
            <a:r>
              <a:rPr kumimoji="0" lang="en-US" altLang="zh-CN" sz="2400" b="0" i="0" u="none" strike="noStrike" kern="1200" cap="none" spc="0" normalizeH="0" baseline="0" noProof="0" dirty="0">
                <a:ln>
                  <a:noFill/>
                </a:ln>
                <a:solidFill>
                  <a:schemeClr val="accent1">
                    <a:lumMod val="50000"/>
                  </a:schemeClr>
                </a:solidFill>
                <a:effectLst/>
                <a:uLnTx/>
                <a:uFillTx/>
                <a:latin typeface="Times New Roman" pitchFamily="18" charset="0"/>
                <a:ea typeface="微软雅黑" panose="020B0503020204020204" pitchFamily="34" charset="-122"/>
                <a:cs typeface="Times New Roman" pitchFamily="18" charset="0"/>
              </a:rPr>
              <a:t> </a:t>
            </a:r>
            <a:r>
              <a:rPr kumimoji="0" lang="en-US" altLang="zh-CN" sz="2400" b="0" i="0" u="none" strike="noStrike" kern="1200" cap="none" spc="0" normalizeH="0" baseline="0" noProof="0" dirty="0" err="1">
                <a:ln>
                  <a:noFill/>
                </a:ln>
                <a:solidFill>
                  <a:schemeClr val="accent1">
                    <a:lumMod val="50000"/>
                  </a:schemeClr>
                </a:solidFill>
                <a:effectLst/>
                <a:uLnTx/>
                <a:uFillTx/>
                <a:latin typeface="Times New Roman" pitchFamily="18" charset="0"/>
                <a:ea typeface="微软雅黑" panose="020B0503020204020204" pitchFamily="34" charset="-122"/>
                <a:cs typeface="Times New Roman" pitchFamily="18" charset="0"/>
              </a:rPr>
              <a:t>nước</a:t>
            </a:r>
            <a:r>
              <a:rPr kumimoji="0" lang="en-US" altLang="zh-CN" sz="2400" b="0" i="0" u="none" strike="noStrike" kern="1200" cap="none" spc="0" normalizeH="0" baseline="0" noProof="0" dirty="0">
                <a:ln>
                  <a:noFill/>
                </a:ln>
                <a:solidFill>
                  <a:schemeClr val="accent1">
                    <a:lumMod val="50000"/>
                  </a:schemeClr>
                </a:solidFill>
                <a:effectLst/>
                <a:uLnTx/>
                <a:uFillTx/>
                <a:latin typeface="Times New Roman" pitchFamily="18" charset="0"/>
                <a:ea typeface="微软雅黑" panose="020B0503020204020204" pitchFamily="34" charset="-122"/>
                <a:cs typeface="Times New Roman" pitchFamily="18" charset="0"/>
              </a:rPr>
              <a:t> </a:t>
            </a:r>
            <a:r>
              <a:rPr kumimoji="0" lang="en-US" altLang="zh-CN" sz="2400" b="0" i="0" u="none" strike="noStrike" kern="1200" cap="none" spc="0" normalizeH="0" baseline="0" noProof="0" dirty="0" err="1">
                <a:ln>
                  <a:noFill/>
                </a:ln>
                <a:solidFill>
                  <a:schemeClr val="accent1">
                    <a:lumMod val="50000"/>
                  </a:schemeClr>
                </a:solidFill>
                <a:effectLst/>
                <a:uLnTx/>
                <a:uFillTx/>
                <a:latin typeface="Times New Roman" pitchFamily="18" charset="0"/>
                <a:ea typeface="微软雅黑" panose="020B0503020204020204" pitchFamily="34" charset="-122"/>
                <a:cs typeface="Times New Roman" pitchFamily="18" charset="0"/>
              </a:rPr>
              <a:t>sông</a:t>
            </a:r>
            <a:endParaRPr kumimoji="0" lang="zh-CN" altLang="en-US" sz="2400" b="0" i="0" u="none" strike="noStrike" kern="1200" cap="none" spc="0" normalizeH="0" baseline="0" noProof="0" dirty="0">
              <a:ln>
                <a:noFill/>
              </a:ln>
              <a:solidFill>
                <a:schemeClr val="accent1">
                  <a:lumMod val="50000"/>
                </a:schemeClr>
              </a:solidFill>
              <a:effectLst/>
              <a:uLnTx/>
              <a:uFillTx/>
              <a:latin typeface="Times New Roman" pitchFamily="18" charset="0"/>
              <a:ea typeface="微软雅黑" panose="020B0503020204020204" pitchFamily="34" charset="-122"/>
              <a:cs typeface="Times New Roman" pitchFamily="18" charset="0"/>
            </a:endParaRPr>
          </a:p>
        </p:txBody>
      </p:sp>
      <p:sp>
        <p:nvSpPr>
          <p:cNvPr id="17" name="矩形: 圆角 31">
            <a:extLst>
              <a:ext uri="{FF2B5EF4-FFF2-40B4-BE49-F238E27FC236}">
                <a16:creationId xmlns:a16="http://schemas.microsoft.com/office/drawing/2014/main" id="{FA87472F-596A-3D45-0A51-2948E5DE61CE}"/>
              </a:ext>
            </a:extLst>
          </p:cNvPr>
          <p:cNvSpPr/>
          <p:nvPr/>
        </p:nvSpPr>
        <p:spPr>
          <a:xfrm>
            <a:off x="4514133" y="2686879"/>
            <a:ext cx="6263671" cy="635563"/>
          </a:xfrm>
          <a:prstGeom prst="roundRect">
            <a:avLst/>
          </a:prstGeom>
          <a:solidFill>
            <a:schemeClr val="bg1"/>
          </a:solidFill>
          <a:ln>
            <a:solidFill>
              <a:schemeClr val="accent1"/>
            </a:solidFill>
          </a:ln>
          <a:scene3d>
            <a:camera prst="orthographicFront"/>
            <a:lightRig rig="threePt" dir="t"/>
          </a:scene3d>
          <a:sp3d>
            <a:bevelT w="114300" prst="artDeco"/>
          </a:sp3d>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err="1">
                <a:ln>
                  <a:noFill/>
                </a:ln>
                <a:solidFill>
                  <a:schemeClr val="accent1">
                    <a:lumMod val="50000"/>
                  </a:schemeClr>
                </a:solidFill>
                <a:effectLst/>
                <a:uLnTx/>
                <a:uFillTx/>
                <a:latin typeface="Times New Roman" pitchFamily="18" charset="0"/>
                <a:ea typeface="微软雅黑" panose="020B0503020204020204" pitchFamily="34" charset="-122"/>
                <a:cs typeface="Times New Roman" pitchFamily="18" charset="0"/>
              </a:rPr>
              <a:t>Hồ</a:t>
            </a:r>
            <a:endParaRPr kumimoji="0" lang="zh-CN" altLang="en-US" sz="2400" b="0" i="0" u="none" strike="noStrike" kern="1200" cap="none" spc="0" normalizeH="0" baseline="0" noProof="0" dirty="0">
              <a:ln>
                <a:noFill/>
              </a:ln>
              <a:solidFill>
                <a:schemeClr val="accent1">
                  <a:lumMod val="50000"/>
                </a:schemeClr>
              </a:solidFill>
              <a:effectLst/>
              <a:uLnTx/>
              <a:uFillTx/>
              <a:latin typeface="Times New Roman" pitchFamily="18" charset="0"/>
              <a:ea typeface="微软雅黑" panose="020B0503020204020204" pitchFamily="34" charset="-122"/>
              <a:cs typeface="Times New Roman" pitchFamily="18" charset="0"/>
            </a:endParaRPr>
          </a:p>
        </p:txBody>
      </p:sp>
      <p:sp>
        <p:nvSpPr>
          <p:cNvPr id="20" name="矩形: 圆角 31">
            <a:extLst>
              <a:ext uri="{FF2B5EF4-FFF2-40B4-BE49-F238E27FC236}">
                <a16:creationId xmlns:a16="http://schemas.microsoft.com/office/drawing/2014/main" id="{E2BE6DAE-4100-8CAA-D3D7-7B2E621F5542}"/>
              </a:ext>
            </a:extLst>
          </p:cNvPr>
          <p:cNvSpPr/>
          <p:nvPr/>
        </p:nvSpPr>
        <p:spPr>
          <a:xfrm>
            <a:off x="4618352" y="3589710"/>
            <a:ext cx="6341712" cy="635563"/>
          </a:xfrm>
          <a:prstGeom prst="roundRect">
            <a:avLst/>
          </a:prstGeom>
          <a:solidFill>
            <a:schemeClr val="bg1"/>
          </a:solidFill>
          <a:ln>
            <a:solidFill>
              <a:srgbClr val="0070C0"/>
            </a:solidFill>
          </a:ln>
          <a:scene3d>
            <a:camera prst="orthographicFront"/>
            <a:lightRig rig="threePt" dir="t"/>
          </a:scene3d>
          <a:sp3d>
            <a:bevelT w="114300" prst="artDeco"/>
          </a:sp3d>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err="1">
                <a:ln>
                  <a:noFill/>
                </a:ln>
                <a:solidFill>
                  <a:schemeClr val="accent1">
                    <a:lumMod val="50000"/>
                  </a:schemeClr>
                </a:solidFill>
                <a:effectLst/>
                <a:uLnTx/>
                <a:uFillTx/>
                <a:latin typeface="Times New Roman" pitchFamily="18" charset="0"/>
                <a:ea typeface="微软雅黑" panose="020B0503020204020204" pitchFamily="34" charset="-122"/>
                <a:cs typeface="Times New Roman" pitchFamily="18" charset="0"/>
              </a:rPr>
              <a:t>Nước</a:t>
            </a:r>
            <a:r>
              <a:rPr kumimoji="0" lang="en-US" altLang="zh-CN" sz="2400" b="0" i="0" u="none" strike="noStrike" kern="1200" cap="none" spc="0" normalizeH="0" baseline="0" noProof="0" dirty="0">
                <a:ln>
                  <a:noFill/>
                </a:ln>
                <a:solidFill>
                  <a:schemeClr val="accent1">
                    <a:lumMod val="50000"/>
                  </a:schemeClr>
                </a:solidFill>
                <a:effectLst/>
                <a:uLnTx/>
                <a:uFillTx/>
                <a:latin typeface="Times New Roman" pitchFamily="18" charset="0"/>
                <a:ea typeface="微软雅黑" panose="020B0503020204020204" pitchFamily="34" charset="-122"/>
                <a:cs typeface="Times New Roman" pitchFamily="18" charset="0"/>
              </a:rPr>
              <a:t> </a:t>
            </a:r>
            <a:r>
              <a:rPr kumimoji="0" lang="en-US" altLang="zh-CN" sz="2400" b="0" i="0" u="none" strike="noStrike" kern="1200" cap="none" spc="0" normalizeH="0" baseline="0" noProof="0" dirty="0" err="1">
                <a:ln>
                  <a:noFill/>
                </a:ln>
                <a:solidFill>
                  <a:schemeClr val="accent1">
                    <a:lumMod val="50000"/>
                  </a:schemeClr>
                </a:solidFill>
                <a:effectLst/>
                <a:uLnTx/>
                <a:uFillTx/>
                <a:latin typeface="Times New Roman" pitchFamily="18" charset="0"/>
                <a:ea typeface="微软雅黑" panose="020B0503020204020204" pitchFamily="34" charset="-122"/>
                <a:cs typeface="Times New Roman" pitchFamily="18" charset="0"/>
              </a:rPr>
              <a:t>băng</a:t>
            </a:r>
            <a:r>
              <a:rPr kumimoji="0" lang="en-US" altLang="zh-CN" sz="2400" b="0" i="0" u="none" strike="noStrike" kern="1200" cap="none" spc="0" normalizeH="0" baseline="0" noProof="0" dirty="0">
                <a:ln>
                  <a:noFill/>
                </a:ln>
                <a:solidFill>
                  <a:schemeClr val="accent1">
                    <a:lumMod val="50000"/>
                  </a:schemeClr>
                </a:solidFill>
                <a:effectLst/>
                <a:uLnTx/>
                <a:uFillTx/>
                <a:latin typeface="Times New Roman" pitchFamily="18" charset="0"/>
                <a:ea typeface="微软雅黑" panose="020B0503020204020204" pitchFamily="34" charset="-122"/>
                <a:cs typeface="Times New Roman" pitchFamily="18" charset="0"/>
              </a:rPr>
              <a:t> </a:t>
            </a:r>
            <a:r>
              <a:rPr kumimoji="0" lang="en-US" altLang="zh-CN" sz="2400" b="0" i="0" u="none" strike="noStrike" kern="1200" cap="none" spc="0" normalizeH="0" baseline="0" noProof="0" dirty="0" err="1">
                <a:ln>
                  <a:noFill/>
                </a:ln>
                <a:solidFill>
                  <a:schemeClr val="accent1">
                    <a:lumMod val="50000"/>
                  </a:schemeClr>
                </a:solidFill>
                <a:effectLst/>
                <a:uLnTx/>
                <a:uFillTx/>
                <a:latin typeface="Times New Roman" pitchFamily="18" charset="0"/>
                <a:ea typeface="微软雅黑" panose="020B0503020204020204" pitchFamily="34" charset="-122"/>
                <a:cs typeface="Times New Roman" pitchFamily="18" charset="0"/>
              </a:rPr>
              <a:t>tuyết</a:t>
            </a:r>
            <a:endParaRPr kumimoji="0" lang="zh-CN" altLang="en-US" sz="2400" b="0" i="0" u="none" strike="noStrike" kern="1200" cap="none" spc="0" normalizeH="0" baseline="0" noProof="0" dirty="0">
              <a:ln>
                <a:noFill/>
              </a:ln>
              <a:solidFill>
                <a:schemeClr val="accent1">
                  <a:lumMod val="50000"/>
                </a:schemeClr>
              </a:solidFill>
              <a:effectLst/>
              <a:uLnTx/>
              <a:uFillTx/>
              <a:latin typeface="Times New Roman" pitchFamily="18" charset="0"/>
              <a:ea typeface="微软雅黑" panose="020B0503020204020204" pitchFamily="34" charset="-122"/>
              <a:cs typeface="Times New Roman" pitchFamily="18" charset="0"/>
            </a:endParaRPr>
          </a:p>
        </p:txBody>
      </p:sp>
      <p:sp>
        <p:nvSpPr>
          <p:cNvPr id="23" name="矩形: 圆角 31">
            <a:extLst>
              <a:ext uri="{FF2B5EF4-FFF2-40B4-BE49-F238E27FC236}">
                <a16:creationId xmlns:a16="http://schemas.microsoft.com/office/drawing/2014/main" id="{85060FB4-0D6D-99E8-4C7D-AD44FCECBD77}"/>
              </a:ext>
            </a:extLst>
          </p:cNvPr>
          <p:cNvSpPr/>
          <p:nvPr/>
        </p:nvSpPr>
        <p:spPr>
          <a:xfrm>
            <a:off x="4618351" y="4472764"/>
            <a:ext cx="6341711" cy="635563"/>
          </a:xfrm>
          <a:prstGeom prst="roundRect">
            <a:avLst/>
          </a:prstGeom>
          <a:solidFill>
            <a:schemeClr val="bg1"/>
          </a:solidFill>
          <a:ln>
            <a:solidFill>
              <a:srgbClr val="002060"/>
            </a:solidFill>
          </a:ln>
          <a:scene3d>
            <a:camera prst="orthographicFront"/>
            <a:lightRig rig="threePt" dir="t"/>
          </a:scene3d>
          <a:sp3d>
            <a:bevelT w="114300" prst="artDeco"/>
          </a:sp3d>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err="1">
                <a:ln>
                  <a:noFill/>
                </a:ln>
                <a:solidFill>
                  <a:schemeClr val="accent1">
                    <a:lumMod val="50000"/>
                  </a:schemeClr>
                </a:solidFill>
                <a:effectLst/>
                <a:uLnTx/>
                <a:uFillTx/>
                <a:latin typeface="Times New Roman" pitchFamily="18" charset="0"/>
                <a:ea typeface="微软雅黑" panose="020B0503020204020204" pitchFamily="34" charset="-122"/>
                <a:cs typeface="Times New Roman" pitchFamily="18" charset="0"/>
              </a:rPr>
              <a:t>Nước</a:t>
            </a:r>
            <a:r>
              <a:rPr kumimoji="0" lang="en-US" altLang="zh-CN" sz="2400" b="0" i="0" u="none" strike="noStrike" kern="1200" cap="none" spc="0" normalizeH="0" noProof="0" dirty="0">
                <a:ln>
                  <a:noFill/>
                </a:ln>
                <a:solidFill>
                  <a:schemeClr val="accent1">
                    <a:lumMod val="50000"/>
                  </a:schemeClr>
                </a:solidFill>
                <a:effectLst/>
                <a:uLnTx/>
                <a:uFillTx/>
                <a:latin typeface="Times New Roman" pitchFamily="18" charset="0"/>
                <a:ea typeface="微软雅黑" panose="020B0503020204020204" pitchFamily="34" charset="-122"/>
                <a:cs typeface="Times New Roman" pitchFamily="18" charset="0"/>
              </a:rPr>
              <a:t> </a:t>
            </a:r>
            <a:r>
              <a:rPr kumimoji="0" lang="en-US" altLang="zh-CN" sz="2400" b="0" i="0" u="none" strike="noStrike" kern="1200" cap="none" spc="0" normalizeH="0" noProof="0" dirty="0" err="1">
                <a:ln>
                  <a:noFill/>
                </a:ln>
                <a:solidFill>
                  <a:schemeClr val="accent1">
                    <a:lumMod val="50000"/>
                  </a:schemeClr>
                </a:solidFill>
                <a:effectLst/>
                <a:uLnTx/>
                <a:uFillTx/>
                <a:latin typeface="Times New Roman" pitchFamily="18" charset="0"/>
                <a:ea typeface="微软雅黑" panose="020B0503020204020204" pitchFamily="34" charset="-122"/>
                <a:cs typeface="Times New Roman" pitchFamily="18" charset="0"/>
              </a:rPr>
              <a:t>ngầm</a:t>
            </a:r>
            <a:endParaRPr kumimoji="0" lang="zh-CN" altLang="en-US" sz="2400" b="0" i="0" u="none" strike="noStrike" kern="1200" cap="none" spc="0" normalizeH="0" baseline="0" noProof="0" dirty="0">
              <a:ln>
                <a:noFill/>
              </a:ln>
              <a:solidFill>
                <a:schemeClr val="accent1">
                  <a:lumMod val="50000"/>
                </a:schemeClr>
              </a:solidFill>
              <a:effectLst/>
              <a:uLnTx/>
              <a:uFillTx/>
              <a:latin typeface="Times New Roman" pitchFamily="18" charset="0"/>
              <a:ea typeface="微软雅黑" panose="020B0503020204020204" pitchFamily="34" charset="-122"/>
              <a:cs typeface="Times New Roman" pitchFamily="18" charset="0"/>
            </a:endParaRPr>
          </a:p>
        </p:txBody>
      </p:sp>
      <p:sp>
        <p:nvSpPr>
          <p:cNvPr id="26" name="矩形: 圆角 31">
            <a:extLst>
              <a:ext uri="{FF2B5EF4-FFF2-40B4-BE49-F238E27FC236}">
                <a16:creationId xmlns:a16="http://schemas.microsoft.com/office/drawing/2014/main" id="{4806DCAD-C69C-F5AC-DB46-F7086F0FF0E9}"/>
              </a:ext>
            </a:extLst>
          </p:cNvPr>
          <p:cNvSpPr/>
          <p:nvPr/>
        </p:nvSpPr>
        <p:spPr>
          <a:xfrm>
            <a:off x="4618351" y="5427379"/>
            <a:ext cx="6341709" cy="635563"/>
          </a:xfrm>
          <a:prstGeom prst="roundRect">
            <a:avLst/>
          </a:prstGeom>
          <a:solidFill>
            <a:schemeClr val="bg1"/>
          </a:solidFill>
          <a:ln>
            <a:solidFill>
              <a:schemeClr val="accent5">
                <a:lumMod val="50000"/>
              </a:schemeClr>
            </a:solidFill>
          </a:ln>
          <a:scene3d>
            <a:camera prst="orthographicFront"/>
            <a:lightRig rig="threePt" dir="t"/>
          </a:scene3d>
          <a:sp3d>
            <a:bevelT w="114300" prst="artDeco"/>
          </a:sp3d>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err="1">
                <a:ln>
                  <a:noFill/>
                </a:ln>
                <a:solidFill>
                  <a:schemeClr val="accent1">
                    <a:lumMod val="50000"/>
                  </a:schemeClr>
                </a:solidFill>
                <a:effectLst/>
                <a:uLnTx/>
                <a:uFillTx/>
                <a:latin typeface="Times New Roman" pitchFamily="18" charset="0"/>
                <a:ea typeface="微软雅黑" panose="020B0503020204020204" pitchFamily="34" charset="-122"/>
                <a:cs typeface="Times New Roman" pitchFamily="18" charset="0"/>
              </a:rPr>
              <a:t>Các</a:t>
            </a:r>
            <a:r>
              <a:rPr kumimoji="0" lang="en-US" altLang="zh-CN" sz="2400" b="0" i="0" u="none" strike="noStrike" kern="1200" cap="none" spc="0" normalizeH="0" noProof="0" dirty="0">
                <a:ln>
                  <a:noFill/>
                </a:ln>
                <a:solidFill>
                  <a:schemeClr val="accent1">
                    <a:lumMod val="50000"/>
                  </a:schemeClr>
                </a:solidFill>
                <a:effectLst/>
                <a:uLnTx/>
                <a:uFillTx/>
                <a:latin typeface="Times New Roman" pitchFamily="18" charset="0"/>
                <a:ea typeface="微软雅黑" panose="020B0503020204020204" pitchFamily="34" charset="-122"/>
                <a:cs typeface="Times New Roman" pitchFamily="18" charset="0"/>
              </a:rPr>
              <a:t> </a:t>
            </a:r>
            <a:r>
              <a:rPr kumimoji="0" lang="en-US" altLang="zh-CN" sz="2400" b="0" i="0" u="none" strike="noStrike" kern="1200" cap="none" spc="0" normalizeH="0" noProof="0" dirty="0" err="1">
                <a:ln>
                  <a:noFill/>
                </a:ln>
                <a:solidFill>
                  <a:schemeClr val="accent1">
                    <a:lumMod val="50000"/>
                  </a:schemeClr>
                </a:solidFill>
                <a:effectLst/>
                <a:uLnTx/>
                <a:uFillTx/>
                <a:latin typeface="Times New Roman" pitchFamily="18" charset="0"/>
                <a:ea typeface="微软雅黑" panose="020B0503020204020204" pitchFamily="34" charset="-122"/>
                <a:cs typeface="Times New Roman" pitchFamily="18" charset="0"/>
              </a:rPr>
              <a:t>giải</a:t>
            </a:r>
            <a:r>
              <a:rPr kumimoji="0" lang="en-US" altLang="zh-CN" sz="2400" b="0" i="0" u="none" strike="noStrike" kern="1200" cap="none" spc="0" normalizeH="0" noProof="0" dirty="0">
                <a:ln>
                  <a:noFill/>
                </a:ln>
                <a:solidFill>
                  <a:schemeClr val="accent1">
                    <a:lumMod val="50000"/>
                  </a:schemeClr>
                </a:solidFill>
                <a:effectLst/>
                <a:uLnTx/>
                <a:uFillTx/>
                <a:latin typeface="Times New Roman" pitchFamily="18" charset="0"/>
                <a:ea typeface="微软雅黑" panose="020B0503020204020204" pitchFamily="34" charset="-122"/>
                <a:cs typeface="Times New Roman" pitchFamily="18" charset="0"/>
              </a:rPr>
              <a:t> </a:t>
            </a:r>
            <a:r>
              <a:rPr kumimoji="0" lang="en-US" altLang="zh-CN" sz="2400" b="0" i="0" u="none" strike="noStrike" kern="1200" cap="none" spc="0" normalizeH="0" noProof="0" dirty="0" err="1">
                <a:ln>
                  <a:noFill/>
                </a:ln>
                <a:solidFill>
                  <a:schemeClr val="accent1">
                    <a:lumMod val="50000"/>
                  </a:schemeClr>
                </a:solidFill>
                <a:effectLst/>
                <a:uLnTx/>
                <a:uFillTx/>
                <a:latin typeface="Times New Roman" pitchFamily="18" charset="0"/>
                <a:ea typeface="微软雅黑" panose="020B0503020204020204" pitchFamily="34" charset="-122"/>
                <a:cs typeface="Times New Roman" pitchFamily="18" charset="0"/>
              </a:rPr>
              <a:t>pháp</a:t>
            </a:r>
            <a:r>
              <a:rPr kumimoji="0" lang="en-US" altLang="zh-CN" sz="2400" b="0" i="0" u="none" strike="noStrike" kern="1200" cap="none" spc="0" normalizeH="0" noProof="0" dirty="0">
                <a:ln>
                  <a:noFill/>
                </a:ln>
                <a:solidFill>
                  <a:schemeClr val="accent1">
                    <a:lumMod val="50000"/>
                  </a:schemeClr>
                </a:solidFill>
                <a:effectLst/>
                <a:uLnTx/>
                <a:uFillTx/>
                <a:latin typeface="Times New Roman" pitchFamily="18" charset="0"/>
                <a:ea typeface="微软雅黑" panose="020B0503020204020204" pitchFamily="34" charset="-122"/>
                <a:cs typeface="Times New Roman" pitchFamily="18" charset="0"/>
              </a:rPr>
              <a:t> </a:t>
            </a:r>
            <a:r>
              <a:rPr kumimoji="0" lang="en-US" altLang="zh-CN" sz="2400" b="0" i="0" u="none" strike="noStrike" kern="1200" cap="none" spc="0" normalizeH="0" noProof="0" dirty="0" err="1">
                <a:ln>
                  <a:noFill/>
                </a:ln>
                <a:solidFill>
                  <a:schemeClr val="accent1">
                    <a:lumMod val="50000"/>
                  </a:schemeClr>
                </a:solidFill>
                <a:effectLst/>
                <a:uLnTx/>
                <a:uFillTx/>
                <a:latin typeface="Times New Roman" pitchFamily="18" charset="0"/>
                <a:ea typeface="微软雅黑" panose="020B0503020204020204" pitchFamily="34" charset="-122"/>
                <a:cs typeface="Times New Roman" pitchFamily="18" charset="0"/>
              </a:rPr>
              <a:t>bảo</a:t>
            </a:r>
            <a:r>
              <a:rPr kumimoji="0" lang="en-US" altLang="zh-CN" sz="2400" b="0" i="0" u="none" strike="noStrike" kern="1200" cap="none" spc="0" normalizeH="0" noProof="0" dirty="0">
                <a:ln>
                  <a:noFill/>
                </a:ln>
                <a:solidFill>
                  <a:schemeClr val="accent1">
                    <a:lumMod val="50000"/>
                  </a:schemeClr>
                </a:solidFill>
                <a:effectLst/>
                <a:uLnTx/>
                <a:uFillTx/>
                <a:latin typeface="Times New Roman" pitchFamily="18" charset="0"/>
                <a:ea typeface="微软雅黑" panose="020B0503020204020204" pitchFamily="34" charset="-122"/>
                <a:cs typeface="Times New Roman" pitchFamily="18" charset="0"/>
              </a:rPr>
              <a:t> </a:t>
            </a:r>
            <a:r>
              <a:rPr kumimoji="0" lang="en-US" altLang="zh-CN" sz="2400" b="0" i="0" u="none" strike="noStrike" kern="1200" cap="none" spc="0" normalizeH="0" noProof="0" dirty="0" err="1">
                <a:ln>
                  <a:noFill/>
                </a:ln>
                <a:solidFill>
                  <a:schemeClr val="accent1">
                    <a:lumMod val="50000"/>
                  </a:schemeClr>
                </a:solidFill>
                <a:effectLst/>
                <a:uLnTx/>
                <a:uFillTx/>
                <a:latin typeface="Times New Roman" pitchFamily="18" charset="0"/>
                <a:ea typeface="微软雅黑" panose="020B0503020204020204" pitchFamily="34" charset="-122"/>
                <a:cs typeface="Times New Roman" pitchFamily="18" charset="0"/>
              </a:rPr>
              <a:t>vệ</a:t>
            </a:r>
            <a:r>
              <a:rPr kumimoji="0" lang="en-US" altLang="zh-CN" sz="2400" b="0" i="0" u="none" strike="noStrike" kern="1200" cap="none" spc="0" normalizeH="0" noProof="0" dirty="0">
                <a:ln>
                  <a:noFill/>
                </a:ln>
                <a:solidFill>
                  <a:schemeClr val="accent1">
                    <a:lumMod val="50000"/>
                  </a:schemeClr>
                </a:solidFill>
                <a:effectLst/>
                <a:uLnTx/>
                <a:uFillTx/>
                <a:latin typeface="Times New Roman" pitchFamily="18" charset="0"/>
                <a:ea typeface="微软雅黑" panose="020B0503020204020204" pitchFamily="34" charset="-122"/>
                <a:cs typeface="Times New Roman" pitchFamily="18" charset="0"/>
              </a:rPr>
              <a:t> </a:t>
            </a:r>
            <a:r>
              <a:rPr kumimoji="0" lang="en-US" altLang="zh-CN" sz="2400" b="0" i="0" u="none" strike="noStrike" kern="1200" cap="none" spc="0" normalizeH="0" noProof="0" dirty="0" err="1">
                <a:ln>
                  <a:noFill/>
                </a:ln>
                <a:solidFill>
                  <a:schemeClr val="accent1">
                    <a:lumMod val="50000"/>
                  </a:schemeClr>
                </a:solidFill>
                <a:effectLst/>
                <a:uLnTx/>
                <a:uFillTx/>
                <a:latin typeface="Times New Roman" pitchFamily="18" charset="0"/>
                <a:ea typeface="微软雅黑" panose="020B0503020204020204" pitchFamily="34" charset="-122"/>
                <a:cs typeface="Times New Roman" pitchFamily="18" charset="0"/>
              </a:rPr>
              <a:t>nguồn</a:t>
            </a:r>
            <a:r>
              <a:rPr kumimoji="0" lang="en-US" altLang="zh-CN" sz="2400" b="0" i="0" u="none" strike="noStrike" kern="1200" cap="none" spc="0" normalizeH="0" noProof="0" dirty="0">
                <a:ln>
                  <a:noFill/>
                </a:ln>
                <a:solidFill>
                  <a:schemeClr val="accent1">
                    <a:lumMod val="50000"/>
                  </a:schemeClr>
                </a:solidFill>
                <a:effectLst/>
                <a:uLnTx/>
                <a:uFillTx/>
                <a:latin typeface="Times New Roman" pitchFamily="18" charset="0"/>
                <a:ea typeface="微软雅黑" panose="020B0503020204020204" pitchFamily="34" charset="-122"/>
                <a:cs typeface="Times New Roman" pitchFamily="18" charset="0"/>
              </a:rPr>
              <a:t> </a:t>
            </a:r>
            <a:r>
              <a:rPr kumimoji="0" lang="en-US" altLang="zh-CN" sz="2400" b="0" i="0" u="none" strike="noStrike" kern="1200" cap="none" spc="0" normalizeH="0" noProof="0" dirty="0" err="1">
                <a:ln>
                  <a:noFill/>
                </a:ln>
                <a:solidFill>
                  <a:schemeClr val="accent1">
                    <a:lumMod val="50000"/>
                  </a:schemeClr>
                </a:solidFill>
                <a:effectLst/>
                <a:uLnTx/>
                <a:uFillTx/>
                <a:latin typeface="Times New Roman" pitchFamily="18" charset="0"/>
                <a:ea typeface="微软雅黑" panose="020B0503020204020204" pitchFamily="34" charset="-122"/>
                <a:cs typeface="Times New Roman" pitchFamily="18" charset="0"/>
              </a:rPr>
              <a:t>nước</a:t>
            </a:r>
            <a:r>
              <a:rPr kumimoji="0" lang="en-US" altLang="zh-CN" sz="2400" b="0" i="0" u="none" strike="noStrike" kern="1200" cap="none" spc="0" normalizeH="0" noProof="0" dirty="0">
                <a:ln>
                  <a:noFill/>
                </a:ln>
                <a:solidFill>
                  <a:schemeClr val="accent1">
                    <a:lumMod val="50000"/>
                  </a:schemeClr>
                </a:solidFill>
                <a:effectLst/>
                <a:uLnTx/>
                <a:uFillTx/>
                <a:latin typeface="Times New Roman" pitchFamily="18" charset="0"/>
                <a:ea typeface="微软雅黑" panose="020B0503020204020204" pitchFamily="34" charset="-122"/>
                <a:cs typeface="Times New Roman" pitchFamily="18" charset="0"/>
              </a:rPr>
              <a:t> </a:t>
            </a:r>
            <a:r>
              <a:rPr kumimoji="0" lang="en-US" altLang="zh-CN" sz="2400" b="0" i="0" u="none" strike="noStrike" kern="1200" cap="none" spc="0" normalizeH="0" noProof="0" dirty="0" err="1">
                <a:ln>
                  <a:noFill/>
                </a:ln>
                <a:solidFill>
                  <a:schemeClr val="accent1">
                    <a:lumMod val="50000"/>
                  </a:schemeClr>
                </a:solidFill>
                <a:effectLst/>
                <a:uLnTx/>
                <a:uFillTx/>
                <a:latin typeface="Times New Roman" pitchFamily="18" charset="0"/>
                <a:ea typeface="微软雅黑" panose="020B0503020204020204" pitchFamily="34" charset="-122"/>
                <a:cs typeface="Times New Roman" pitchFamily="18" charset="0"/>
              </a:rPr>
              <a:t>ngọt</a:t>
            </a:r>
            <a:endParaRPr kumimoji="0" lang="zh-CN" altLang="en-US" sz="2400" b="0" i="0" u="none" strike="noStrike" kern="1200" cap="none" spc="0" normalizeH="0" baseline="0" noProof="0" dirty="0">
              <a:ln>
                <a:noFill/>
              </a:ln>
              <a:solidFill>
                <a:schemeClr val="accent1">
                  <a:lumMod val="50000"/>
                </a:schemeClr>
              </a:solidFill>
              <a:effectLst/>
              <a:uLnTx/>
              <a:uFillTx/>
              <a:latin typeface="Times New Roman" pitchFamily="18" charset="0"/>
              <a:ea typeface="微软雅黑" panose="020B0503020204020204" pitchFamily="34" charset="-122"/>
              <a:cs typeface="Times New Roman" pitchFamily="18" charset="0"/>
            </a:endParaRPr>
          </a:p>
        </p:txBody>
      </p:sp>
      <p:cxnSp>
        <p:nvCxnSpPr>
          <p:cNvPr id="29" name="Straight Arrow Connector 28">
            <a:extLst>
              <a:ext uri="{FF2B5EF4-FFF2-40B4-BE49-F238E27FC236}">
                <a16:creationId xmlns:a16="http://schemas.microsoft.com/office/drawing/2014/main" id="{0FD8D234-6507-7E50-3BB3-18290D79F028}"/>
              </a:ext>
            </a:extLst>
          </p:cNvPr>
          <p:cNvCxnSpPr>
            <a:stCxn id="2" idx="3"/>
            <a:endCxn id="5" idx="1"/>
          </p:cNvCxnSpPr>
          <p:nvPr/>
        </p:nvCxnSpPr>
        <p:spPr>
          <a:xfrm flipV="1">
            <a:off x="1815353" y="1001686"/>
            <a:ext cx="443754" cy="136225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E45D7238-4117-A93A-DB20-03FAB8A23F1E}"/>
              </a:ext>
            </a:extLst>
          </p:cNvPr>
          <p:cNvCxnSpPr>
            <a:stCxn id="2" idx="3"/>
            <a:endCxn id="11" idx="1"/>
          </p:cNvCxnSpPr>
          <p:nvPr/>
        </p:nvCxnSpPr>
        <p:spPr>
          <a:xfrm>
            <a:off x="1815353" y="2363940"/>
            <a:ext cx="163708" cy="202041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2F3324F7-3D68-6D11-289B-9D3AB3652939}"/>
              </a:ext>
            </a:extLst>
          </p:cNvPr>
          <p:cNvCxnSpPr>
            <a:cxnSpLocks/>
            <a:stCxn id="11" idx="3"/>
            <a:endCxn id="14" idx="1"/>
          </p:cNvCxnSpPr>
          <p:nvPr/>
        </p:nvCxnSpPr>
        <p:spPr>
          <a:xfrm flipV="1">
            <a:off x="4090248" y="2036174"/>
            <a:ext cx="423886" cy="23481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591F2055-8D20-95B4-7C31-F011BBBDC687}"/>
              </a:ext>
            </a:extLst>
          </p:cNvPr>
          <p:cNvCxnSpPr>
            <a:cxnSpLocks/>
            <a:stCxn id="11" idx="3"/>
            <a:endCxn id="17" idx="1"/>
          </p:cNvCxnSpPr>
          <p:nvPr/>
        </p:nvCxnSpPr>
        <p:spPr>
          <a:xfrm flipV="1">
            <a:off x="4090248" y="3004661"/>
            <a:ext cx="423885" cy="137969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1791FCD7-EC25-1061-29CB-50AE6A3C02BE}"/>
              </a:ext>
            </a:extLst>
          </p:cNvPr>
          <p:cNvCxnSpPr>
            <a:cxnSpLocks/>
            <a:stCxn id="11" idx="3"/>
            <a:endCxn id="20" idx="1"/>
          </p:cNvCxnSpPr>
          <p:nvPr/>
        </p:nvCxnSpPr>
        <p:spPr>
          <a:xfrm flipV="1">
            <a:off x="4090248" y="3907492"/>
            <a:ext cx="528104" cy="4768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25AD9923-E604-8484-D535-459F28544DE5}"/>
              </a:ext>
            </a:extLst>
          </p:cNvPr>
          <p:cNvCxnSpPr>
            <a:cxnSpLocks/>
            <a:stCxn id="11" idx="3"/>
            <a:endCxn id="23" idx="1"/>
          </p:cNvCxnSpPr>
          <p:nvPr/>
        </p:nvCxnSpPr>
        <p:spPr>
          <a:xfrm>
            <a:off x="4090248" y="4384358"/>
            <a:ext cx="528103" cy="4061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2A07A57F-1654-047B-CFC7-44622192EE95}"/>
              </a:ext>
            </a:extLst>
          </p:cNvPr>
          <p:cNvCxnSpPr>
            <a:cxnSpLocks/>
            <a:stCxn id="11" idx="3"/>
            <a:endCxn id="26" idx="1"/>
          </p:cNvCxnSpPr>
          <p:nvPr/>
        </p:nvCxnSpPr>
        <p:spPr>
          <a:xfrm>
            <a:off x="4090248" y="4384358"/>
            <a:ext cx="528103" cy="136080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7" name="Right Brace 46">
            <a:extLst>
              <a:ext uri="{FF2B5EF4-FFF2-40B4-BE49-F238E27FC236}">
                <a16:creationId xmlns:a16="http://schemas.microsoft.com/office/drawing/2014/main" id="{F40B9D7A-E4B3-5125-54F5-5FE108BA1AE8}"/>
              </a:ext>
            </a:extLst>
          </p:cNvPr>
          <p:cNvSpPr/>
          <p:nvPr/>
        </p:nvSpPr>
        <p:spPr>
          <a:xfrm>
            <a:off x="10777804" y="482484"/>
            <a:ext cx="574156" cy="2716737"/>
          </a:xfrm>
          <a:prstGeom prst="rightBrace">
            <a:avLst>
              <a:gd name="adj1" fmla="val 8333"/>
              <a:gd name="adj2" fmla="val 47529"/>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a:p>
        </p:txBody>
      </p:sp>
      <p:sp>
        <p:nvSpPr>
          <p:cNvPr id="51" name="矩形: 圆角 31">
            <a:extLst>
              <a:ext uri="{FF2B5EF4-FFF2-40B4-BE49-F238E27FC236}">
                <a16:creationId xmlns:a16="http://schemas.microsoft.com/office/drawing/2014/main" id="{DAC7DE10-C044-1892-B4D5-6E3652249778}"/>
              </a:ext>
            </a:extLst>
          </p:cNvPr>
          <p:cNvSpPr/>
          <p:nvPr/>
        </p:nvSpPr>
        <p:spPr>
          <a:xfrm>
            <a:off x="11071408" y="1203106"/>
            <a:ext cx="1120592" cy="635563"/>
          </a:xfrm>
          <a:prstGeom prst="roundRect">
            <a:avLst/>
          </a:prstGeom>
          <a:solidFill>
            <a:schemeClr val="bg1"/>
          </a:solidFill>
          <a:ln>
            <a:solidFill>
              <a:srgbClr val="FF0000"/>
            </a:solidFill>
          </a:ln>
          <a:scene3d>
            <a:camera prst="orthographicFront"/>
            <a:lightRig rig="threePt" dir="t"/>
          </a:scene3d>
          <a:sp3d>
            <a:bevelT w="114300" prst="artDeco"/>
          </a:sp3d>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err="1">
                <a:ln>
                  <a:noFill/>
                </a:ln>
                <a:solidFill>
                  <a:schemeClr val="accent1">
                    <a:lumMod val="50000"/>
                  </a:schemeClr>
                </a:solidFill>
                <a:effectLst/>
                <a:uLnTx/>
                <a:uFillTx/>
                <a:latin typeface="Times New Roman" pitchFamily="18" charset="0"/>
                <a:ea typeface="微软雅黑" panose="020B0503020204020204" pitchFamily="34" charset="-122"/>
                <a:cs typeface="Times New Roman" pitchFamily="18" charset="0"/>
              </a:rPr>
              <a:t>Tiết</a:t>
            </a:r>
            <a:r>
              <a:rPr lang="en-US" altLang="zh-CN" sz="2400" dirty="0">
                <a:solidFill>
                  <a:schemeClr val="accent1">
                    <a:lumMod val="50000"/>
                  </a:schemeClr>
                </a:solidFill>
                <a:latin typeface="Times New Roman" pitchFamily="18" charset="0"/>
                <a:ea typeface="微软雅黑" panose="020B0503020204020204" pitchFamily="34" charset="-122"/>
                <a:cs typeface="Times New Roman" pitchFamily="18" charset="0"/>
              </a:rPr>
              <a:t> </a:t>
            </a:r>
            <a:r>
              <a:rPr kumimoji="0" lang="en-US" altLang="zh-CN" sz="2400" b="0" i="0" u="none" strike="noStrike" kern="1200" cap="none" spc="0" normalizeH="0" baseline="0" noProof="0" dirty="0">
                <a:ln>
                  <a:noFill/>
                </a:ln>
                <a:solidFill>
                  <a:schemeClr val="accent1">
                    <a:lumMod val="50000"/>
                  </a:schemeClr>
                </a:solidFill>
                <a:effectLst/>
                <a:uLnTx/>
                <a:uFillTx/>
                <a:latin typeface="Times New Roman" pitchFamily="18" charset="0"/>
                <a:ea typeface="微软雅黑" panose="020B0503020204020204" pitchFamily="34" charset="-122"/>
                <a:cs typeface="Times New Roman" pitchFamily="18" charset="0"/>
              </a:rPr>
              <a:t>1</a:t>
            </a:r>
            <a:endParaRPr kumimoji="0" lang="zh-CN" altLang="en-US" sz="2400" b="0" i="0" u="none" strike="noStrike" kern="1200" cap="none" spc="0" normalizeH="0" baseline="0" noProof="0" dirty="0">
              <a:ln>
                <a:noFill/>
              </a:ln>
              <a:solidFill>
                <a:schemeClr val="accent1">
                  <a:lumMod val="50000"/>
                </a:schemeClr>
              </a:solidFill>
              <a:effectLst/>
              <a:uLnTx/>
              <a:uFillTx/>
              <a:latin typeface="Times New Roman" pitchFamily="18" charset="0"/>
              <a:ea typeface="微软雅黑" panose="020B0503020204020204" pitchFamily="34" charset="-122"/>
              <a:cs typeface="Times New Roman" pitchFamily="18" charset="0"/>
            </a:endParaRPr>
          </a:p>
        </p:txBody>
      </p:sp>
      <p:sp>
        <p:nvSpPr>
          <p:cNvPr id="64" name="Right Brace 63">
            <a:extLst>
              <a:ext uri="{FF2B5EF4-FFF2-40B4-BE49-F238E27FC236}">
                <a16:creationId xmlns:a16="http://schemas.microsoft.com/office/drawing/2014/main" id="{0D942714-13C1-7702-EC3B-7C71633A535B}"/>
              </a:ext>
            </a:extLst>
          </p:cNvPr>
          <p:cNvSpPr/>
          <p:nvPr/>
        </p:nvSpPr>
        <p:spPr>
          <a:xfrm>
            <a:off x="11071408" y="3658779"/>
            <a:ext cx="717995" cy="2231033"/>
          </a:xfrm>
          <a:prstGeom prst="rightBrace">
            <a:avLst>
              <a:gd name="adj1" fmla="val 8333"/>
              <a:gd name="adj2" fmla="val 47529"/>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a:p>
        </p:txBody>
      </p:sp>
      <p:sp>
        <p:nvSpPr>
          <p:cNvPr id="65" name="矩形: 圆角 31">
            <a:extLst>
              <a:ext uri="{FF2B5EF4-FFF2-40B4-BE49-F238E27FC236}">
                <a16:creationId xmlns:a16="http://schemas.microsoft.com/office/drawing/2014/main" id="{044F3D3B-9AB0-255F-A706-111575EC81CC}"/>
              </a:ext>
            </a:extLst>
          </p:cNvPr>
          <p:cNvSpPr/>
          <p:nvPr/>
        </p:nvSpPr>
        <p:spPr>
          <a:xfrm>
            <a:off x="11340451" y="4384358"/>
            <a:ext cx="977055" cy="635563"/>
          </a:xfrm>
          <a:prstGeom prst="roundRect">
            <a:avLst/>
          </a:prstGeom>
          <a:solidFill>
            <a:schemeClr val="bg1"/>
          </a:solidFill>
          <a:ln>
            <a:solidFill>
              <a:srgbClr val="FF0000"/>
            </a:solidFill>
          </a:ln>
          <a:scene3d>
            <a:camera prst="orthographicFront"/>
            <a:lightRig rig="threePt" dir="t"/>
          </a:scene3d>
          <a:sp3d>
            <a:bevelT w="114300" prst="artDeco"/>
          </a:sp3d>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err="1">
                <a:ln>
                  <a:noFill/>
                </a:ln>
                <a:solidFill>
                  <a:schemeClr val="accent1">
                    <a:lumMod val="50000"/>
                  </a:schemeClr>
                </a:solidFill>
                <a:effectLst/>
                <a:uLnTx/>
                <a:uFillTx/>
                <a:latin typeface="Times New Roman" pitchFamily="18" charset="0"/>
                <a:ea typeface="微软雅黑" panose="020B0503020204020204" pitchFamily="34" charset="-122"/>
                <a:cs typeface="Times New Roman" pitchFamily="18" charset="0"/>
              </a:rPr>
              <a:t>Tiết</a:t>
            </a:r>
            <a:r>
              <a:rPr lang="en-US" altLang="zh-CN" sz="2400" dirty="0">
                <a:solidFill>
                  <a:schemeClr val="accent1">
                    <a:lumMod val="50000"/>
                  </a:schemeClr>
                </a:solidFill>
                <a:latin typeface="Times New Roman" pitchFamily="18" charset="0"/>
                <a:ea typeface="微软雅黑" panose="020B0503020204020204" pitchFamily="34" charset="-122"/>
                <a:cs typeface="Times New Roman" pitchFamily="18" charset="0"/>
              </a:rPr>
              <a:t> 2</a:t>
            </a:r>
            <a:endParaRPr kumimoji="0" lang="zh-CN" altLang="en-US" sz="2400" b="0" i="0" u="none" strike="noStrike" kern="1200" cap="none" spc="0" normalizeH="0" baseline="0" noProof="0" dirty="0">
              <a:ln>
                <a:noFill/>
              </a:ln>
              <a:solidFill>
                <a:schemeClr val="accent1">
                  <a:lumMod val="50000"/>
                </a:schemeClr>
              </a:solidFill>
              <a:effectLst/>
              <a:uLnTx/>
              <a:uFillTx/>
              <a:latin typeface="Times New Roman" pitchFamily="18" charset="0"/>
              <a:ea typeface="微软雅黑" panose="020B0503020204020204" pitchFamily="34" charset="-122"/>
              <a:cs typeface="Times New Roman" pitchFamily="18" charset="0"/>
            </a:endParaRPr>
          </a:p>
        </p:txBody>
      </p:sp>
      <p:pic>
        <p:nvPicPr>
          <p:cNvPr id="4" name="Picture 2" descr="http://khoahocphattrien.vn/Images/Uploaded/Share/2020/09/03/0482Anh-QT-1.jpg">
            <a:extLst>
              <a:ext uri="{FF2B5EF4-FFF2-40B4-BE49-F238E27FC236}">
                <a16:creationId xmlns:a16="http://schemas.microsoft.com/office/drawing/2014/main" id="{27EE7091-12B6-5C6A-90C8-4593874F165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7126" y="5237170"/>
            <a:ext cx="2788901" cy="1860197"/>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Oval 2">
            <a:extLst>
              <a:ext uri="{FF2B5EF4-FFF2-40B4-BE49-F238E27FC236}">
                <a16:creationId xmlns:a16="http://schemas.microsoft.com/office/drawing/2014/main" id="{B9EE1A67-DE7E-6136-3982-BB23F0D657DF}"/>
              </a:ext>
            </a:extLst>
          </p:cNvPr>
          <p:cNvSpPr/>
          <p:nvPr/>
        </p:nvSpPr>
        <p:spPr>
          <a:xfrm>
            <a:off x="253972" y="3048628"/>
            <a:ext cx="1231153" cy="386121"/>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latin typeface="Arial" panose="020B0604020202020204" pitchFamily="34" charset="0"/>
                <a:cs typeface="Arial" panose="020B0604020202020204" pitchFamily="34" charset="0"/>
              </a:rPr>
              <a:t>2 </a:t>
            </a:r>
            <a:r>
              <a:rPr lang="en-US" sz="2000" dirty="0" err="1">
                <a:latin typeface="Arial" panose="020B0604020202020204" pitchFamily="34" charset="0"/>
                <a:cs typeface="Arial" panose="020B0604020202020204" pitchFamily="34" charset="0"/>
              </a:rPr>
              <a:t>tiết</a:t>
            </a:r>
            <a:endParaRPr lang="vi-VN"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86342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1000"/>
                                        <p:tgtEl>
                                          <p:spTgt spid="31"/>
                                        </p:tgtEl>
                                      </p:cBhvr>
                                    </p:animEffect>
                                    <p:anim calcmode="lin" valueType="num">
                                      <p:cBhvr>
                                        <p:cTn id="13" dur="1000" fill="hold"/>
                                        <p:tgtEl>
                                          <p:spTgt spid="31"/>
                                        </p:tgtEl>
                                        <p:attrNameLst>
                                          <p:attrName>ppt_x</p:attrName>
                                        </p:attrNameLst>
                                      </p:cBhvr>
                                      <p:tavLst>
                                        <p:tav tm="0">
                                          <p:val>
                                            <p:strVal val="#ppt_x"/>
                                          </p:val>
                                        </p:tav>
                                        <p:tav tm="100000">
                                          <p:val>
                                            <p:strVal val="#ppt_x"/>
                                          </p:val>
                                        </p:tav>
                                      </p:tavLst>
                                    </p:anim>
                                    <p:anim calcmode="lin" valueType="num">
                                      <p:cBhvr>
                                        <p:cTn id="14" dur="1000" fill="hold"/>
                                        <p:tgtEl>
                                          <p:spTgt spid="3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iterate type="lt">
                                    <p:tmPct val="0"/>
                                  </p:iterate>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wipe(down)">
                                      <p:cBhvr>
                                        <p:cTn id="29" dur="500"/>
                                        <p:tgtEl>
                                          <p:spTgt spid="33"/>
                                        </p:tgtEl>
                                      </p:cBhvr>
                                    </p:animEffect>
                                  </p:childTnLst>
                                </p:cTn>
                              </p:par>
                              <p:par>
                                <p:cTn id="30" presetID="22" presetClass="entr" presetSubtype="4" fill="hold" nodeType="with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wipe(down)">
                                      <p:cBhvr>
                                        <p:cTn id="32" dur="500"/>
                                        <p:tgtEl>
                                          <p:spTgt spid="35"/>
                                        </p:tgtEl>
                                      </p:cBhvr>
                                    </p:animEffect>
                                  </p:childTnLst>
                                </p:cTn>
                              </p:par>
                              <p:par>
                                <p:cTn id="33" presetID="22" presetClass="entr" presetSubtype="4" fill="hold" nodeType="withEffect">
                                  <p:stCondLst>
                                    <p:cond delay="0"/>
                                  </p:stCondLst>
                                  <p:childTnLst>
                                    <p:set>
                                      <p:cBhvr>
                                        <p:cTn id="34" dur="1" fill="hold">
                                          <p:stCondLst>
                                            <p:cond delay="0"/>
                                          </p:stCondLst>
                                        </p:cTn>
                                        <p:tgtEl>
                                          <p:spTgt spid="39"/>
                                        </p:tgtEl>
                                        <p:attrNameLst>
                                          <p:attrName>style.visibility</p:attrName>
                                        </p:attrNameLst>
                                      </p:cBhvr>
                                      <p:to>
                                        <p:strVal val="visible"/>
                                      </p:to>
                                    </p:set>
                                    <p:animEffect transition="in" filter="wipe(down)">
                                      <p:cBhvr>
                                        <p:cTn id="35" dur="500"/>
                                        <p:tgtEl>
                                          <p:spTgt spid="39"/>
                                        </p:tgtEl>
                                      </p:cBhvr>
                                    </p:animEffect>
                                  </p:childTnLst>
                                </p:cTn>
                              </p:par>
                              <p:par>
                                <p:cTn id="36" presetID="22" presetClass="entr" presetSubtype="4" fill="hold" nodeType="withEffect">
                                  <p:stCondLst>
                                    <p:cond delay="0"/>
                                  </p:stCondLst>
                                  <p:childTnLst>
                                    <p:set>
                                      <p:cBhvr>
                                        <p:cTn id="37" dur="1" fill="hold">
                                          <p:stCondLst>
                                            <p:cond delay="0"/>
                                          </p:stCondLst>
                                        </p:cTn>
                                        <p:tgtEl>
                                          <p:spTgt spid="37"/>
                                        </p:tgtEl>
                                        <p:attrNameLst>
                                          <p:attrName>style.visibility</p:attrName>
                                        </p:attrNameLst>
                                      </p:cBhvr>
                                      <p:to>
                                        <p:strVal val="visible"/>
                                      </p:to>
                                    </p:set>
                                    <p:animEffect transition="in" filter="wipe(down)">
                                      <p:cBhvr>
                                        <p:cTn id="38" dur="500"/>
                                        <p:tgtEl>
                                          <p:spTgt spid="37"/>
                                        </p:tgtEl>
                                      </p:cBhvr>
                                    </p:animEffect>
                                  </p:childTnLst>
                                </p:cTn>
                              </p:par>
                              <p:par>
                                <p:cTn id="39" presetID="22" presetClass="entr" presetSubtype="4" fill="hold" nodeType="withEffect">
                                  <p:stCondLst>
                                    <p:cond delay="0"/>
                                  </p:stCondLst>
                                  <p:childTnLst>
                                    <p:set>
                                      <p:cBhvr>
                                        <p:cTn id="40" dur="1" fill="hold">
                                          <p:stCondLst>
                                            <p:cond delay="0"/>
                                          </p:stCondLst>
                                        </p:cTn>
                                        <p:tgtEl>
                                          <p:spTgt spid="41"/>
                                        </p:tgtEl>
                                        <p:attrNameLst>
                                          <p:attrName>style.visibility</p:attrName>
                                        </p:attrNameLst>
                                      </p:cBhvr>
                                      <p:to>
                                        <p:strVal val="visible"/>
                                      </p:to>
                                    </p:set>
                                    <p:animEffect transition="in" filter="wipe(down)">
                                      <p:cBhvr>
                                        <p:cTn id="41" dur="500"/>
                                        <p:tgtEl>
                                          <p:spTgt spid="41"/>
                                        </p:tgtEl>
                                      </p:cBhvr>
                                    </p:animEffect>
                                  </p:childTnLst>
                                </p:cTn>
                              </p:par>
                              <p:par>
                                <p:cTn id="42" presetID="22" presetClass="entr" presetSubtype="4" fill="hold" grpId="0" nodeType="withEffect">
                                  <p:stCondLst>
                                    <p:cond delay="0"/>
                                  </p:stCondLst>
                                  <p:iterate type="lt">
                                    <p:tmPct val="0"/>
                                  </p:iterate>
                                  <p:childTnLst>
                                    <p:set>
                                      <p:cBhvr>
                                        <p:cTn id="43" dur="1" fill="hold">
                                          <p:stCondLst>
                                            <p:cond delay="0"/>
                                          </p:stCondLst>
                                        </p:cTn>
                                        <p:tgtEl>
                                          <p:spTgt spid="14"/>
                                        </p:tgtEl>
                                        <p:attrNameLst>
                                          <p:attrName>style.visibility</p:attrName>
                                        </p:attrNameLst>
                                      </p:cBhvr>
                                      <p:to>
                                        <p:strVal val="visible"/>
                                      </p:to>
                                    </p:set>
                                    <p:animEffect transition="in" filter="wipe(down)">
                                      <p:cBhvr>
                                        <p:cTn id="44" dur="500"/>
                                        <p:tgtEl>
                                          <p:spTgt spid="14"/>
                                        </p:tgtEl>
                                      </p:cBhvr>
                                    </p:animEffect>
                                  </p:childTnLst>
                                </p:cTn>
                              </p:par>
                              <p:par>
                                <p:cTn id="45" presetID="22" presetClass="entr" presetSubtype="4" fill="hold" grpId="0" nodeType="withEffect">
                                  <p:stCondLst>
                                    <p:cond delay="0"/>
                                  </p:stCondLst>
                                  <p:iterate type="lt">
                                    <p:tmPct val="0"/>
                                  </p:iterate>
                                  <p:childTnLst>
                                    <p:set>
                                      <p:cBhvr>
                                        <p:cTn id="46" dur="1" fill="hold">
                                          <p:stCondLst>
                                            <p:cond delay="0"/>
                                          </p:stCondLst>
                                        </p:cTn>
                                        <p:tgtEl>
                                          <p:spTgt spid="17"/>
                                        </p:tgtEl>
                                        <p:attrNameLst>
                                          <p:attrName>style.visibility</p:attrName>
                                        </p:attrNameLst>
                                      </p:cBhvr>
                                      <p:to>
                                        <p:strVal val="visible"/>
                                      </p:to>
                                    </p:set>
                                    <p:animEffect transition="in" filter="wipe(down)">
                                      <p:cBhvr>
                                        <p:cTn id="47" dur="500"/>
                                        <p:tgtEl>
                                          <p:spTgt spid="17"/>
                                        </p:tgtEl>
                                      </p:cBhvr>
                                    </p:animEffect>
                                  </p:childTnLst>
                                </p:cTn>
                              </p:par>
                              <p:par>
                                <p:cTn id="48" presetID="22" presetClass="entr" presetSubtype="4" fill="hold" grpId="0" nodeType="with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wipe(down)">
                                      <p:cBhvr>
                                        <p:cTn id="50" dur="500"/>
                                        <p:tgtEl>
                                          <p:spTgt spid="20"/>
                                        </p:tgtEl>
                                      </p:cBhvr>
                                    </p:animEffect>
                                  </p:childTnLst>
                                </p:cTn>
                              </p:par>
                              <p:par>
                                <p:cTn id="51" presetID="22" presetClass="entr" presetSubtype="4" fill="hold" grpId="0" nodeType="withEffect">
                                  <p:stCondLst>
                                    <p:cond delay="0"/>
                                  </p:stCondLst>
                                  <p:childTnLst>
                                    <p:set>
                                      <p:cBhvr>
                                        <p:cTn id="52" dur="1" fill="hold">
                                          <p:stCondLst>
                                            <p:cond delay="0"/>
                                          </p:stCondLst>
                                        </p:cTn>
                                        <p:tgtEl>
                                          <p:spTgt spid="23"/>
                                        </p:tgtEl>
                                        <p:attrNameLst>
                                          <p:attrName>style.visibility</p:attrName>
                                        </p:attrNameLst>
                                      </p:cBhvr>
                                      <p:to>
                                        <p:strVal val="visible"/>
                                      </p:to>
                                    </p:set>
                                    <p:animEffect transition="in" filter="wipe(down)">
                                      <p:cBhvr>
                                        <p:cTn id="53" dur="500"/>
                                        <p:tgtEl>
                                          <p:spTgt spid="23"/>
                                        </p:tgtEl>
                                      </p:cBhvr>
                                    </p:animEffect>
                                  </p:childTnLst>
                                </p:cTn>
                              </p:par>
                              <p:par>
                                <p:cTn id="54" presetID="22" presetClass="entr" presetSubtype="4" fill="hold" grpId="0" nodeType="withEffect">
                                  <p:stCondLst>
                                    <p:cond delay="0"/>
                                  </p:stCondLst>
                                  <p:childTnLst>
                                    <p:set>
                                      <p:cBhvr>
                                        <p:cTn id="55" dur="1" fill="hold">
                                          <p:stCondLst>
                                            <p:cond delay="0"/>
                                          </p:stCondLst>
                                        </p:cTn>
                                        <p:tgtEl>
                                          <p:spTgt spid="26"/>
                                        </p:tgtEl>
                                        <p:attrNameLst>
                                          <p:attrName>style.visibility</p:attrName>
                                        </p:attrNameLst>
                                      </p:cBhvr>
                                      <p:to>
                                        <p:strVal val="visible"/>
                                      </p:to>
                                    </p:set>
                                    <p:animEffect transition="in" filter="wipe(down)">
                                      <p:cBhvr>
                                        <p:cTn id="56" dur="500"/>
                                        <p:tgtEl>
                                          <p:spTgt spid="26"/>
                                        </p:tgtEl>
                                      </p:cBhvr>
                                    </p:animEffect>
                                  </p:childTnLst>
                                </p:cTn>
                              </p:par>
                            </p:childTnLst>
                          </p:cTn>
                        </p:par>
                      </p:childTnLst>
                    </p:cTn>
                  </p:par>
                  <p:par>
                    <p:cTn id="57" fill="hold">
                      <p:stCondLst>
                        <p:cond delay="indefinite"/>
                      </p:stCondLst>
                      <p:childTnLst>
                        <p:par>
                          <p:cTn id="58" fill="hold">
                            <p:stCondLst>
                              <p:cond delay="0"/>
                            </p:stCondLst>
                            <p:childTnLst>
                              <p:par>
                                <p:cTn id="59" presetID="32" presetClass="emph" presetSubtype="0" fill="hold" grpId="1" nodeType="clickEffect">
                                  <p:stCondLst>
                                    <p:cond delay="0"/>
                                  </p:stCondLst>
                                  <p:iterate type="lt">
                                    <p:tmPct val="0"/>
                                  </p:iterate>
                                  <p:childTnLst>
                                    <p:animRot by="120000">
                                      <p:cBhvr>
                                        <p:cTn id="60" dur="100" fill="hold">
                                          <p:stCondLst>
                                            <p:cond delay="0"/>
                                          </p:stCondLst>
                                        </p:cTn>
                                        <p:tgtEl>
                                          <p:spTgt spid="5"/>
                                        </p:tgtEl>
                                        <p:attrNameLst>
                                          <p:attrName>r</p:attrName>
                                        </p:attrNameLst>
                                      </p:cBhvr>
                                    </p:animRot>
                                    <p:animRot by="-240000">
                                      <p:cBhvr>
                                        <p:cTn id="61" dur="200" fill="hold">
                                          <p:stCondLst>
                                            <p:cond delay="200"/>
                                          </p:stCondLst>
                                        </p:cTn>
                                        <p:tgtEl>
                                          <p:spTgt spid="5"/>
                                        </p:tgtEl>
                                        <p:attrNameLst>
                                          <p:attrName>r</p:attrName>
                                        </p:attrNameLst>
                                      </p:cBhvr>
                                    </p:animRot>
                                    <p:animRot by="240000">
                                      <p:cBhvr>
                                        <p:cTn id="62" dur="200" fill="hold">
                                          <p:stCondLst>
                                            <p:cond delay="400"/>
                                          </p:stCondLst>
                                        </p:cTn>
                                        <p:tgtEl>
                                          <p:spTgt spid="5"/>
                                        </p:tgtEl>
                                        <p:attrNameLst>
                                          <p:attrName>r</p:attrName>
                                        </p:attrNameLst>
                                      </p:cBhvr>
                                    </p:animRot>
                                    <p:animRot by="-240000">
                                      <p:cBhvr>
                                        <p:cTn id="63" dur="200" fill="hold">
                                          <p:stCondLst>
                                            <p:cond delay="600"/>
                                          </p:stCondLst>
                                        </p:cTn>
                                        <p:tgtEl>
                                          <p:spTgt spid="5"/>
                                        </p:tgtEl>
                                        <p:attrNameLst>
                                          <p:attrName>r</p:attrName>
                                        </p:attrNameLst>
                                      </p:cBhvr>
                                    </p:animRot>
                                    <p:animRot by="120000">
                                      <p:cBhvr>
                                        <p:cTn id="64" dur="200" fill="hold">
                                          <p:stCondLst>
                                            <p:cond delay="800"/>
                                          </p:stCondLst>
                                        </p:cTn>
                                        <p:tgtEl>
                                          <p:spTgt spid="5"/>
                                        </p:tgtEl>
                                        <p:attrNameLst>
                                          <p:attrName>r</p:attrName>
                                        </p:attrNameLst>
                                      </p:cBhvr>
                                    </p:animRot>
                                  </p:childTnLst>
                                </p:cTn>
                              </p:par>
                              <p:par>
                                <p:cTn id="65" presetID="32" presetClass="emph" presetSubtype="0" fill="hold" grpId="1" nodeType="withEffect">
                                  <p:stCondLst>
                                    <p:cond delay="0"/>
                                  </p:stCondLst>
                                  <p:iterate type="lt">
                                    <p:tmPct val="0"/>
                                  </p:iterate>
                                  <p:childTnLst>
                                    <p:animRot by="120000">
                                      <p:cBhvr>
                                        <p:cTn id="66" dur="100" fill="hold">
                                          <p:stCondLst>
                                            <p:cond delay="0"/>
                                          </p:stCondLst>
                                        </p:cTn>
                                        <p:tgtEl>
                                          <p:spTgt spid="14"/>
                                        </p:tgtEl>
                                        <p:attrNameLst>
                                          <p:attrName>r</p:attrName>
                                        </p:attrNameLst>
                                      </p:cBhvr>
                                    </p:animRot>
                                    <p:animRot by="-240000">
                                      <p:cBhvr>
                                        <p:cTn id="67" dur="200" fill="hold">
                                          <p:stCondLst>
                                            <p:cond delay="200"/>
                                          </p:stCondLst>
                                        </p:cTn>
                                        <p:tgtEl>
                                          <p:spTgt spid="14"/>
                                        </p:tgtEl>
                                        <p:attrNameLst>
                                          <p:attrName>r</p:attrName>
                                        </p:attrNameLst>
                                      </p:cBhvr>
                                    </p:animRot>
                                    <p:animRot by="240000">
                                      <p:cBhvr>
                                        <p:cTn id="68" dur="200" fill="hold">
                                          <p:stCondLst>
                                            <p:cond delay="400"/>
                                          </p:stCondLst>
                                        </p:cTn>
                                        <p:tgtEl>
                                          <p:spTgt spid="14"/>
                                        </p:tgtEl>
                                        <p:attrNameLst>
                                          <p:attrName>r</p:attrName>
                                        </p:attrNameLst>
                                      </p:cBhvr>
                                    </p:animRot>
                                    <p:animRot by="-240000">
                                      <p:cBhvr>
                                        <p:cTn id="69" dur="200" fill="hold">
                                          <p:stCondLst>
                                            <p:cond delay="600"/>
                                          </p:stCondLst>
                                        </p:cTn>
                                        <p:tgtEl>
                                          <p:spTgt spid="14"/>
                                        </p:tgtEl>
                                        <p:attrNameLst>
                                          <p:attrName>r</p:attrName>
                                        </p:attrNameLst>
                                      </p:cBhvr>
                                    </p:animRot>
                                    <p:animRot by="120000">
                                      <p:cBhvr>
                                        <p:cTn id="70" dur="200" fill="hold">
                                          <p:stCondLst>
                                            <p:cond delay="800"/>
                                          </p:stCondLst>
                                        </p:cTn>
                                        <p:tgtEl>
                                          <p:spTgt spid="14"/>
                                        </p:tgtEl>
                                        <p:attrNameLst>
                                          <p:attrName>r</p:attrName>
                                        </p:attrNameLst>
                                      </p:cBhvr>
                                    </p:animRot>
                                  </p:childTnLst>
                                </p:cTn>
                              </p:par>
                              <p:par>
                                <p:cTn id="71" presetID="32" presetClass="emph" presetSubtype="0" fill="hold" grpId="1" nodeType="withEffect">
                                  <p:stCondLst>
                                    <p:cond delay="0"/>
                                  </p:stCondLst>
                                  <p:iterate type="lt">
                                    <p:tmPct val="0"/>
                                  </p:iterate>
                                  <p:childTnLst>
                                    <p:animRot by="120000">
                                      <p:cBhvr>
                                        <p:cTn id="72" dur="100" fill="hold">
                                          <p:stCondLst>
                                            <p:cond delay="0"/>
                                          </p:stCondLst>
                                        </p:cTn>
                                        <p:tgtEl>
                                          <p:spTgt spid="17"/>
                                        </p:tgtEl>
                                        <p:attrNameLst>
                                          <p:attrName>r</p:attrName>
                                        </p:attrNameLst>
                                      </p:cBhvr>
                                    </p:animRot>
                                    <p:animRot by="-240000">
                                      <p:cBhvr>
                                        <p:cTn id="73" dur="200" fill="hold">
                                          <p:stCondLst>
                                            <p:cond delay="200"/>
                                          </p:stCondLst>
                                        </p:cTn>
                                        <p:tgtEl>
                                          <p:spTgt spid="17"/>
                                        </p:tgtEl>
                                        <p:attrNameLst>
                                          <p:attrName>r</p:attrName>
                                        </p:attrNameLst>
                                      </p:cBhvr>
                                    </p:animRot>
                                    <p:animRot by="240000">
                                      <p:cBhvr>
                                        <p:cTn id="74" dur="200" fill="hold">
                                          <p:stCondLst>
                                            <p:cond delay="400"/>
                                          </p:stCondLst>
                                        </p:cTn>
                                        <p:tgtEl>
                                          <p:spTgt spid="17"/>
                                        </p:tgtEl>
                                        <p:attrNameLst>
                                          <p:attrName>r</p:attrName>
                                        </p:attrNameLst>
                                      </p:cBhvr>
                                    </p:animRot>
                                    <p:animRot by="-240000">
                                      <p:cBhvr>
                                        <p:cTn id="75" dur="200" fill="hold">
                                          <p:stCondLst>
                                            <p:cond delay="600"/>
                                          </p:stCondLst>
                                        </p:cTn>
                                        <p:tgtEl>
                                          <p:spTgt spid="17"/>
                                        </p:tgtEl>
                                        <p:attrNameLst>
                                          <p:attrName>r</p:attrName>
                                        </p:attrNameLst>
                                      </p:cBhvr>
                                    </p:animRot>
                                    <p:animRot by="120000">
                                      <p:cBhvr>
                                        <p:cTn id="76" dur="200" fill="hold">
                                          <p:stCondLst>
                                            <p:cond delay="800"/>
                                          </p:stCondLst>
                                        </p:cTn>
                                        <p:tgtEl>
                                          <p:spTgt spid="17"/>
                                        </p:tgtEl>
                                        <p:attrNameLst>
                                          <p:attrName>r</p:attrName>
                                        </p:attrNameLst>
                                      </p:cBhvr>
                                    </p:animRot>
                                  </p:childTnLst>
                                </p:cTn>
                              </p:par>
                            </p:childTnLst>
                          </p:cTn>
                        </p:par>
                      </p:childTnLst>
                    </p:cTn>
                  </p:par>
                  <p:par>
                    <p:cTn id="77" fill="hold">
                      <p:stCondLst>
                        <p:cond delay="indefinite"/>
                      </p:stCondLst>
                      <p:childTnLst>
                        <p:par>
                          <p:cTn id="78" fill="hold">
                            <p:stCondLst>
                              <p:cond delay="0"/>
                            </p:stCondLst>
                            <p:childTnLst>
                              <p:par>
                                <p:cTn id="79" presetID="16" presetClass="entr" presetSubtype="21" fill="hold" grpId="0" nodeType="clickEffect">
                                  <p:stCondLst>
                                    <p:cond delay="0"/>
                                  </p:stCondLst>
                                  <p:childTnLst>
                                    <p:set>
                                      <p:cBhvr>
                                        <p:cTn id="80" dur="1" fill="hold">
                                          <p:stCondLst>
                                            <p:cond delay="0"/>
                                          </p:stCondLst>
                                        </p:cTn>
                                        <p:tgtEl>
                                          <p:spTgt spid="51"/>
                                        </p:tgtEl>
                                        <p:attrNameLst>
                                          <p:attrName>style.visibility</p:attrName>
                                        </p:attrNameLst>
                                      </p:cBhvr>
                                      <p:to>
                                        <p:strVal val="visible"/>
                                      </p:to>
                                    </p:set>
                                    <p:animEffect transition="in" filter="barn(inVertical)">
                                      <p:cBhvr>
                                        <p:cTn id="81" dur="500"/>
                                        <p:tgtEl>
                                          <p:spTgt spid="51"/>
                                        </p:tgtEl>
                                      </p:cBhvr>
                                    </p:animEffect>
                                  </p:childTnLst>
                                </p:cTn>
                              </p:par>
                            </p:childTnLst>
                          </p:cTn>
                        </p:par>
                      </p:childTnLst>
                    </p:cTn>
                  </p:par>
                  <p:par>
                    <p:cTn id="82" fill="hold">
                      <p:stCondLst>
                        <p:cond delay="indefinite"/>
                      </p:stCondLst>
                      <p:childTnLst>
                        <p:par>
                          <p:cTn id="83" fill="hold">
                            <p:stCondLst>
                              <p:cond delay="0"/>
                            </p:stCondLst>
                            <p:childTnLst>
                              <p:par>
                                <p:cTn id="84" presetID="16" presetClass="entr" presetSubtype="21" fill="hold" grpId="0" nodeType="clickEffect">
                                  <p:stCondLst>
                                    <p:cond delay="0"/>
                                  </p:stCondLst>
                                  <p:childTnLst>
                                    <p:set>
                                      <p:cBhvr>
                                        <p:cTn id="85" dur="1" fill="hold">
                                          <p:stCondLst>
                                            <p:cond delay="0"/>
                                          </p:stCondLst>
                                        </p:cTn>
                                        <p:tgtEl>
                                          <p:spTgt spid="47"/>
                                        </p:tgtEl>
                                        <p:attrNameLst>
                                          <p:attrName>style.visibility</p:attrName>
                                        </p:attrNameLst>
                                      </p:cBhvr>
                                      <p:to>
                                        <p:strVal val="visible"/>
                                      </p:to>
                                    </p:set>
                                    <p:animEffect transition="in" filter="barn(inVertical)">
                                      <p:cBhvr>
                                        <p:cTn id="86" dur="500"/>
                                        <p:tgtEl>
                                          <p:spTgt spid="47"/>
                                        </p:tgtEl>
                                      </p:cBhvr>
                                    </p:animEffect>
                                  </p:childTnLst>
                                </p:cTn>
                              </p:par>
                            </p:childTnLst>
                          </p:cTn>
                        </p:par>
                      </p:childTnLst>
                    </p:cTn>
                  </p:par>
                  <p:par>
                    <p:cTn id="87" fill="hold">
                      <p:stCondLst>
                        <p:cond delay="indefinite"/>
                      </p:stCondLst>
                      <p:childTnLst>
                        <p:par>
                          <p:cTn id="88" fill="hold">
                            <p:stCondLst>
                              <p:cond delay="0"/>
                            </p:stCondLst>
                            <p:childTnLst>
                              <p:par>
                                <p:cTn id="89" presetID="16" presetClass="entr" presetSubtype="21" fill="hold" grpId="0" nodeType="clickEffect">
                                  <p:stCondLst>
                                    <p:cond delay="0"/>
                                  </p:stCondLst>
                                  <p:childTnLst>
                                    <p:set>
                                      <p:cBhvr>
                                        <p:cTn id="90" dur="1" fill="hold">
                                          <p:stCondLst>
                                            <p:cond delay="0"/>
                                          </p:stCondLst>
                                        </p:cTn>
                                        <p:tgtEl>
                                          <p:spTgt spid="64"/>
                                        </p:tgtEl>
                                        <p:attrNameLst>
                                          <p:attrName>style.visibility</p:attrName>
                                        </p:attrNameLst>
                                      </p:cBhvr>
                                      <p:to>
                                        <p:strVal val="visible"/>
                                      </p:to>
                                    </p:set>
                                    <p:animEffect transition="in" filter="barn(inVertical)">
                                      <p:cBhvr>
                                        <p:cTn id="91" dur="500"/>
                                        <p:tgtEl>
                                          <p:spTgt spid="64"/>
                                        </p:tgtEl>
                                      </p:cBhvr>
                                    </p:animEffect>
                                  </p:childTnLst>
                                </p:cTn>
                              </p:par>
                              <p:par>
                                <p:cTn id="92" presetID="16" presetClass="entr" presetSubtype="21" fill="hold" grpId="0" nodeType="withEffect">
                                  <p:stCondLst>
                                    <p:cond delay="0"/>
                                  </p:stCondLst>
                                  <p:childTnLst>
                                    <p:set>
                                      <p:cBhvr>
                                        <p:cTn id="93" dur="1" fill="hold">
                                          <p:stCondLst>
                                            <p:cond delay="0"/>
                                          </p:stCondLst>
                                        </p:cTn>
                                        <p:tgtEl>
                                          <p:spTgt spid="65"/>
                                        </p:tgtEl>
                                        <p:attrNameLst>
                                          <p:attrName>style.visibility</p:attrName>
                                        </p:attrNameLst>
                                      </p:cBhvr>
                                      <p:to>
                                        <p:strVal val="visible"/>
                                      </p:to>
                                    </p:set>
                                    <p:animEffect transition="in" filter="barn(inVertical)">
                                      <p:cBhvr>
                                        <p:cTn id="94"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11" grpId="0" animBg="1"/>
      <p:bldP spid="14" grpId="0" animBg="1"/>
      <p:bldP spid="14" grpId="1" animBg="1"/>
      <p:bldP spid="17" grpId="0" animBg="1"/>
      <p:bldP spid="17" grpId="1" animBg="1"/>
      <p:bldP spid="20" grpId="0" animBg="1"/>
      <p:bldP spid="23" grpId="0" animBg="1"/>
      <p:bldP spid="26" grpId="0" animBg="1"/>
      <p:bldP spid="47" grpId="0" animBg="1"/>
      <p:bldP spid="51" grpId="0" animBg="1"/>
      <p:bldP spid="64" grpId="0" animBg="1"/>
      <p:bldP spid="6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847DC0-328F-E328-B143-51E7E3E76A8C}"/>
              </a:ext>
            </a:extLst>
          </p:cNvPr>
          <p:cNvSpPr>
            <a:spLocks noGrp="1"/>
          </p:cNvSpPr>
          <p:nvPr>
            <p:ph type="title"/>
          </p:nvPr>
        </p:nvSpPr>
        <p:spPr>
          <a:xfrm>
            <a:off x="821672" y="955903"/>
            <a:ext cx="10515600" cy="845110"/>
          </a:xfrm>
          <a:ln>
            <a:solidFill>
              <a:schemeClr val="accent1"/>
            </a:solidFill>
          </a:ln>
        </p:spPr>
        <p:txBody>
          <a:bodyPr>
            <a:normAutofit/>
          </a:bodyPr>
          <a:lstStyle/>
          <a:p>
            <a:r>
              <a:rPr lang="en-US" sz="24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Dựa</a:t>
            </a:r>
            <a:r>
              <a:rPr lang="en-US" sz="24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vào</a:t>
            </a:r>
            <a:r>
              <a:rPr lang="en-US" sz="24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thông</a:t>
            </a:r>
            <a:r>
              <a:rPr lang="en-US" sz="24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tin </a:t>
            </a:r>
            <a:r>
              <a:rPr lang="vi-VN" sz="24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mục 1 – SGK trang 37</a:t>
            </a:r>
            <a:r>
              <a:rPr lang="en-US" sz="24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24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hãy</a:t>
            </a:r>
            <a:r>
              <a:rPr lang="en-US" sz="24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điền</a:t>
            </a:r>
            <a:r>
              <a:rPr lang="en-US" sz="24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4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còn</a:t>
            </a:r>
            <a:r>
              <a:rPr lang="en-US" sz="24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thiếu</a:t>
            </a:r>
            <a:r>
              <a:rPr lang="en-US" sz="24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4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hoàn</a:t>
            </a:r>
            <a:r>
              <a:rPr lang="en-US" sz="24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thiện</a:t>
            </a:r>
            <a:r>
              <a:rPr lang="en-US" sz="24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khái</a:t>
            </a:r>
            <a:r>
              <a:rPr lang="en-US" sz="24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niệm</a:t>
            </a:r>
            <a:r>
              <a:rPr lang="en-US" sz="24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thuỷ</a:t>
            </a:r>
            <a:r>
              <a:rPr lang="en-US" sz="24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quyển</a:t>
            </a:r>
            <a:r>
              <a:rPr lang="en-US" sz="24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2400" dirty="0">
              <a:solidFill>
                <a:srgbClr val="7030A0"/>
              </a:solidFill>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D76BECD8-0233-FF4C-31AA-83F3454D3E5E}"/>
              </a:ext>
            </a:extLst>
          </p:cNvPr>
          <p:cNvSpPr>
            <a:spLocks noGrp="1"/>
          </p:cNvSpPr>
          <p:nvPr>
            <p:ph idx="1"/>
          </p:nvPr>
        </p:nvSpPr>
        <p:spPr>
          <a:xfrm>
            <a:off x="855151" y="2033450"/>
            <a:ext cx="10515600" cy="1365958"/>
          </a:xfrm>
          <a:ln>
            <a:solidFill>
              <a:schemeClr val="accent1"/>
            </a:solidFill>
          </a:ln>
        </p:spPr>
        <p:txBody>
          <a:bodyPr>
            <a:noAutofit/>
          </a:bodyPr>
          <a:lstStyle/>
          <a:p>
            <a:pPr marL="0" indent="0" algn="just">
              <a:lnSpc>
                <a:spcPct val="107000"/>
              </a:lnSpc>
              <a:spcAft>
                <a:spcPts val="800"/>
              </a:spcAft>
              <a:buNone/>
            </a:pPr>
            <a:r>
              <a:rPr lang="vi-VN" sz="2400" dirty="0">
                <a:effectLst/>
                <a:ea typeface="Times New Roman" panose="02020603050405020304" pitchFamily="18" charset="0"/>
              </a:rPr>
              <a:t>Thủy quyển là toàn bộ</a:t>
            </a:r>
            <a:r>
              <a:rPr lang="en-US" sz="2400" dirty="0">
                <a:effectLst/>
                <a:ea typeface="Times New Roman" panose="02020603050405020304" pitchFamily="18" charset="0"/>
              </a:rPr>
              <a:t>  </a:t>
            </a:r>
            <a:r>
              <a:rPr lang="vi-VN" sz="2400" dirty="0">
                <a:effectLst/>
                <a:ea typeface="Times New Roman" panose="02020603050405020304" pitchFamily="18" charset="0"/>
              </a:rPr>
              <a:t> …………</a:t>
            </a:r>
            <a:r>
              <a:rPr lang="en-US" sz="2400" dirty="0">
                <a:effectLst/>
                <a:ea typeface="Times New Roman" panose="02020603050405020304" pitchFamily="18" charset="0"/>
              </a:rPr>
              <a:t>    </a:t>
            </a:r>
            <a:r>
              <a:rPr lang="vi-VN" sz="2400" dirty="0">
                <a:effectLst/>
                <a:ea typeface="Times New Roman" panose="02020603050405020304" pitchFamily="18" charset="0"/>
              </a:rPr>
              <a:t>bao quanh Trái Đất, phân bố trong các ……….</a:t>
            </a:r>
            <a:r>
              <a:rPr lang="en-US" sz="2400" dirty="0">
                <a:ea typeface="Times New Roman" panose="02020603050405020304" pitchFamily="18" charset="0"/>
              </a:rPr>
              <a:t>.........., </a:t>
            </a:r>
            <a:r>
              <a:rPr lang="vi-VN" sz="2400" dirty="0">
                <a:effectLst/>
                <a:ea typeface="Times New Roman" panose="02020603050405020304" pitchFamily="18" charset="0"/>
              </a:rPr>
              <a:t>trên …….………, trong các lớp ……………., trong …….</a:t>
            </a:r>
            <a:r>
              <a:rPr lang="en-US" sz="2400" dirty="0">
                <a:effectLst/>
                <a:ea typeface="Times New Roman" panose="02020603050405020304" pitchFamily="18" charset="0"/>
              </a:rPr>
              <a:t>.</a:t>
            </a:r>
            <a:r>
              <a:rPr lang="vi-VN" sz="2400" dirty="0">
                <a:effectLst/>
                <a:ea typeface="Times New Roman" panose="02020603050405020304" pitchFamily="18" charset="0"/>
              </a:rPr>
              <a:t>…….. và cả trong …….……. sinh vật.</a:t>
            </a:r>
            <a:endParaRPr lang="vi-VN" sz="2400" dirty="0">
              <a:effectLst/>
              <a:ea typeface="Calibri" panose="020F0502020204030204" pitchFamily="34" charset="0"/>
            </a:endParaRPr>
          </a:p>
        </p:txBody>
      </p:sp>
      <p:sp>
        <p:nvSpPr>
          <p:cNvPr id="5" name="TextBox 4">
            <a:extLst>
              <a:ext uri="{FF2B5EF4-FFF2-40B4-BE49-F238E27FC236}">
                <a16:creationId xmlns:a16="http://schemas.microsoft.com/office/drawing/2014/main" id="{EDA57AAA-709F-1999-C83F-F1F8C16C40A3}"/>
              </a:ext>
            </a:extLst>
          </p:cNvPr>
          <p:cNvSpPr txBox="1"/>
          <p:nvPr/>
        </p:nvSpPr>
        <p:spPr>
          <a:xfrm>
            <a:off x="4245346" y="2031521"/>
            <a:ext cx="1536325" cy="461665"/>
          </a:xfrm>
          <a:prstGeom prst="rect">
            <a:avLst/>
          </a:prstGeom>
          <a:noFill/>
        </p:spPr>
        <p:txBody>
          <a:bodyPr wrap="square">
            <a:spAutoFit/>
          </a:bodyPr>
          <a:lstStyle/>
          <a:p>
            <a:r>
              <a:rPr lang="en-US" dirty="0">
                <a:solidFill>
                  <a:srgbClr val="FF0000"/>
                </a:solidFill>
                <a:ea typeface="Times New Roman" panose="02020603050405020304" pitchFamily="18" charset="0"/>
              </a:rPr>
              <a:t> </a:t>
            </a:r>
            <a:r>
              <a:rPr lang="en-US" sz="24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l</a:t>
            </a:r>
            <a:r>
              <a:rPr lang="en-US" sz="2400"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ớp</a:t>
            </a:r>
            <a:r>
              <a:rPr lang="en-US" sz="24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nước</a:t>
            </a:r>
            <a:r>
              <a:rPr lang="vi-VN" sz="24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endParaRPr lang="vi-VN" sz="2400" dirty="0">
              <a:solidFill>
                <a:srgbClr val="FF0000"/>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B33D6704-B0E7-9A23-ACB7-81CEC498EF78}"/>
              </a:ext>
            </a:extLst>
          </p:cNvPr>
          <p:cNvSpPr txBox="1"/>
          <p:nvPr/>
        </p:nvSpPr>
        <p:spPr>
          <a:xfrm>
            <a:off x="974903" y="2380202"/>
            <a:ext cx="1664786" cy="461665"/>
          </a:xfrm>
          <a:prstGeom prst="rect">
            <a:avLst/>
          </a:prstGeom>
          <a:noFill/>
        </p:spPr>
        <p:txBody>
          <a:bodyPr wrap="square">
            <a:spAutoFit/>
          </a:bodyPr>
          <a:lstStyle/>
          <a:p>
            <a:r>
              <a:rPr lang="en-US" dirty="0">
                <a:solidFill>
                  <a:srgbClr val="FF0000"/>
                </a:solidFill>
                <a:ea typeface="Times New Roman" panose="02020603050405020304" pitchFamily="18" charset="0"/>
              </a:rPr>
              <a:t> </a:t>
            </a:r>
            <a:r>
              <a:rPr lang="en-US" sz="24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đại</a:t>
            </a:r>
            <a:r>
              <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dương</a:t>
            </a:r>
            <a:endParaRPr lang="vi-VN" sz="2400" dirty="0">
              <a:solidFill>
                <a:srgbClr val="FF0000"/>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58D3B288-26B4-6AF3-236D-39D17F6E42A8}"/>
              </a:ext>
            </a:extLst>
          </p:cNvPr>
          <p:cNvSpPr txBox="1"/>
          <p:nvPr/>
        </p:nvSpPr>
        <p:spPr>
          <a:xfrm>
            <a:off x="3477184" y="2384174"/>
            <a:ext cx="1536325" cy="461665"/>
          </a:xfrm>
          <a:prstGeom prst="rect">
            <a:avLst/>
          </a:prstGeom>
          <a:noFill/>
        </p:spPr>
        <p:txBody>
          <a:bodyPr wrap="square">
            <a:spAutoFit/>
          </a:bodyPr>
          <a:lstStyle/>
          <a:p>
            <a:r>
              <a:rPr lang="en-US" dirty="0">
                <a:solidFill>
                  <a:srgbClr val="FF0000"/>
                </a:solidFill>
                <a:ea typeface="Times New Roman" panose="02020603050405020304" pitchFamily="18" charset="0"/>
              </a:rPr>
              <a:t> </a:t>
            </a:r>
            <a:r>
              <a:rPr lang="en-US" sz="24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lục</a:t>
            </a:r>
            <a:r>
              <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địa</a:t>
            </a:r>
            <a:endParaRPr lang="vi-VN" sz="2400" dirty="0">
              <a:solidFill>
                <a:srgbClr val="FF0000"/>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089AF847-176C-4041-ECED-81F27C7470A6}"/>
              </a:ext>
            </a:extLst>
          </p:cNvPr>
          <p:cNvSpPr txBox="1"/>
          <p:nvPr/>
        </p:nvSpPr>
        <p:spPr>
          <a:xfrm>
            <a:off x="7178492" y="2380202"/>
            <a:ext cx="1536325" cy="461665"/>
          </a:xfrm>
          <a:prstGeom prst="rect">
            <a:avLst/>
          </a:prstGeom>
          <a:noFill/>
        </p:spPr>
        <p:txBody>
          <a:bodyPr wrap="square">
            <a:spAutoFit/>
          </a:bodyPr>
          <a:lstStyle/>
          <a:p>
            <a:r>
              <a:rPr lang="en-US" dirty="0">
                <a:solidFill>
                  <a:srgbClr val="FF0000"/>
                </a:solidFill>
                <a:ea typeface="Times New Roman" panose="02020603050405020304" pitchFamily="18" charset="0"/>
              </a:rPr>
              <a:t> </a:t>
            </a:r>
            <a:r>
              <a:rPr lang="en-US" sz="24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đất</a:t>
            </a:r>
            <a:r>
              <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đá</a:t>
            </a:r>
            <a:endParaRPr lang="vi-VN" sz="2400" dirty="0">
              <a:solidFill>
                <a:srgbClr val="FF0000"/>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F68AFD40-53E1-0796-1B52-F28F05CB79F1}"/>
              </a:ext>
            </a:extLst>
          </p:cNvPr>
          <p:cNvSpPr txBox="1"/>
          <p:nvPr/>
        </p:nvSpPr>
        <p:spPr>
          <a:xfrm>
            <a:off x="9774610" y="2400361"/>
            <a:ext cx="1873623" cy="461665"/>
          </a:xfrm>
          <a:prstGeom prst="rect">
            <a:avLst/>
          </a:prstGeom>
          <a:noFill/>
        </p:spPr>
        <p:txBody>
          <a:bodyPr wrap="square">
            <a:spAutoFit/>
          </a:bodyPr>
          <a:lstStyle/>
          <a:p>
            <a:r>
              <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khí</a:t>
            </a:r>
            <a:r>
              <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quyển</a:t>
            </a:r>
            <a:endParaRPr lang="vi-VN" sz="2400" dirty="0">
              <a:solidFill>
                <a:srgbClr val="FF0000"/>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2E4A84BF-6845-B077-9BFF-D102CF9E179E}"/>
              </a:ext>
            </a:extLst>
          </p:cNvPr>
          <p:cNvSpPr txBox="1"/>
          <p:nvPr/>
        </p:nvSpPr>
        <p:spPr>
          <a:xfrm>
            <a:off x="2639688" y="2734898"/>
            <a:ext cx="1536325" cy="461665"/>
          </a:xfrm>
          <a:prstGeom prst="rect">
            <a:avLst/>
          </a:prstGeom>
          <a:noFill/>
        </p:spPr>
        <p:txBody>
          <a:bodyPr wrap="square">
            <a:spAutoFit/>
          </a:bodyPr>
          <a:lstStyle/>
          <a:p>
            <a:r>
              <a:rPr lang="en-US" dirty="0">
                <a:solidFill>
                  <a:srgbClr val="FF0000"/>
                </a:solidFill>
                <a:ea typeface="Times New Roman" panose="02020603050405020304" pitchFamily="18" charset="0"/>
              </a:rPr>
              <a:t> </a:t>
            </a:r>
            <a:r>
              <a:rPr lang="en-US" sz="24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cơ</a:t>
            </a:r>
            <a:r>
              <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thể</a:t>
            </a:r>
            <a:endParaRPr lang="vi-VN" sz="2400" dirty="0">
              <a:solidFill>
                <a:srgbClr val="FF0000"/>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697A3AF9-E8F8-3115-61A6-1FF279C72B38}"/>
              </a:ext>
            </a:extLst>
          </p:cNvPr>
          <p:cNvSpPr txBox="1"/>
          <p:nvPr/>
        </p:nvSpPr>
        <p:spPr>
          <a:xfrm>
            <a:off x="514072" y="263730"/>
            <a:ext cx="5581928" cy="523220"/>
          </a:xfrm>
          <a:prstGeom prst="rect">
            <a:avLst/>
          </a:prstGeom>
          <a:noFill/>
        </p:spPr>
        <p:txBody>
          <a:bodyPr wrap="square">
            <a:spAutoFit/>
          </a:bodyPr>
          <a:lstStyle/>
          <a:p>
            <a:r>
              <a:rPr lang="en-US" sz="28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1.</a:t>
            </a:r>
            <a:r>
              <a:rPr lang="en-US" sz="2800" b="1" dirty="0">
                <a:solidFill>
                  <a:srgbClr val="FF0000"/>
                </a:solidFill>
                <a:latin typeface="Arial" panose="020B0604020202020204" pitchFamily="34" charset="0"/>
                <a:ea typeface="Times New Roman" panose="02020603050405020304" pitchFamily="18" charset="0"/>
                <a:cs typeface="Arial" panose="020B0604020202020204" pitchFamily="34" charset="0"/>
              </a:rPr>
              <a:t>K</a:t>
            </a:r>
            <a:r>
              <a:rPr lang="en-US" sz="28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hái </a:t>
            </a:r>
            <a:r>
              <a:rPr lang="en-US" sz="2800" b="1"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niệm</a:t>
            </a:r>
            <a:r>
              <a:rPr lang="en-US" sz="28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thuỷ</a:t>
            </a:r>
            <a:r>
              <a:rPr lang="en-US" sz="28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quyển</a:t>
            </a:r>
            <a:endParaRPr lang="vi-VN" sz="2800" b="1" dirty="0">
              <a:solidFill>
                <a:srgbClr val="FF0000"/>
              </a:solidFill>
              <a:latin typeface="Arial" panose="020B0604020202020204" pitchFamily="34" charset="0"/>
              <a:cs typeface="Arial" panose="020B0604020202020204" pitchFamily="34" charset="0"/>
            </a:endParaRPr>
          </a:p>
        </p:txBody>
      </p:sp>
      <p:pic>
        <p:nvPicPr>
          <p:cNvPr id="4" name="Picture 2" descr="http://khoahocphattrien.vn/Images/Uploaded/Share/2020/09/03/0482Anh-QT-1.jpg">
            <a:extLst>
              <a:ext uri="{FF2B5EF4-FFF2-40B4-BE49-F238E27FC236}">
                <a16:creationId xmlns:a16="http://schemas.microsoft.com/office/drawing/2014/main" id="{9409CD94-93FF-B52A-4354-C8FF210E9B9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403099" y="4997803"/>
            <a:ext cx="2788901" cy="1860197"/>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5193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xit" presetSubtype="32" fill="hold" grpId="0" nodeType="clickEffect">
                                  <p:stCondLst>
                                    <p:cond delay="0"/>
                                  </p:stCondLst>
                                  <p:childTnLst>
                                    <p:anim calcmode="lin" valueType="num">
                                      <p:cBhvr>
                                        <p:cTn id="36" dur="500"/>
                                        <p:tgtEl>
                                          <p:spTgt spid="2"/>
                                        </p:tgtEl>
                                        <p:attrNameLst>
                                          <p:attrName>ppt_w</p:attrName>
                                        </p:attrNameLst>
                                      </p:cBhvr>
                                      <p:tavLst>
                                        <p:tav tm="0">
                                          <p:val>
                                            <p:strVal val="ppt_w"/>
                                          </p:val>
                                        </p:tav>
                                        <p:tav tm="100000">
                                          <p:val>
                                            <p:fltVal val="0"/>
                                          </p:val>
                                        </p:tav>
                                      </p:tavLst>
                                    </p:anim>
                                    <p:anim calcmode="lin" valueType="num">
                                      <p:cBhvr>
                                        <p:cTn id="37" dur="500"/>
                                        <p:tgtEl>
                                          <p:spTgt spid="2"/>
                                        </p:tgtEl>
                                        <p:attrNameLst>
                                          <p:attrName>ppt_h</p:attrName>
                                        </p:attrNameLst>
                                      </p:cBhvr>
                                      <p:tavLst>
                                        <p:tav tm="0">
                                          <p:val>
                                            <p:strVal val="ppt_h"/>
                                          </p:val>
                                        </p:tav>
                                        <p:tav tm="100000">
                                          <p:val>
                                            <p:fltVal val="0"/>
                                          </p:val>
                                        </p:tav>
                                      </p:tavLst>
                                    </p:anim>
                                    <p:animEffect transition="out" filter="fade">
                                      <p:cBhvr>
                                        <p:cTn id="38" dur="500"/>
                                        <p:tgtEl>
                                          <p:spTgt spid="2"/>
                                        </p:tgtEl>
                                      </p:cBhvr>
                                    </p:animEffect>
                                    <p:set>
                                      <p:cBhvr>
                                        <p:cTn id="39"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6" grpId="0"/>
      <p:bldP spid="7" grpId="0"/>
      <p:bldP spid="8" grpId="0"/>
      <p:bldP spid="9"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Kết quả hình ảnh cho thành phần nước trên Trái Đất">
            <a:extLst>
              <a:ext uri="{FF2B5EF4-FFF2-40B4-BE49-F238E27FC236}">
                <a16:creationId xmlns:a16="http://schemas.microsoft.com/office/drawing/2014/main" id="{8E5F37A2-7BD1-E74F-ED95-D4B9445B43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7427" y="678873"/>
            <a:ext cx="9824028" cy="51921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78496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news - Sở Tài nguyên và Môi trường - Cổng thông tin điện tử tỉnh Bắc Ninh">
            <a:extLst>
              <a:ext uri="{FF2B5EF4-FFF2-40B4-BE49-F238E27FC236}">
                <a16:creationId xmlns:a16="http://schemas.microsoft.com/office/drawing/2014/main" id="{626B50B1-3520-9780-195E-5A196EA10E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14642" y="3194074"/>
            <a:ext cx="4962716" cy="327536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0326BF02-6832-A3CA-58CB-B568B101E6B5}"/>
              </a:ext>
            </a:extLst>
          </p:cNvPr>
          <p:cNvSpPr/>
          <p:nvPr/>
        </p:nvSpPr>
        <p:spPr>
          <a:xfrm>
            <a:off x="4239427" y="1032403"/>
            <a:ext cx="4246998" cy="70125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2060"/>
                </a:solidFill>
                <a:latin typeface="Arial" panose="020B0604020202020204" pitchFamily="34" charset="0"/>
                <a:cs typeface="Arial" panose="020B0604020202020204" pitchFamily="34" charset="0"/>
              </a:rPr>
              <a:t>Giữ</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ổn</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định</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nhiệt</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độ</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Trái</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Đất</a:t>
            </a:r>
            <a:endParaRPr lang="vi-VN" sz="2400" dirty="0">
              <a:solidFill>
                <a:srgbClr val="002060"/>
              </a:solidFill>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B943ADBF-0A37-D785-5327-8BC59069E654}"/>
              </a:ext>
            </a:extLst>
          </p:cNvPr>
          <p:cNvSpPr/>
          <p:nvPr/>
        </p:nvSpPr>
        <p:spPr>
          <a:xfrm>
            <a:off x="4239427" y="2288552"/>
            <a:ext cx="4246998" cy="70125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2060"/>
                </a:solidFill>
                <a:latin typeface="Arial" panose="020B0604020202020204" pitchFamily="34" charset="0"/>
                <a:cs typeface="Arial" panose="020B0604020202020204" pitchFamily="34" charset="0"/>
              </a:rPr>
              <a:t>Duy </a:t>
            </a:r>
            <a:r>
              <a:rPr lang="en-US" sz="2400" dirty="0" err="1">
                <a:solidFill>
                  <a:srgbClr val="002060"/>
                </a:solidFill>
                <a:latin typeface="Arial" panose="020B0604020202020204" pitchFamily="34" charset="0"/>
                <a:cs typeface="Arial" panose="020B0604020202020204" pitchFamily="34" charset="0"/>
              </a:rPr>
              <a:t>trì</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sự</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sống</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trên</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đất</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liền</a:t>
            </a:r>
            <a:endParaRPr lang="vi-VN" sz="2400" dirty="0">
              <a:solidFill>
                <a:srgbClr val="002060"/>
              </a:solidFill>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C17F4F62-DB82-BFDB-4790-ADA018F875A0}"/>
              </a:ext>
            </a:extLst>
          </p:cNvPr>
          <p:cNvSpPr/>
          <p:nvPr/>
        </p:nvSpPr>
        <p:spPr>
          <a:xfrm>
            <a:off x="1330101" y="1888315"/>
            <a:ext cx="1888094" cy="538887"/>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2060"/>
                </a:solidFill>
                <a:latin typeface="Arial" panose="020B0604020202020204" pitchFamily="34" charset="0"/>
                <a:cs typeface="Arial" panose="020B0604020202020204" pitchFamily="34" charset="0"/>
              </a:rPr>
              <a:t>Vai </a:t>
            </a:r>
            <a:r>
              <a:rPr lang="en-US" sz="2400" dirty="0" err="1">
                <a:solidFill>
                  <a:srgbClr val="002060"/>
                </a:solidFill>
                <a:latin typeface="Arial" panose="020B0604020202020204" pitchFamily="34" charset="0"/>
                <a:cs typeface="Arial" panose="020B0604020202020204" pitchFamily="34" charset="0"/>
              </a:rPr>
              <a:t>trò</a:t>
            </a:r>
            <a:endParaRPr lang="vi-VN" sz="2400" dirty="0">
              <a:solidFill>
                <a:srgbClr val="002060"/>
              </a:solidFill>
              <a:latin typeface="Arial" panose="020B0604020202020204" pitchFamily="34" charset="0"/>
              <a:cs typeface="Arial" panose="020B0604020202020204" pitchFamily="34" charset="0"/>
            </a:endParaRPr>
          </a:p>
        </p:txBody>
      </p:sp>
      <p:cxnSp>
        <p:nvCxnSpPr>
          <p:cNvPr id="9" name="Straight Arrow Connector 8">
            <a:extLst>
              <a:ext uri="{FF2B5EF4-FFF2-40B4-BE49-F238E27FC236}">
                <a16:creationId xmlns:a16="http://schemas.microsoft.com/office/drawing/2014/main" id="{7298301C-F117-CE5B-73C0-198B61E9AE0B}"/>
              </a:ext>
            </a:extLst>
          </p:cNvPr>
          <p:cNvCxnSpPr>
            <a:stCxn id="2" idx="3"/>
            <a:endCxn id="7" idx="1"/>
          </p:cNvCxnSpPr>
          <p:nvPr/>
        </p:nvCxnSpPr>
        <p:spPr>
          <a:xfrm flipV="1">
            <a:off x="3218195" y="1383030"/>
            <a:ext cx="1021232" cy="7747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4095C5BA-FE06-9586-EB57-A8AA127AD56F}"/>
              </a:ext>
            </a:extLst>
          </p:cNvPr>
          <p:cNvCxnSpPr>
            <a:cxnSpLocks/>
            <a:stCxn id="2" idx="3"/>
            <a:endCxn id="8" idx="1"/>
          </p:cNvCxnSpPr>
          <p:nvPr/>
        </p:nvCxnSpPr>
        <p:spPr>
          <a:xfrm>
            <a:off x="3218195" y="2157759"/>
            <a:ext cx="1021232" cy="4814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9778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down)">
                                      <p:cBhvr>
                                        <p:cTn id="2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a:extLst>
              <a:ext uri="{FF2B5EF4-FFF2-40B4-BE49-F238E27FC236}">
                <a16:creationId xmlns:a16="http://schemas.microsoft.com/office/drawing/2014/main" id="{29C95306-8E8E-0BC3-85A9-C5B889D158B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sp>
        <p:nvSpPr>
          <p:cNvPr id="7" name="Rectangle 6">
            <a:extLst>
              <a:ext uri="{FF2B5EF4-FFF2-40B4-BE49-F238E27FC236}">
                <a16:creationId xmlns:a16="http://schemas.microsoft.com/office/drawing/2014/main" id="{6E0329F7-E357-E493-7893-EAB66B042363}"/>
              </a:ext>
            </a:extLst>
          </p:cNvPr>
          <p:cNvSpPr/>
          <p:nvPr/>
        </p:nvSpPr>
        <p:spPr>
          <a:xfrm>
            <a:off x="4303467" y="318246"/>
            <a:ext cx="4087907" cy="609601"/>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tLang="zh-CN" sz="2800" b="1" dirty="0">
              <a:solidFill>
                <a:srgbClr val="FF0000"/>
              </a:solidFill>
              <a:latin typeface="Arial" panose="020B0604020202020204" pitchFamily="34" charset="0"/>
              <a:ea typeface="微软雅黑" panose="020B0503020204020204" pitchFamily="34" charset="-122"/>
              <a:cs typeface="Arial" panose="020B0604020202020204" pitchFamily="34" charset="0"/>
            </a:endParaRPr>
          </a:p>
          <a:p>
            <a:r>
              <a:rPr lang="en-US" altLang="zh-CN" sz="2800" b="1" dirty="0">
                <a:solidFill>
                  <a:srgbClr val="FF0000"/>
                </a:solidFill>
                <a:latin typeface="Arial" panose="020B0604020202020204" pitchFamily="34" charset="0"/>
                <a:ea typeface="微软雅黑" panose="020B0503020204020204" pitchFamily="34" charset="-122"/>
                <a:cs typeface="Arial" panose="020B0604020202020204" pitchFamily="34" charset="0"/>
              </a:rPr>
              <a:t>2. </a:t>
            </a:r>
            <a:r>
              <a:rPr lang="en-US" altLang="zh-CN" sz="2800"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Nước</a:t>
            </a:r>
            <a:r>
              <a:rPr lang="en-US" altLang="zh-CN" sz="2800"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sz="2800"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trên</a:t>
            </a:r>
            <a:r>
              <a:rPr lang="en-US" altLang="zh-CN" sz="2800"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sz="2800"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lục</a:t>
            </a:r>
            <a:r>
              <a:rPr lang="en-US" altLang="zh-CN" sz="2800"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sz="2800"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địa</a:t>
            </a:r>
            <a:endParaRPr lang="zh-CN" altLang="en-US" sz="2800" b="1" dirty="0">
              <a:solidFill>
                <a:srgbClr val="FF0000"/>
              </a:solidFill>
              <a:latin typeface="Arial" panose="020B0604020202020204" pitchFamily="34" charset="0"/>
              <a:ea typeface="微软雅黑" panose="020B0503020204020204" pitchFamily="34" charset="-122"/>
              <a:cs typeface="Arial" panose="020B0604020202020204" pitchFamily="34" charset="0"/>
            </a:endParaRPr>
          </a:p>
          <a:p>
            <a:pPr algn="ctr"/>
            <a:endParaRPr lang="vi-VN" sz="2800" b="1" dirty="0">
              <a:latin typeface="Arial" panose="020B0604020202020204" pitchFamily="34" charset="0"/>
              <a:cs typeface="Arial" panose="020B0604020202020204" pitchFamily="34" charset="0"/>
            </a:endParaRPr>
          </a:p>
        </p:txBody>
      </p:sp>
      <p:sp>
        <p:nvSpPr>
          <p:cNvPr id="8" name="矩形: 圆角 31">
            <a:extLst>
              <a:ext uri="{FF2B5EF4-FFF2-40B4-BE49-F238E27FC236}">
                <a16:creationId xmlns:a16="http://schemas.microsoft.com/office/drawing/2014/main" id="{EA23C54B-F823-9BA5-6B64-D3DC5158F3C8}"/>
              </a:ext>
            </a:extLst>
          </p:cNvPr>
          <p:cNvSpPr/>
          <p:nvPr/>
        </p:nvSpPr>
        <p:spPr>
          <a:xfrm>
            <a:off x="970837" y="1918701"/>
            <a:ext cx="1341990" cy="702860"/>
          </a:xfrm>
          <a:prstGeom prst="roundRect">
            <a:avLst/>
          </a:prstGeom>
          <a:solidFill>
            <a:schemeClr val="bg1"/>
          </a:solidFill>
          <a:ln>
            <a:solidFill>
              <a:schemeClr val="accent5">
                <a:lumMod val="50000"/>
              </a:schemeClr>
            </a:solidFill>
          </a:ln>
          <a:scene3d>
            <a:camera prst="orthographicFront"/>
            <a:lightRig rig="threePt" dir="t"/>
          </a:scene3d>
          <a:sp3d>
            <a:bevelT w="114300" prst="artDeco"/>
          </a:sp3d>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2800" dirty="0">
                <a:solidFill>
                  <a:schemeClr val="accent1">
                    <a:lumMod val="50000"/>
                  </a:schemeClr>
                </a:solidFill>
                <a:latin typeface="Arial" panose="020B0604020202020204" pitchFamily="34" charset="0"/>
                <a:ea typeface="微软雅黑" panose="020B0503020204020204" pitchFamily="34" charset="-122"/>
                <a:cs typeface="Arial" panose="020B0604020202020204" pitchFamily="34" charset="0"/>
              </a:rPr>
              <a:t>S</a:t>
            </a:r>
            <a:r>
              <a:rPr kumimoji="0" lang="en-US" altLang="zh-CN" sz="2800" b="0" i="0" u="none" strike="noStrike" kern="1200" cap="none" spc="0" normalizeH="0" baseline="0" noProof="0" dirty="0" err="1">
                <a:ln>
                  <a:noFill/>
                </a:ln>
                <a:solidFill>
                  <a:schemeClr val="accent1">
                    <a:lumMod val="50000"/>
                  </a:schemeClr>
                </a:solidFill>
                <a:effectLst/>
                <a:uLnTx/>
                <a:uFillTx/>
                <a:latin typeface="Arial" panose="020B0604020202020204" pitchFamily="34" charset="0"/>
                <a:ea typeface="微软雅黑" panose="020B0503020204020204" pitchFamily="34" charset="-122"/>
                <a:cs typeface="Arial" panose="020B0604020202020204" pitchFamily="34" charset="0"/>
              </a:rPr>
              <a:t>ông</a:t>
            </a:r>
            <a:endParaRPr kumimoji="0" lang="zh-CN" altLang="en-US" sz="2800" b="0" i="0" u="none" strike="noStrike" kern="1200" cap="none" spc="0" normalizeH="0" baseline="0" noProof="0" dirty="0">
              <a:ln>
                <a:noFill/>
              </a:ln>
              <a:solidFill>
                <a:schemeClr val="accent1">
                  <a:lumMod val="50000"/>
                </a:schemeClr>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9" name="矩形: 圆角 31">
            <a:extLst>
              <a:ext uri="{FF2B5EF4-FFF2-40B4-BE49-F238E27FC236}">
                <a16:creationId xmlns:a16="http://schemas.microsoft.com/office/drawing/2014/main" id="{1AA97B00-4A14-1170-AEB7-B2ACF2608709}"/>
              </a:ext>
            </a:extLst>
          </p:cNvPr>
          <p:cNvSpPr/>
          <p:nvPr/>
        </p:nvSpPr>
        <p:spPr>
          <a:xfrm>
            <a:off x="3620824" y="1985998"/>
            <a:ext cx="1073374" cy="635563"/>
          </a:xfrm>
          <a:prstGeom prst="roundRect">
            <a:avLst/>
          </a:prstGeom>
          <a:solidFill>
            <a:schemeClr val="bg1"/>
          </a:solidFill>
          <a:ln>
            <a:solidFill>
              <a:srgbClr val="FF0000"/>
            </a:solidFill>
          </a:ln>
          <a:scene3d>
            <a:camera prst="orthographicFront"/>
            <a:lightRig rig="threePt" dir="t"/>
          </a:scene3d>
          <a:sp3d>
            <a:bevelT w="114300" prst="artDeco"/>
          </a:sp3d>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err="1">
                <a:ln>
                  <a:noFill/>
                </a:ln>
                <a:solidFill>
                  <a:schemeClr val="accent1">
                    <a:lumMod val="50000"/>
                  </a:schemeClr>
                </a:solidFill>
                <a:effectLst/>
                <a:uLnTx/>
                <a:uFillTx/>
                <a:latin typeface="Arial" panose="020B0604020202020204" pitchFamily="34" charset="0"/>
                <a:ea typeface="微软雅黑" panose="020B0503020204020204" pitchFamily="34" charset="-122"/>
                <a:cs typeface="Arial" panose="020B0604020202020204" pitchFamily="34" charset="0"/>
              </a:rPr>
              <a:t>Hồ</a:t>
            </a:r>
            <a:endParaRPr kumimoji="0" lang="zh-CN" altLang="en-US" sz="2800" b="0" i="0" u="none" strike="noStrike" kern="1200" cap="none" spc="0" normalizeH="0" baseline="0" noProof="0" dirty="0">
              <a:ln>
                <a:noFill/>
              </a:ln>
              <a:solidFill>
                <a:schemeClr val="accent1">
                  <a:lumMod val="50000"/>
                </a:schemeClr>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10" name="矩形: 圆角 31">
            <a:extLst>
              <a:ext uri="{FF2B5EF4-FFF2-40B4-BE49-F238E27FC236}">
                <a16:creationId xmlns:a16="http://schemas.microsoft.com/office/drawing/2014/main" id="{6E48BE87-BF61-A7CA-1811-8870DFFFC77C}"/>
              </a:ext>
            </a:extLst>
          </p:cNvPr>
          <p:cNvSpPr/>
          <p:nvPr/>
        </p:nvSpPr>
        <p:spPr>
          <a:xfrm>
            <a:off x="6148985" y="1974285"/>
            <a:ext cx="2134403" cy="635563"/>
          </a:xfrm>
          <a:prstGeom prst="roundRect">
            <a:avLst/>
          </a:prstGeom>
          <a:solidFill>
            <a:schemeClr val="bg1"/>
          </a:solidFill>
          <a:ln>
            <a:solidFill>
              <a:srgbClr val="0070C0"/>
            </a:solidFill>
          </a:ln>
          <a:scene3d>
            <a:camera prst="orthographicFront"/>
            <a:lightRig rig="threePt" dir="t"/>
          </a:scene3d>
          <a:sp3d>
            <a:bevelT w="114300" prst="artDeco"/>
          </a:sp3d>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2800" dirty="0">
                <a:solidFill>
                  <a:schemeClr val="accent1">
                    <a:lumMod val="50000"/>
                  </a:schemeClr>
                </a:solidFill>
                <a:latin typeface="Arial" panose="020B0604020202020204" pitchFamily="34" charset="0"/>
                <a:ea typeface="微软雅黑" panose="020B0503020204020204" pitchFamily="34" charset="-122"/>
                <a:cs typeface="Arial" panose="020B0604020202020204" pitchFamily="34" charset="0"/>
              </a:rPr>
              <a:t>B</a:t>
            </a:r>
            <a:r>
              <a:rPr kumimoji="0" lang="en-US" altLang="zh-CN" sz="2800" b="0" i="0" u="none" strike="noStrike" kern="1200" cap="none" spc="0" normalizeH="0" baseline="0" noProof="0" dirty="0" err="1">
                <a:ln>
                  <a:noFill/>
                </a:ln>
                <a:solidFill>
                  <a:schemeClr val="accent1">
                    <a:lumMod val="50000"/>
                  </a:schemeClr>
                </a:solidFill>
                <a:effectLst/>
                <a:uLnTx/>
                <a:uFillTx/>
                <a:latin typeface="Arial" panose="020B0604020202020204" pitchFamily="34" charset="0"/>
                <a:ea typeface="微软雅黑" panose="020B0503020204020204" pitchFamily="34" charset="-122"/>
                <a:cs typeface="Arial" panose="020B0604020202020204" pitchFamily="34" charset="0"/>
              </a:rPr>
              <a:t>ăng</a:t>
            </a:r>
            <a:r>
              <a:rPr kumimoji="0" lang="en-US" altLang="zh-CN" sz="2800" b="0" i="0" u="none" strike="noStrike" kern="1200" cap="none" spc="0" normalizeH="0" baseline="0" noProof="0" dirty="0">
                <a:ln>
                  <a:noFill/>
                </a:ln>
                <a:solidFill>
                  <a:schemeClr val="accent1">
                    <a:lumMod val="50000"/>
                  </a:schemeClr>
                </a:solidFill>
                <a:effectLst/>
                <a:uLnTx/>
                <a:uFillTx/>
                <a:latin typeface="Arial" panose="020B0604020202020204" pitchFamily="34" charset="0"/>
                <a:ea typeface="微软雅黑" panose="020B0503020204020204" pitchFamily="34" charset="-122"/>
                <a:cs typeface="Arial" panose="020B0604020202020204" pitchFamily="34" charset="0"/>
              </a:rPr>
              <a:t> </a:t>
            </a:r>
            <a:r>
              <a:rPr kumimoji="0" lang="en-US" altLang="zh-CN" sz="2800" b="0" i="0" u="none" strike="noStrike" kern="1200" cap="none" spc="0" normalizeH="0" baseline="0" noProof="0" dirty="0" err="1">
                <a:ln>
                  <a:noFill/>
                </a:ln>
                <a:solidFill>
                  <a:schemeClr val="accent1">
                    <a:lumMod val="50000"/>
                  </a:schemeClr>
                </a:solidFill>
                <a:effectLst/>
                <a:uLnTx/>
                <a:uFillTx/>
                <a:latin typeface="Arial" panose="020B0604020202020204" pitchFamily="34" charset="0"/>
                <a:ea typeface="微软雅黑" panose="020B0503020204020204" pitchFamily="34" charset="-122"/>
                <a:cs typeface="Arial" panose="020B0604020202020204" pitchFamily="34" charset="0"/>
              </a:rPr>
              <a:t>tuyết</a:t>
            </a:r>
            <a:endParaRPr kumimoji="0" lang="zh-CN" altLang="en-US" sz="2800" b="0" i="0" u="none" strike="noStrike" kern="1200" cap="none" spc="0" normalizeH="0" baseline="0" noProof="0" dirty="0">
              <a:ln>
                <a:noFill/>
              </a:ln>
              <a:solidFill>
                <a:schemeClr val="accent1">
                  <a:lumMod val="50000"/>
                </a:schemeClr>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11" name="矩形: 圆角 31">
            <a:extLst>
              <a:ext uri="{FF2B5EF4-FFF2-40B4-BE49-F238E27FC236}">
                <a16:creationId xmlns:a16="http://schemas.microsoft.com/office/drawing/2014/main" id="{EDF7C57A-70B3-7D6C-FCD9-0105F5F56D6A}"/>
              </a:ext>
            </a:extLst>
          </p:cNvPr>
          <p:cNvSpPr/>
          <p:nvPr/>
        </p:nvSpPr>
        <p:spPr>
          <a:xfrm>
            <a:off x="9195247" y="1971852"/>
            <a:ext cx="2259759" cy="635563"/>
          </a:xfrm>
          <a:prstGeom prst="roundRect">
            <a:avLst/>
          </a:prstGeom>
          <a:solidFill>
            <a:schemeClr val="bg1"/>
          </a:solidFill>
          <a:ln>
            <a:solidFill>
              <a:srgbClr val="002060"/>
            </a:solidFill>
          </a:ln>
          <a:scene3d>
            <a:camera prst="orthographicFront"/>
            <a:lightRig rig="threePt" dir="t"/>
          </a:scene3d>
          <a:sp3d>
            <a:bevelT w="114300" prst="artDeco"/>
          </a:sp3d>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err="1">
                <a:ln>
                  <a:noFill/>
                </a:ln>
                <a:solidFill>
                  <a:schemeClr val="accent1">
                    <a:lumMod val="50000"/>
                  </a:schemeClr>
                </a:solidFill>
                <a:effectLst/>
                <a:uLnTx/>
                <a:uFillTx/>
                <a:latin typeface="Arial" panose="020B0604020202020204" pitchFamily="34" charset="0"/>
                <a:ea typeface="微软雅黑" panose="020B0503020204020204" pitchFamily="34" charset="-122"/>
                <a:cs typeface="Arial" panose="020B0604020202020204" pitchFamily="34" charset="0"/>
              </a:rPr>
              <a:t>Nước</a:t>
            </a:r>
            <a:r>
              <a:rPr kumimoji="0" lang="en-US" altLang="zh-CN" sz="2800" b="0" i="0" u="none" strike="noStrike" kern="1200" cap="none" spc="0" normalizeH="0" noProof="0" dirty="0">
                <a:ln>
                  <a:noFill/>
                </a:ln>
                <a:solidFill>
                  <a:schemeClr val="accent1">
                    <a:lumMod val="50000"/>
                  </a:schemeClr>
                </a:solidFill>
                <a:effectLst/>
                <a:uLnTx/>
                <a:uFillTx/>
                <a:latin typeface="Arial" panose="020B0604020202020204" pitchFamily="34" charset="0"/>
                <a:ea typeface="微软雅黑" panose="020B0503020204020204" pitchFamily="34" charset="-122"/>
                <a:cs typeface="Arial" panose="020B0604020202020204" pitchFamily="34" charset="0"/>
              </a:rPr>
              <a:t> </a:t>
            </a:r>
            <a:r>
              <a:rPr kumimoji="0" lang="en-US" altLang="zh-CN" sz="2800" b="0" i="0" u="none" strike="noStrike" kern="1200" cap="none" spc="0" normalizeH="0" noProof="0" dirty="0" err="1">
                <a:ln>
                  <a:noFill/>
                </a:ln>
                <a:solidFill>
                  <a:schemeClr val="accent1">
                    <a:lumMod val="50000"/>
                  </a:schemeClr>
                </a:solidFill>
                <a:effectLst/>
                <a:uLnTx/>
                <a:uFillTx/>
                <a:latin typeface="Arial" panose="020B0604020202020204" pitchFamily="34" charset="0"/>
                <a:ea typeface="微软雅黑" panose="020B0503020204020204" pitchFamily="34" charset="-122"/>
                <a:cs typeface="Arial" panose="020B0604020202020204" pitchFamily="34" charset="0"/>
              </a:rPr>
              <a:t>ngầm</a:t>
            </a:r>
            <a:endParaRPr kumimoji="0" lang="zh-CN" altLang="en-US" sz="2800" b="0" i="0" u="none" strike="noStrike" kern="1200" cap="none" spc="0" normalizeH="0" baseline="0" noProof="0" dirty="0">
              <a:ln>
                <a:noFill/>
              </a:ln>
              <a:solidFill>
                <a:schemeClr val="accent1">
                  <a:lumMod val="50000"/>
                </a:schemeClr>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cxnSp>
        <p:nvCxnSpPr>
          <p:cNvPr id="3" name="Straight Arrow Connector 2">
            <a:extLst>
              <a:ext uri="{FF2B5EF4-FFF2-40B4-BE49-F238E27FC236}">
                <a16:creationId xmlns:a16="http://schemas.microsoft.com/office/drawing/2014/main" id="{D488887B-669F-77AB-6C78-0A966FEF8718}"/>
              </a:ext>
            </a:extLst>
          </p:cNvPr>
          <p:cNvCxnSpPr>
            <a:cxnSpLocks/>
            <a:stCxn id="7" idx="2"/>
            <a:endCxn id="8" idx="0"/>
          </p:cNvCxnSpPr>
          <p:nvPr/>
        </p:nvCxnSpPr>
        <p:spPr>
          <a:xfrm flipH="1">
            <a:off x="1641832" y="927847"/>
            <a:ext cx="4705589" cy="99085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27C1B0E6-36A6-8BD6-81CA-E06F030C4833}"/>
              </a:ext>
            </a:extLst>
          </p:cNvPr>
          <p:cNvCxnSpPr>
            <a:cxnSpLocks/>
            <a:stCxn id="7" idx="2"/>
            <a:endCxn id="9" idx="0"/>
          </p:cNvCxnSpPr>
          <p:nvPr/>
        </p:nvCxnSpPr>
        <p:spPr>
          <a:xfrm flipH="1">
            <a:off x="4157511" y="927847"/>
            <a:ext cx="2189910" cy="10581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3381CD0C-CC60-F0C5-9711-9A92571CF66D}"/>
              </a:ext>
            </a:extLst>
          </p:cNvPr>
          <p:cNvCxnSpPr>
            <a:cxnSpLocks/>
            <a:stCxn id="7" idx="2"/>
            <a:endCxn id="10" idx="0"/>
          </p:cNvCxnSpPr>
          <p:nvPr/>
        </p:nvCxnSpPr>
        <p:spPr>
          <a:xfrm>
            <a:off x="6347421" y="927847"/>
            <a:ext cx="868766" cy="10464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49A5DF6F-DEDF-FD40-1FCE-7B12C73CBFC2}"/>
              </a:ext>
            </a:extLst>
          </p:cNvPr>
          <p:cNvCxnSpPr>
            <a:cxnSpLocks/>
            <a:stCxn id="7" idx="2"/>
            <a:endCxn id="11" idx="0"/>
          </p:cNvCxnSpPr>
          <p:nvPr/>
        </p:nvCxnSpPr>
        <p:spPr>
          <a:xfrm>
            <a:off x="6347421" y="927847"/>
            <a:ext cx="3977706" cy="10440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7907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par>
                                <p:cTn id="26" presetID="16" presetClass="entr" presetSubtype="21" fill="hold"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inVertical)">
                                      <p:cBhvr>
                                        <p:cTn id="2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a:extLst>
              <a:ext uri="{FF2B5EF4-FFF2-40B4-BE49-F238E27FC236}">
                <a16:creationId xmlns:a16="http://schemas.microsoft.com/office/drawing/2014/main" id="{29C95306-8E8E-0BC3-85A9-C5B889D158B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sp>
        <p:nvSpPr>
          <p:cNvPr id="16" name="矩形: 圆角 31">
            <a:extLst>
              <a:ext uri="{FF2B5EF4-FFF2-40B4-BE49-F238E27FC236}">
                <a16:creationId xmlns:a16="http://schemas.microsoft.com/office/drawing/2014/main" id="{2BB4F684-E4D3-51DD-5CE5-AEF044512743}"/>
              </a:ext>
            </a:extLst>
          </p:cNvPr>
          <p:cNvSpPr/>
          <p:nvPr/>
        </p:nvSpPr>
        <p:spPr>
          <a:xfrm>
            <a:off x="458342" y="1179284"/>
            <a:ext cx="1073374" cy="702860"/>
          </a:xfrm>
          <a:prstGeom prst="roundRect">
            <a:avLst/>
          </a:prstGeom>
          <a:solidFill>
            <a:schemeClr val="bg1"/>
          </a:solidFill>
          <a:ln>
            <a:solidFill>
              <a:schemeClr val="accent5">
                <a:lumMod val="50000"/>
              </a:schemeClr>
            </a:solidFill>
          </a:ln>
          <a:scene3d>
            <a:camera prst="orthographicFront"/>
            <a:lightRig rig="threePt" dir="t"/>
          </a:scene3d>
          <a:sp3d>
            <a:bevelT w="114300" prst="artDeco"/>
          </a:sp3d>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2800" dirty="0">
                <a:solidFill>
                  <a:schemeClr val="accent1">
                    <a:lumMod val="50000"/>
                  </a:schemeClr>
                </a:solidFill>
                <a:latin typeface="Times New Roman" pitchFamily="18" charset="0"/>
                <a:ea typeface="微软雅黑" panose="020B0503020204020204" pitchFamily="34" charset="-122"/>
                <a:cs typeface="Times New Roman" pitchFamily="18" charset="0"/>
              </a:rPr>
              <a:t>S</a:t>
            </a:r>
            <a:r>
              <a:rPr kumimoji="0" lang="en-US" altLang="zh-CN" sz="2800" b="0" i="0" u="none" strike="noStrike" kern="1200" cap="none" spc="0" normalizeH="0" baseline="0" noProof="0" dirty="0" err="1">
                <a:ln>
                  <a:noFill/>
                </a:ln>
                <a:solidFill>
                  <a:schemeClr val="accent1">
                    <a:lumMod val="50000"/>
                  </a:schemeClr>
                </a:solidFill>
                <a:effectLst/>
                <a:uLnTx/>
                <a:uFillTx/>
                <a:latin typeface="Times New Roman" pitchFamily="18" charset="0"/>
                <a:ea typeface="微软雅黑" panose="020B0503020204020204" pitchFamily="34" charset="-122"/>
                <a:cs typeface="Times New Roman" pitchFamily="18" charset="0"/>
              </a:rPr>
              <a:t>ông</a:t>
            </a:r>
            <a:endParaRPr kumimoji="0" lang="zh-CN" altLang="en-US" sz="2800" b="0" i="0" u="none" strike="noStrike" kern="1200" cap="none" spc="0" normalizeH="0" baseline="0" noProof="0" dirty="0">
              <a:ln>
                <a:noFill/>
              </a:ln>
              <a:solidFill>
                <a:schemeClr val="accent1">
                  <a:lumMod val="50000"/>
                </a:schemeClr>
              </a:solidFill>
              <a:effectLst/>
              <a:uLnTx/>
              <a:uFillTx/>
              <a:latin typeface="Times New Roman" pitchFamily="18" charset="0"/>
              <a:ea typeface="微软雅黑" panose="020B0503020204020204" pitchFamily="34" charset="-122"/>
              <a:cs typeface="Times New Roman" pitchFamily="18" charset="0"/>
            </a:endParaRPr>
          </a:p>
        </p:txBody>
      </p:sp>
      <p:sp>
        <p:nvSpPr>
          <p:cNvPr id="17" name="Rectangle 16">
            <a:extLst>
              <a:ext uri="{FF2B5EF4-FFF2-40B4-BE49-F238E27FC236}">
                <a16:creationId xmlns:a16="http://schemas.microsoft.com/office/drawing/2014/main" id="{ACF3C8AD-48CA-DB7B-D868-B8EEC61A0635}"/>
              </a:ext>
            </a:extLst>
          </p:cNvPr>
          <p:cNvSpPr/>
          <p:nvPr/>
        </p:nvSpPr>
        <p:spPr>
          <a:xfrm>
            <a:off x="1537855" y="185558"/>
            <a:ext cx="10363200" cy="1169826"/>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400" dirty="0" err="1">
                <a:solidFill>
                  <a:srgbClr val="00B050"/>
                </a:solidFill>
                <a:latin typeface="Arial" panose="020B0604020202020204" pitchFamily="34" charset="0"/>
                <a:cs typeface="Arial" panose="020B0604020202020204" pitchFamily="34" charset="0"/>
              </a:rPr>
              <a:t>Sông</a:t>
            </a:r>
            <a:r>
              <a:rPr lang="en-US" sz="2400" dirty="0">
                <a:solidFill>
                  <a:srgbClr val="00B050"/>
                </a:solidFill>
                <a:latin typeface="Arial" panose="020B0604020202020204" pitchFamily="34" charset="0"/>
                <a:cs typeface="Arial" panose="020B0604020202020204" pitchFamily="34" charset="0"/>
              </a:rPr>
              <a:t> </a:t>
            </a:r>
            <a:r>
              <a:rPr lang="en-US" sz="2400" dirty="0" err="1">
                <a:solidFill>
                  <a:srgbClr val="00B050"/>
                </a:solidFill>
                <a:latin typeface="Arial" panose="020B0604020202020204" pitchFamily="34" charset="0"/>
                <a:cs typeface="Arial" panose="020B0604020202020204" pitchFamily="34" charset="0"/>
              </a:rPr>
              <a:t>là</a:t>
            </a:r>
            <a:r>
              <a:rPr lang="en-US" sz="2400" dirty="0">
                <a:solidFill>
                  <a:srgbClr val="00B05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dòng</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chảy</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thường</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xuyên</a:t>
            </a:r>
            <a:r>
              <a:rPr lang="en-US" sz="2400" dirty="0">
                <a:solidFill>
                  <a:srgbClr val="00B05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tương</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đối</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lớn</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00B050"/>
                </a:solidFill>
                <a:latin typeface="Arial" panose="020B0604020202020204" pitchFamily="34" charset="0"/>
                <a:cs typeface="Arial" panose="020B0604020202020204" pitchFamily="34" charset="0"/>
              </a:rPr>
              <a:t>trên</a:t>
            </a:r>
            <a:r>
              <a:rPr lang="en-US" sz="2400" dirty="0">
                <a:solidFill>
                  <a:srgbClr val="00B05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bề</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mặt</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lục</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địa</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và</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đảo</a:t>
            </a:r>
            <a:r>
              <a:rPr lang="en-US" sz="2400" dirty="0">
                <a:solidFill>
                  <a:srgbClr val="00B050"/>
                </a:solidFill>
                <a:latin typeface="Arial" panose="020B0604020202020204" pitchFamily="34" charset="0"/>
                <a:cs typeface="Arial" panose="020B0604020202020204" pitchFamily="34" charset="0"/>
              </a:rPr>
              <a:t>, </a:t>
            </a:r>
            <a:r>
              <a:rPr lang="en-US" sz="2400" dirty="0" err="1">
                <a:solidFill>
                  <a:srgbClr val="00B050"/>
                </a:solidFill>
                <a:latin typeface="Arial" panose="020B0604020202020204" pitchFamily="34" charset="0"/>
                <a:cs typeface="Arial" panose="020B0604020202020204" pitchFamily="34" charset="0"/>
              </a:rPr>
              <a:t>được</a:t>
            </a:r>
            <a:r>
              <a:rPr lang="en-US" sz="2400" dirty="0">
                <a:solidFill>
                  <a:srgbClr val="00B050"/>
                </a:solidFill>
                <a:latin typeface="Arial" panose="020B0604020202020204" pitchFamily="34" charset="0"/>
                <a:cs typeface="Arial" panose="020B0604020202020204" pitchFamily="34" charset="0"/>
              </a:rPr>
              <a:t> </a:t>
            </a:r>
            <a:r>
              <a:rPr lang="en-US" sz="2400" dirty="0" err="1">
                <a:solidFill>
                  <a:srgbClr val="00B050"/>
                </a:solidFill>
                <a:latin typeface="Arial" panose="020B0604020202020204" pitchFamily="34" charset="0"/>
                <a:cs typeface="Arial" panose="020B0604020202020204" pitchFamily="34" charset="0"/>
              </a:rPr>
              <a:t>các</a:t>
            </a:r>
            <a:r>
              <a:rPr lang="en-US" sz="2400" dirty="0">
                <a:solidFill>
                  <a:srgbClr val="00B050"/>
                </a:solidFill>
                <a:latin typeface="Arial" panose="020B0604020202020204" pitchFamily="34" charset="0"/>
                <a:cs typeface="Arial" panose="020B0604020202020204" pitchFamily="34" charset="0"/>
              </a:rPr>
              <a:t> </a:t>
            </a:r>
            <a:r>
              <a:rPr lang="en-US" sz="2400" dirty="0" err="1">
                <a:solidFill>
                  <a:srgbClr val="00B050"/>
                </a:solidFill>
                <a:latin typeface="Arial" panose="020B0604020202020204" pitchFamily="34" charset="0"/>
                <a:cs typeface="Arial" panose="020B0604020202020204" pitchFamily="34" charset="0"/>
              </a:rPr>
              <a:t>nguồn</a:t>
            </a:r>
            <a:r>
              <a:rPr lang="en-US" sz="2400" dirty="0">
                <a:solidFill>
                  <a:srgbClr val="00B050"/>
                </a:solidFill>
                <a:latin typeface="Arial" panose="020B0604020202020204" pitchFamily="34" charset="0"/>
                <a:cs typeface="Arial" panose="020B0604020202020204" pitchFamily="34" charset="0"/>
              </a:rPr>
              <a:t> </a:t>
            </a:r>
            <a:r>
              <a:rPr lang="en-US" sz="2400" dirty="0" err="1">
                <a:solidFill>
                  <a:srgbClr val="00B050"/>
                </a:solidFill>
                <a:latin typeface="Arial" panose="020B0604020202020204" pitchFamily="34" charset="0"/>
                <a:cs typeface="Arial" panose="020B0604020202020204" pitchFamily="34" charset="0"/>
              </a:rPr>
              <a:t>nước</a:t>
            </a:r>
            <a:r>
              <a:rPr lang="en-US" sz="2400" dirty="0">
                <a:solidFill>
                  <a:srgbClr val="00B050"/>
                </a:solidFill>
                <a:latin typeface="Arial" panose="020B0604020202020204" pitchFamily="34" charset="0"/>
                <a:cs typeface="Arial" panose="020B0604020202020204" pitchFamily="34" charset="0"/>
              </a:rPr>
              <a:t> </a:t>
            </a:r>
            <a:r>
              <a:rPr lang="en-US" sz="2400" dirty="0" err="1">
                <a:solidFill>
                  <a:srgbClr val="00B050"/>
                </a:solidFill>
                <a:latin typeface="Arial" panose="020B0604020202020204" pitchFamily="34" charset="0"/>
                <a:cs typeface="Arial" panose="020B0604020202020204" pitchFamily="34" charset="0"/>
              </a:rPr>
              <a:t>mưa</a:t>
            </a:r>
            <a:r>
              <a:rPr lang="en-US" sz="2400" dirty="0">
                <a:solidFill>
                  <a:srgbClr val="00B050"/>
                </a:solidFill>
                <a:latin typeface="Arial" panose="020B0604020202020204" pitchFamily="34" charset="0"/>
                <a:cs typeface="Arial" panose="020B0604020202020204" pitchFamily="34" charset="0"/>
              </a:rPr>
              <a:t>, </a:t>
            </a:r>
            <a:r>
              <a:rPr lang="en-US" sz="2400" dirty="0" err="1">
                <a:solidFill>
                  <a:srgbClr val="00B050"/>
                </a:solidFill>
                <a:latin typeface="Arial" panose="020B0604020202020204" pitchFamily="34" charset="0"/>
                <a:cs typeface="Arial" panose="020B0604020202020204" pitchFamily="34" charset="0"/>
              </a:rPr>
              <a:t>nước</a:t>
            </a:r>
            <a:r>
              <a:rPr lang="en-US" sz="2400" dirty="0">
                <a:solidFill>
                  <a:srgbClr val="00B050"/>
                </a:solidFill>
                <a:latin typeface="Arial" panose="020B0604020202020204" pitchFamily="34" charset="0"/>
                <a:cs typeface="Arial" panose="020B0604020202020204" pitchFamily="34" charset="0"/>
              </a:rPr>
              <a:t> </a:t>
            </a:r>
            <a:r>
              <a:rPr lang="en-US" sz="2400" dirty="0" err="1">
                <a:solidFill>
                  <a:srgbClr val="00B050"/>
                </a:solidFill>
                <a:latin typeface="Arial" panose="020B0604020202020204" pitchFamily="34" charset="0"/>
                <a:cs typeface="Arial" panose="020B0604020202020204" pitchFamily="34" charset="0"/>
              </a:rPr>
              <a:t>ngầm</a:t>
            </a:r>
            <a:r>
              <a:rPr lang="en-US" sz="2400" dirty="0">
                <a:solidFill>
                  <a:srgbClr val="00B050"/>
                </a:solidFill>
                <a:latin typeface="Arial" panose="020B0604020202020204" pitchFamily="34" charset="0"/>
                <a:cs typeface="Arial" panose="020B0604020202020204" pitchFamily="34" charset="0"/>
              </a:rPr>
              <a:t>, </a:t>
            </a:r>
            <a:r>
              <a:rPr lang="en-US" sz="2400" dirty="0" err="1">
                <a:solidFill>
                  <a:srgbClr val="00B050"/>
                </a:solidFill>
                <a:latin typeface="Arial" panose="020B0604020202020204" pitchFamily="34" charset="0"/>
                <a:cs typeface="Arial" panose="020B0604020202020204" pitchFamily="34" charset="0"/>
              </a:rPr>
              <a:t>nước</a:t>
            </a:r>
            <a:r>
              <a:rPr lang="en-US" sz="2400" dirty="0">
                <a:solidFill>
                  <a:srgbClr val="00B050"/>
                </a:solidFill>
                <a:latin typeface="Arial" panose="020B0604020202020204" pitchFamily="34" charset="0"/>
                <a:cs typeface="Arial" panose="020B0604020202020204" pitchFamily="34" charset="0"/>
              </a:rPr>
              <a:t> </a:t>
            </a:r>
            <a:r>
              <a:rPr lang="en-US" sz="2400" dirty="0" err="1">
                <a:solidFill>
                  <a:srgbClr val="00B050"/>
                </a:solidFill>
                <a:latin typeface="Arial" panose="020B0604020202020204" pitchFamily="34" charset="0"/>
                <a:cs typeface="Arial" panose="020B0604020202020204" pitchFamily="34" charset="0"/>
              </a:rPr>
              <a:t>băng</a:t>
            </a:r>
            <a:r>
              <a:rPr lang="en-US" sz="2400" dirty="0">
                <a:solidFill>
                  <a:srgbClr val="00B050"/>
                </a:solidFill>
                <a:latin typeface="Arial" panose="020B0604020202020204" pitchFamily="34" charset="0"/>
                <a:cs typeface="Arial" panose="020B0604020202020204" pitchFamily="34" charset="0"/>
              </a:rPr>
              <a:t> </a:t>
            </a:r>
            <a:r>
              <a:rPr lang="en-US" sz="2400" dirty="0" err="1">
                <a:solidFill>
                  <a:srgbClr val="00B050"/>
                </a:solidFill>
                <a:latin typeface="Arial" panose="020B0604020202020204" pitchFamily="34" charset="0"/>
                <a:cs typeface="Arial" panose="020B0604020202020204" pitchFamily="34" charset="0"/>
              </a:rPr>
              <a:t>tuyết</a:t>
            </a:r>
            <a:r>
              <a:rPr lang="en-US" sz="2400" dirty="0">
                <a:solidFill>
                  <a:srgbClr val="00B050"/>
                </a:solidFill>
                <a:latin typeface="Arial" panose="020B0604020202020204" pitchFamily="34" charset="0"/>
                <a:cs typeface="Arial" panose="020B0604020202020204" pitchFamily="34" charset="0"/>
              </a:rPr>
              <a:t> tan </a:t>
            </a:r>
            <a:r>
              <a:rPr lang="en-US" sz="2400" dirty="0" err="1">
                <a:solidFill>
                  <a:srgbClr val="00B050"/>
                </a:solidFill>
                <a:latin typeface="Arial" panose="020B0604020202020204" pitchFamily="34" charset="0"/>
                <a:cs typeface="Arial" panose="020B0604020202020204" pitchFamily="34" charset="0"/>
              </a:rPr>
              <a:t>nuôi</a:t>
            </a:r>
            <a:r>
              <a:rPr lang="en-US" sz="2400" dirty="0">
                <a:solidFill>
                  <a:srgbClr val="00B050"/>
                </a:solidFill>
                <a:latin typeface="Arial" panose="020B0604020202020204" pitchFamily="34" charset="0"/>
                <a:cs typeface="Arial" panose="020B0604020202020204" pitchFamily="34" charset="0"/>
              </a:rPr>
              <a:t> </a:t>
            </a:r>
            <a:r>
              <a:rPr lang="en-US" sz="2400" dirty="0" err="1">
                <a:solidFill>
                  <a:srgbClr val="00B050"/>
                </a:solidFill>
                <a:latin typeface="Arial" panose="020B0604020202020204" pitchFamily="34" charset="0"/>
                <a:cs typeface="Arial" panose="020B0604020202020204" pitchFamily="34" charset="0"/>
              </a:rPr>
              <a:t>dưỡng</a:t>
            </a:r>
            <a:r>
              <a:rPr lang="en-US" sz="2400" dirty="0">
                <a:solidFill>
                  <a:srgbClr val="00B050"/>
                </a:solidFill>
                <a:latin typeface="Arial" panose="020B0604020202020204" pitchFamily="34" charset="0"/>
                <a:cs typeface="Arial" panose="020B0604020202020204" pitchFamily="34" charset="0"/>
              </a:rPr>
              <a:t>.</a:t>
            </a:r>
            <a:endParaRPr lang="vi-VN" sz="2400" dirty="0">
              <a:solidFill>
                <a:srgbClr val="00B050"/>
              </a:solidFill>
              <a:latin typeface="Arial" panose="020B0604020202020204" pitchFamily="34" charset="0"/>
              <a:cs typeface="Arial" panose="020B0604020202020204" pitchFamily="34" charset="0"/>
            </a:endParaRPr>
          </a:p>
        </p:txBody>
      </p:sp>
      <p:sp>
        <p:nvSpPr>
          <p:cNvPr id="22" name="矩形: 圆角 31">
            <a:extLst>
              <a:ext uri="{FF2B5EF4-FFF2-40B4-BE49-F238E27FC236}">
                <a16:creationId xmlns:a16="http://schemas.microsoft.com/office/drawing/2014/main" id="{CA8E51B3-53A9-1460-9495-3778016351E6}"/>
              </a:ext>
            </a:extLst>
          </p:cNvPr>
          <p:cNvSpPr/>
          <p:nvPr/>
        </p:nvSpPr>
        <p:spPr>
          <a:xfrm>
            <a:off x="5424755" y="4099820"/>
            <a:ext cx="881916" cy="635563"/>
          </a:xfrm>
          <a:prstGeom prst="roundRect">
            <a:avLst/>
          </a:prstGeom>
          <a:solidFill>
            <a:schemeClr val="bg1"/>
          </a:solidFill>
          <a:ln>
            <a:solidFill>
              <a:srgbClr val="FF0000"/>
            </a:solidFill>
          </a:ln>
          <a:scene3d>
            <a:camera prst="orthographicFront"/>
            <a:lightRig rig="threePt" dir="t"/>
          </a:scene3d>
          <a:sp3d>
            <a:bevelT w="114300" prst="artDeco"/>
          </a:sp3d>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err="1">
                <a:ln>
                  <a:noFill/>
                </a:ln>
                <a:solidFill>
                  <a:schemeClr val="accent1">
                    <a:lumMod val="50000"/>
                  </a:schemeClr>
                </a:solidFill>
                <a:effectLst/>
                <a:uLnTx/>
                <a:uFillTx/>
                <a:latin typeface="Arial" panose="020B0604020202020204" pitchFamily="34" charset="0"/>
                <a:ea typeface="微软雅黑" panose="020B0503020204020204" pitchFamily="34" charset="-122"/>
                <a:cs typeface="Arial" panose="020B0604020202020204" pitchFamily="34" charset="0"/>
              </a:rPr>
              <a:t>Hồ</a:t>
            </a:r>
            <a:endParaRPr kumimoji="0" lang="zh-CN" altLang="en-US" sz="2800" b="0" i="0" u="none" strike="noStrike" kern="1200" cap="none" spc="0" normalizeH="0" baseline="0" noProof="0" dirty="0">
              <a:ln>
                <a:noFill/>
              </a:ln>
              <a:solidFill>
                <a:schemeClr val="accent1">
                  <a:lumMod val="50000"/>
                </a:schemeClr>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23" name="Rectangle 22">
            <a:extLst>
              <a:ext uri="{FF2B5EF4-FFF2-40B4-BE49-F238E27FC236}">
                <a16:creationId xmlns:a16="http://schemas.microsoft.com/office/drawing/2014/main" id="{C5BDF031-94F7-39F3-2A5B-729D42FC8409}"/>
              </a:ext>
            </a:extLst>
          </p:cNvPr>
          <p:cNvSpPr/>
          <p:nvPr/>
        </p:nvSpPr>
        <p:spPr>
          <a:xfrm>
            <a:off x="6285217" y="4865386"/>
            <a:ext cx="4959927" cy="133044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400" dirty="0" err="1">
                <a:solidFill>
                  <a:srgbClr val="00B050"/>
                </a:solidFill>
                <a:latin typeface="Arial" panose="020B0604020202020204" pitchFamily="34" charset="0"/>
                <a:cs typeface="Arial" panose="020B0604020202020204" pitchFamily="34" charset="0"/>
              </a:rPr>
              <a:t>Hồ</a:t>
            </a:r>
            <a:r>
              <a:rPr lang="en-US" sz="2400" dirty="0">
                <a:solidFill>
                  <a:srgbClr val="00B050"/>
                </a:solidFill>
                <a:latin typeface="Arial" panose="020B0604020202020204" pitchFamily="34" charset="0"/>
                <a:cs typeface="Arial" panose="020B0604020202020204" pitchFamily="34" charset="0"/>
              </a:rPr>
              <a:t> </a:t>
            </a:r>
            <a:r>
              <a:rPr lang="en-US" sz="2400" dirty="0" err="1">
                <a:solidFill>
                  <a:srgbClr val="00B050"/>
                </a:solidFill>
                <a:latin typeface="Arial" panose="020B0604020202020204" pitchFamily="34" charset="0"/>
                <a:cs typeface="Arial" panose="020B0604020202020204" pitchFamily="34" charset="0"/>
              </a:rPr>
              <a:t>là</a:t>
            </a:r>
            <a:r>
              <a:rPr lang="en-US" sz="2400" dirty="0">
                <a:solidFill>
                  <a:srgbClr val="00B050"/>
                </a:solidFill>
                <a:latin typeface="Arial" panose="020B0604020202020204" pitchFamily="34" charset="0"/>
                <a:cs typeface="Arial" panose="020B0604020202020204" pitchFamily="34" charset="0"/>
              </a:rPr>
              <a:t> </a:t>
            </a:r>
            <a:r>
              <a:rPr lang="en-US" sz="2400" dirty="0" err="1">
                <a:solidFill>
                  <a:srgbClr val="00B050"/>
                </a:solidFill>
                <a:latin typeface="Arial" panose="020B0604020202020204" pitchFamily="34" charset="0"/>
                <a:cs typeface="Arial" panose="020B0604020202020204" pitchFamily="34" charset="0"/>
              </a:rPr>
              <a:t>những</a:t>
            </a:r>
            <a:r>
              <a:rPr lang="en-US" sz="2400" dirty="0">
                <a:solidFill>
                  <a:srgbClr val="00B05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vùng</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trũng</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có</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chứa</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nước</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00B050"/>
                </a:solidFill>
                <a:latin typeface="Arial" panose="020B0604020202020204" pitchFamily="34" charset="0"/>
                <a:cs typeface="Arial" panose="020B0604020202020204" pitchFamily="34" charset="0"/>
              </a:rPr>
              <a:t>trên</a:t>
            </a:r>
            <a:r>
              <a:rPr lang="en-US" sz="2400" dirty="0">
                <a:solidFill>
                  <a:srgbClr val="00B05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bề</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mặt</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Trái</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Đất</a:t>
            </a:r>
            <a:r>
              <a:rPr lang="en-US" sz="2400" dirty="0">
                <a:solidFill>
                  <a:srgbClr val="00B05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không</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thông</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với</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biển</a:t>
            </a:r>
            <a:r>
              <a:rPr lang="en-US" sz="2400" dirty="0">
                <a:solidFill>
                  <a:srgbClr val="FF0000"/>
                </a:solidFill>
                <a:latin typeface="Arial" panose="020B0604020202020204" pitchFamily="34" charset="0"/>
                <a:cs typeface="Arial" panose="020B0604020202020204" pitchFamily="34" charset="0"/>
              </a:rPr>
              <a:t>.</a:t>
            </a:r>
            <a:endParaRPr lang="vi-VN" sz="2400" dirty="0">
              <a:solidFill>
                <a:srgbClr val="FF0000"/>
              </a:solidFill>
              <a:latin typeface="Arial" panose="020B0604020202020204" pitchFamily="34" charset="0"/>
              <a:cs typeface="Arial" panose="020B0604020202020204" pitchFamily="34" charset="0"/>
            </a:endParaRPr>
          </a:p>
        </p:txBody>
      </p:sp>
      <p:sp>
        <p:nvSpPr>
          <p:cNvPr id="24" name="Rectangle 23">
            <a:extLst>
              <a:ext uri="{FF2B5EF4-FFF2-40B4-BE49-F238E27FC236}">
                <a16:creationId xmlns:a16="http://schemas.microsoft.com/office/drawing/2014/main" id="{8F50495A-021E-6A8B-092E-FF92E4B29E64}"/>
              </a:ext>
            </a:extLst>
          </p:cNvPr>
          <p:cNvSpPr/>
          <p:nvPr/>
        </p:nvSpPr>
        <p:spPr>
          <a:xfrm>
            <a:off x="1531716" y="1530714"/>
            <a:ext cx="10460181" cy="90968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400" dirty="0" err="1">
                <a:solidFill>
                  <a:srgbClr val="00B050"/>
                </a:solidFill>
                <a:latin typeface="Arial" panose="020B0604020202020204" pitchFamily="34" charset="0"/>
                <a:cs typeface="Arial" panose="020B0604020202020204" pitchFamily="34" charset="0"/>
              </a:rPr>
              <a:t>Sự</a:t>
            </a:r>
            <a:r>
              <a:rPr lang="en-US" sz="2400" dirty="0">
                <a:solidFill>
                  <a:srgbClr val="00B05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thay</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đổi</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00B050"/>
                </a:solidFill>
                <a:latin typeface="Arial" panose="020B0604020202020204" pitchFamily="34" charset="0"/>
                <a:cs typeface="Arial" panose="020B0604020202020204" pitchFamily="34" charset="0"/>
              </a:rPr>
              <a:t>của</a:t>
            </a:r>
            <a:r>
              <a:rPr lang="en-US" sz="2400" dirty="0">
                <a:solidFill>
                  <a:srgbClr val="00B05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lưu</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lượng</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nước</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sông</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00B050"/>
                </a:solidFill>
                <a:latin typeface="Arial" panose="020B0604020202020204" pitchFamily="34" charset="0"/>
                <a:cs typeface="Arial" panose="020B0604020202020204" pitchFamily="34" charset="0"/>
              </a:rPr>
              <a:t>có</a:t>
            </a:r>
            <a:r>
              <a:rPr lang="en-US" sz="2400" dirty="0">
                <a:solidFill>
                  <a:srgbClr val="00B05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tính</a:t>
            </a:r>
            <a:r>
              <a:rPr lang="en-US" sz="2400" dirty="0">
                <a:solidFill>
                  <a:srgbClr val="FF0000"/>
                </a:solidFill>
                <a:latin typeface="Arial" panose="020B0604020202020204" pitchFamily="34" charset="0"/>
                <a:cs typeface="Arial" panose="020B0604020202020204" pitchFamily="34" charset="0"/>
              </a:rPr>
              <a:t> chu </a:t>
            </a:r>
            <a:r>
              <a:rPr lang="en-US" sz="2400" dirty="0" err="1">
                <a:solidFill>
                  <a:srgbClr val="FF0000"/>
                </a:solidFill>
                <a:latin typeface="Arial" panose="020B0604020202020204" pitchFamily="34" charset="0"/>
                <a:cs typeface="Arial" panose="020B0604020202020204" pitchFamily="34" charset="0"/>
              </a:rPr>
              <a:t>kì</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trong</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năm</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00B050"/>
                </a:solidFill>
                <a:latin typeface="Arial" panose="020B0604020202020204" pitchFamily="34" charset="0"/>
                <a:cs typeface="Arial" panose="020B0604020202020204" pitchFamily="34" charset="0"/>
              </a:rPr>
              <a:t>gọi</a:t>
            </a:r>
            <a:r>
              <a:rPr lang="en-US" sz="2400" dirty="0">
                <a:solidFill>
                  <a:srgbClr val="00B050"/>
                </a:solidFill>
                <a:latin typeface="Arial" panose="020B0604020202020204" pitchFamily="34" charset="0"/>
                <a:cs typeface="Arial" panose="020B0604020202020204" pitchFamily="34" charset="0"/>
              </a:rPr>
              <a:t> </a:t>
            </a:r>
            <a:r>
              <a:rPr lang="en-US" sz="2400" dirty="0" err="1">
                <a:solidFill>
                  <a:srgbClr val="00B050"/>
                </a:solidFill>
                <a:latin typeface="Arial" panose="020B0604020202020204" pitchFamily="34" charset="0"/>
                <a:cs typeface="Arial" panose="020B0604020202020204" pitchFamily="34" charset="0"/>
              </a:rPr>
              <a:t>là</a:t>
            </a:r>
            <a:r>
              <a:rPr lang="en-US" sz="2400" dirty="0">
                <a:solidFill>
                  <a:srgbClr val="00B05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chế</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độ</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nước</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sông</a:t>
            </a:r>
            <a:r>
              <a:rPr lang="en-US" sz="2400" dirty="0">
                <a:solidFill>
                  <a:srgbClr val="FF0000"/>
                </a:solidFill>
                <a:latin typeface="Arial" panose="020B0604020202020204" pitchFamily="34" charset="0"/>
                <a:cs typeface="Arial" panose="020B0604020202020204" pitchFamily="34" charset="0"/>
              </a:rPr>
              <a:t>.</a:t>
            </a:r>
            <a:endParaRPr lang="vi-VN" sz="2400" dirty="0">
              <a:solidFill>
                <a:srgbClr val="FF0000"/>
              </a:solidFill>
              <a:latin typeface="Arial" panose="020B0604020202020204" pitchFamily="34" charset="0"/>
              <a:cs typeface="Arial" panose="020B0604020202020204" pitchFamily="34" charset="0"/>
            </a:endParaRPr>
          </a:p>
        </p:txBody>
      </p:sp>
      <p:pic>
        <p:nvPicPr>
          <p:cNvPr id="25" name="Picture 24">
            <a:extLst>
              <a:ext uri="{FF2B5EF4-FFF2-40B4-BE49-F238E27FC236}">
                <a16:creationId xmlns:a16="http://schemas.microsoft.com/office/drawing/2014/main" id="{E627559C-9F36-59FA-0C27-1DA700E90822}"/>
              </a:ext>
            </a:extLst>
          </p:cNvPr>
          <p:cNvPicPr>
            <a:picLocks noChangeAspect="1"/>
          </p:cNvPicPr>
          <p:nvPr/>
        </p:nvPicPr>
        <p:blipFill>
          <a:blip r:embed="rId2"/>
          <a:stretch>
            <a:fillRect/>
          </a:stretch>
        </p:blipFill>
        <p:spPr>
          <a:xfrm>
            <a:off x="1531716" y="4417603"/>
            <a:ext cx="3710027" cy="2226016"/>
          </a:xfrm>
          <a:prstGeom prst="rect">
            <a:avLst/>
          </a:prstGeom>
        </p:spPr>
      </p:pic>
      <p:pic>
        <p:nvPicPr>
          <p:cNvPr id="2" name="Picture 2" descr="Sông Amazon thải ra hầu hết lượng carbon đã hấp thụ bởi rừng Amazon -  KhoaHoc.tv">
            <a:extLst>
              <a:ext uri="{FF2B5EF4-FFF2-40B4-BE49-F238E27FC236}">
                <a16:creationId xmlns:a16="http://schemas.microsoft.com/office/drawing/2014/main" id="{E375402C-766A-CEBB-A5BF-F54E8A6B19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508886"/>
            <a:ext cx="2783751" cy="14848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0101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barn(inVertical)">
                                      <p:cBhvr>
                                        <p:cTn id="17" dur="500"/>
                                        <p:tgtEl>
                                          <p:spTgt spid="24"/>
                                        </p:tgtEl>
                                      </p:cBhvr>
                                    </p:animEffect>
                                  </p:childTnLst>
                                </p:cTn>
                              </p:par>
                              <p:par>
                                <p:cTn id="18" presetID="16" presetClass="entr" presetSubtype="21" fill="hold"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barn(inVertical)">
                                      <p:cBhvr>
                                        <p:cTn id="25" dur="500"/>
                                        <p:tgtEl>
                                          <p:spTgt spid="22"/>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barn(inVertical)">
                                      <p:cBhvr>
                                        <p:cTn id="30" dur="500"/>
                                        <p:tgtEl>
                                          <p:spTgt spid="25"/>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barn(inVertical)">
                                      <p:cBhvr>
                                        <p:cTn id="3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22" grpId="0" animBg="1"/>
      <p:bldP spid="23" grpId="0" animBg="1"/>
      <p:bldP spid="2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SWIFFPOINTPLAYERTAG" val="{577f8ca8-7131-11d4-8460-525400eb897b}"/>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720</TotalTime>
  <Words>1265</Words>
  <Application>Microsoft Office PowerPoint</Application>
  <PresentationFormat>Widescreen</PresentationFormat>
  <Paragraphs>183</Paragraphs>
  <Slides>35</Slides>
  <Notes>0</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35</vt:i4>
      </vt:variant>
    </vt:vector>
  </HeadingPairs>
  <TitlesOfParts>
    <vt:vector size="44" baseType="lpstr">
      <vt:lpstr>Arial</vt:lpstr>
      <vt:lpstr>Calibri</vt:lpstr>
      <vt:lpstr>Calibri Light</vt:lpstr>
      <vt:lpstr>Times New Roman</vt:lpstr>
      <vt:lpstr>VNI-Ariston</vt:lpstr>
      <vt:lpstr>VNI-Brush</vt:lpstr>
      <vt:lpstr>VNI-Butlong</vt:lpstr>
      <vt:lpstr>VNI-Times</vt:lpstr>
      <vt:lpstr>Office Theme</vt:lpstr>
      <vt:lpstr>PowerPoint Presentation</vt:lpstr>
      <vt:lpstr>PowerPoint Presentation</vt:lpstr>
      <vt:lpstr>PowerPoint Presentation</vt:lpstr>
      <vt:lpstr>NỘI DUNG</vt:lpstr>
      <vt:lpstr>Dựa vào thông tin mục 1 – SGK trang 37, hãy điền các từ còn thiếu để hoàn thiện khái niệm thuỷ quyển?</vt:lpstr>
      <vt:lpstr>PowerPoint Presentation</vt:lpstr>
      <vt:lpstr>PowerPoint Presentation</vt:lpstr>
      <vt:lpstr>PowerPoint Presentation</vt:lpstr>
      <vt:lpstr>PowerPoint Presentation</vt:lpstr>
      <vt:lpstr>Hoạt động nhóm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Hồ núi lửa Qui-lo-toa thuộc quốc gia Ê-cu-a-đo.  có đường kính 3 km và sâu khoảng 250 mét, một trong những hồ núi lửa lớn nhất và ngoạn mục nhất trên thế giới. </vt:lpstr>
      <vt:lpstr>Hồ kiến tạo-Hồ Bai-can</vt:lpstr>
      <vt:lpstr>Hồ móng ngựa-Hồ Tây là hồ tự nhiên lớn nhất thành phố Hà Nội, hiện thuộc địa phận quận Tây Hồ. Đây là một hồ móng ngựa và là vết tích của dòng chảy cũ của sông Hồng.  </vt:lpstr>
      <vt:lpstr>Hồ băng hà- Hệ thống Ngũ  Hồ - hồ sông băng lớn nhất trên thế giới, gồm năm hồ lớn, gần biên giới Canada–Hoa Kỳ. Nếu kéo ra từ đầu đến cuối đường bờ hồ dài gần nửa vòng Trái Đất theo đường xích đạo. </vt:lpstr>
      <vt:lpstr>Hồ nhân tạo: Hồ Dầu Tiếng- trải dài trên địa phận ba tỉnh: Bình Dương, Bình Phước và Tây Ninh là hồ thủy lợi lớn nhất Việt Nam, cung cấp nước cho  sông Sài Gòn, tưới nước,  nước cho sinh hoạt, sản xuất công nghiệp cho các tỉnh phía nam.</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11</dc:creator>
  <cp:lastModifiedBy>Windows 11</cp:lastModifiedBy>
  <cp:revision>27</cp:revision>
  <dcterms:created xsi:type="dcterms:W3CDTF">2023-11-14T12:34:39Z</dcterms:created>
  <dcterms:modified xsi:type="dcterms:W3CDTF">2023-11-16T08:22:56Z</dcterms:modified>
</cp:coreProperties>
</file>