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4"/>
  </p:notesMasterIdLst>
  <p:sldIdLst>
    <p:sldId id="266" r:id="rId2"/>
    <p:sldId id="291" r:id="rId3"/>
    <p:sldId id="326" r:id="rId4"/>
    <p:sldId id="312" r:id="rId5"/>
    <p:sldId id="325" r:id="rId6"/>
    <p:sldId id="279" r:id="rId7"/>
    <p:sldId id="280" r:id="rId8"/>
    <p:sldId id="318" r:id="rId9"/>
    <p:sldId id="281" r:id="rId10"/>
    <p:sldId id="314" r:id="rId11"/>
    <p:sldId id="324" r:id="rId12"/>
    <p:sldId id="306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6666FF"/>
    <a:srgbClr val="3366FF"/>
    <a:srgbClr val="6699FF"/>
    <a:srgbClr val="FF0000"/>
    <a:srgbClr val="0000CC"/>
    <a:srgbClr val="FF3300"/>
    <a:srgbClr val="99CCFF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1CE494E-DB2D-46A6-A595-792FFB452D5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16BD02E-1D1F-4E87-B93E-CD7EF88D6EB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0F67218-FDA7-40C2-93E3-6513A76147A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0ECC2A62-7963-4EB5-89B6-EDBB152948D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62F5DA4D-4965-4A5E-AB2D-DCC1366CF5E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9D03CCB9-F30E-49B3-A03A-AB22D77A0A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D8C29055-6BDC-4CAC-A080-D3C80AC5835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9988151F-7546-4446-B80D-4F447F59AA6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3C4DFC6D-732F-48A2-976C-7E51000CC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0277CCB8-8D2C-4ECF-8EB5-A3D93BEFEC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F90B2CF-EC45-4877-82A3-96B81D5E9D45}" type="slidenum">
              <a:rPr lang="en-US" altLang="en-US">
                <a:latin typeface="Times New Roman" panose="02020603050405020304" pitchFamily="18" charset="0"/>
              </a:rPr>
              <a:pPr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375C813A-1D57-440F-9E9A-3151417E8B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8C9F9BA2-1161-4B8F-BD02-C08102245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7AFC9F85-D047-425F-80D4-8403CAECA0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FFE8A13-0DD2-4CA4-858C-824BBCDC3E61}" type="slidenum">
              <a:rPr lang="en-US" altLang="en-US">
                <a:latin typeface="Times New Roman" panose="02020603050405020304" pitchFamily="18" charset="0"/>
              </a:rPr>
              <a:pPr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2F0BC8E3-B540-4E93-8956-122F5E3D61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B5F17BCF-D2CF-4704-9424-255DFB6D6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0C2DFA09-A77B-4584-85A4-7588EB6501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4109B22-CB6A-4438-A3EB-75D5F059366C}" type="slidenum">
              <a:rPr lang="en-US" altLang="en-US">
                <a:latin typeface="Times New Roman" panose="02020603050405020304" pitchFamily="18" charset="0"/>
              </a:rPr>
              <a:pPr/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602C9348-C255-4214-98A1-0C7126309E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3B63E150-D37B-4108-A8E0-00284DF4C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E2F156E1-CD89-43AB-9878-67332C09E1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5BC24C5-E86B-4C02-AA4B-3B0FB4B7C23F}" type="slidenum">
              <a:rPr lang="en-US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B771C948-64F7-4586-B15A-1A5B0B1CA74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90442854-D895-4342-B0B3-8F325A489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0317876D-9E79-4460-9402-CAF0927B45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2BA59B9-2CCA-43E1-9EEE-62E8E4E740C1}" type="slidenum">
              <a:rPr lang="en-US" altLang="en-US">
                <a:latin typeface="Times New Roman" panose="02020603050405020304" pitchFamily="18" charset="0"/>
              </a:rPr>
              <a:pPr/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795EF75F-E7D0-4DBB-B7AA-647285B1625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3ED2150-7564-4FA7-BEBF-5C147288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0F329D0-ABBF-45E2-B726-864CD62704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AA72311-CDEE-4411-8A3F-EA69769B4E81}" type="slidenum">
              <a:rPr lang="en-US" altLang="en-US">
                <a:latin typeface="Times New Roman" panose="02020603050405020304" pitchFamily="18" charset="0"/>
              </a:rPr>
              <a:pPr/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308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3040F3D1-51AA-48EA-ACAF-4740030AD3D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FACDFE30-D811-41AF-96A3-7AD2BCBC2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6D334561-1986-47C6-B1E6-9000AC0EEA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5D3DD0-F23F-4F43-BB0E-5DBCAF20B9ED}" type="slidenum">
              <a:rPr lang="en-US" altLang="en-US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18F63C45-0504-4E71-85EA-496321FC1C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8BA491D7-83D2-4A85-8BB9-F39BFF2ED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920338B0-99E6-4CAD-9F72-BB05E01643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58E67E7-9179-45F0-A5FE-9C5A64CE0BB5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4D9672C1-FB50-49B1-845E-A31A97CA485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FE54BE5F-F975-43A2-AEFB-DFEE5E12C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D8005F07-E34C-4D5E-A032-D903F04AB6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DF626DB-8C4A-47BC-BDDC-2166AB7267DC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1F319A0E-A80F-46FD-B933-3DAE372F7FF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40B87E16-EBEA-43B1-8706-FF77788DA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517CB64E-AEE6-4B9F-A6B2-8F1E5ECD9E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4F0AF86-2D64-4EA2-8106-C64A76489EA3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60CF4382-992B-42B0-8A61-E844D67C4C7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F770D13C-BE9F-4333-9B1F-305048C14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29F79421-3EC8-4BE2-8F33-70CBCEFFAA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C37746-1F44-45D5-A0A5-BFB77118C2D4}" type="slidenum">
              <a:rPr lang="en-US" altLang="en-US"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4FC1AC91-19A0-4C2B-A1ED-E68C9EA0B6E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E77CEBFA-212E-44E8-B24F-4B9AB1A21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B024CC09-98B3-419F-B567-4109DA772F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519E3A-E8F2-4957-80CB-05A1151D1659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C740-47CE-42DF-B96D-638E5FC95D5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988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33EE5-C9E9-415B-A18B-7BC17231B32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0312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D040-F673-427D-B0A2-68CD6734D4F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9132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4FDE6-365E-4466-A0B9-B03B98F966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06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D5A4-4D4A-4114-80B2-2850B6B6ACB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7263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F8BE-2613-4C32-8207-98BBCC722B5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846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A79C-6846-40BE-B808-FF6ADEEB881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9635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03CB-3D0F-45B8-853D-E43B3DA111B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683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3C2B3-51A0-4120-A01D-6E360061B3D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2161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149E-A5BE-4842-A624-BD2052808DF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7979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28372-AE72-4C50-8D33-81894FAB089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737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5220E-076C-47C4-8FB5-97C4C14C4E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918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10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.bin"/><Relationship Id="rId1" Type="http://schemas.openxmlformats.org/officeDocument/2006/relationships/tags" Target="../tags/tag8.x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E0274D9F-970B-41A6-B2ED-1A2A33A64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                                                                  </a:t>
            </a:r>
          </a:p>
        </p:txBody>
      </p:sp>
      <p:sp>
        <p:nvSpPr>
          <p:cNvPr id="4098" name="Rectangle 5">
            <a:extLst>
              <a:ext uri="{FF2B5EF4-FFF2-40B4-BE49-F238E27FC236}">
                <a16:creationId xmlns:a16="http://schemas.microsoft.com/office/drawing/2014/main" id="{7003CB33-CB08-4BA1-9A61-353C2C62F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362201"/>
            <a:ext cx="70675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 dirty="0">
                <a:solidFill>
                  <a:srgbClr val="0000CC"/>
                </a:solidFill>
                <a:latin typeface="VNI-Times" pitchFamily="2" charset="0"/>
                <a:sym typeface="Wingdings" panose="05000000000000000000" pitchFamily="2" charset="2"/>
              </a:rPr>
              <a:t>GIAO THOA</a:t>
            </a:r>
            <a:r>
              <a:rPr lang="en-US" altLang="en-US" sz="4800" b="1" dirty="0">
                <a:solidFill>
                  <a:srgbClr val="0000CC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ÁNH SÁNG</a:t>
            </a:r>
            <a:endParaRPr lang="en-US" altLang="en-US" sz="4800" b="1" dirty="0">
              <a:solidFill>
                <a:srgbClr val="0000CC"/>
              </a:solidFill>
              <a:latin typeface="VNI-Times" pitchFamily="2" charset="0"/>
              <a:sym typeface="Wingdings" panose="05000000000000000000" pitchFamily="2" charset="2"/>
            </a:endParaRPr>
          </a:p>
        </p:txBody>
      </p:sp>
      <p:sp>
        <p:nvSpPr>
          <p:cNvPr id="4099" name="Rectangle 8">
            <a:extLst>
              <a:ext uri="{FF2B5EF4-FFF2-40B4-BE49-F238E27FC236}">
                <a16:creationId xmlns:a16="http://schemas.microsoft.com/office/drawing/2014/main" id="{9AF036C1-E4B9-475B-9916-D3DAFA48D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990601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00CC"/>
                </a:solidFill>
                <a:sym typeface="Wingdings" panose="05000000000000000000" pitchFamily="2" charset="2"/>
              </a:rPr>
              <a:t>BÀI 25.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3E30A886-C630-4E6F-8122-3D7B12EE2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146050"/>
            <a:ext cx="769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1">
                        <a:alpha val="32001"/>
                      </a:schemeClr>
                    </a:gs>
                    <a:gs pos="100000">
                      <a:srgbClr val="C2C2C2">
                        <a:alpha val="51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III. BƯỚC SÓNG ÁNH SÁNG VÀ MÀU SẮC</a:t>
            </a:r>
          </a:p>
        </p:txBody>
      </p:sp>
      <p:sp>
        <p:nvSpPr>
          <p:cNvPr id="78851" name="Text Box 3">
            <a:extLst>
              <a:ext uri="{FF2B5EF4-FFF2-40B4-BE49-F238E27FC236}">
                <a16:creationId xmlns:a16="http://schemas.microsoft.com/office/drawing/2014/main" id="{1672528B-B928-4C63-A887-ABF5F3CE8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746584"/>
            <a:ext cx="112395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1">
                        <a:alpha val="32001"/>
                      </a:schemeClr>
                    </a:gs>
                    <a:gs pos="100000">
                      <a:srgbClr val="C2C2C2">
                        <a:alpha val="51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</a:rPr>
              <a:t>1.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Mỗi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ánh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sáng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sắc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bước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sóng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chân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không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xác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định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78852" name="Text Box 4">
            <a:extLst>
              <a:ext uri="{FF2B5EF4-FFF2-40B4-BE49-F238E27FC236}">
                <a16:creationId xmlns:a16="http://schemas.microsoft.com/office/drawing/2014/main" id="{55EE1EF1-0607-4422-B7FD-446A0839E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1512601"/>
            <a:ext cx="112395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1">
                        <a:alpha val="32001"/>
                      </a:schemeClr>
                    </a:gs>
                    <a:gs pos="100000">
                      <a:srgbClr val="C2C2C2">
                        <a:alpha val="51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2. </a:t>
            </a:r>
            <a:r>
              <a:rPr lang="en-US" altLang="en-US" sz="3200" dirty="0" err="1">
                <a:latin typeface="Times New Roman" panose="02020603050405020304" pitchFamily="18" charset="0"/>
              </a:rPr>
              <a:t>Ánh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sáng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nhìn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thấy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</a:rPr>
              <a:t> ( </a:t>
            </a:r>
            <a:r>
              <a:rPr lang="en-US" altLang="en-US" sz="3200" dirty="0" err="1">
                <a:latin typeface="Times New Roman" panose="02020603050405020304" pitchFamily="18" charset="0"/>
              </a:rPr>
              <a:t>khả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kiến</a:t>
            </a:r>
            <a:r>
              <a:rPr lang="en-US" altLang="en-US" sz="3200" dirty="0">
                <a:latin typeface="Times New Roman" panose="02020603050405020304" pitchFamily="18" charset="0"/>
              </a:rPr>
              <a:t>)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bước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sóng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nằm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khoảng</a:t>
            </a:r>
            <a:r>
              <a:rPr lang="en-US" altLang="en-US" sz="3200" dirty="0">
                <a:latin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78853" name="Object 5">
            <a:extLst>
              <a:ext uri="{FF2B5EF4-FFF2-40B4-BE49-F238E27FC236}">
                <a16:creationId xmlns:a16="http://schemas.microsoft.com/office/drawing/2014/main" id="{7656E943-2D8C-4611-810E-80CDE0728B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496245"/>
              </p:ext>
            </p:extLst>
          </p:nvPr>
        </p:nvGraphicFramePr>
        <p:xfrm>
          <a:off x="2057400" y="2089089"/>
          <a:ext cx="30353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69449" imgH="177723" progId="Equation.DSMT4">
                  <p:embed/>
                </p:oleObj>
              </mc:Choice>
              <mc:Fallback>
                <p:oleObj name="Equation" r:id="rId4" imgW="1269449" imgH="177723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089089"/>
                        <a:ext cx="3035300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4" name="Text Box 6">
            <a:extLst>
              <a:ext uri="{FF2B5EF4-FFF2-40B4-BE49-F238E27FC236}">
                <a16:creationId xmlns:a16="http://schemas.microsoft.com/office/drawing/2014/main" id="{BF816B3D-D084-4D45-B759-417076A4C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822198"/>
            <a:ext cx="11430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1">
                        <a:alpha val="32001"/>
                      </a:schemeClr>
                    </a:gs>
                    <a:gs pos="100000">
                      <a:srgbClr val="C2C2C2">
                        <a:alpha val="51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  3. </a:t>
            </a:r>
            <a:r>
              <a:rPr lang="en-US" altLang="en-US" sz="3200" dirty="0" err="1">
                <a:latin typeface="Times New Roman" panose="02020603050405020304" pitchFamily="18" charset="0"/>
              </a:rPr>
              <a:t>Ánh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sáng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trắng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Mặt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Trời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hỗn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hợp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vô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ánh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sáng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đơn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sắc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bước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sóng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biến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thiên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liên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tục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từ</a:t>
            </a:r>
            <a:r>
              <a:rPr lang="en-US" altLang="en-US" sz="3200" dirty="0">
                <a:latin typeface="Times New Roman" panose="02020603050405020304" pitchFamily="18" charset="0"/>
              </a:rPr>
              <a:t> 0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đến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>
                <a:latin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lang="en-US" altLang="en-US" sz="3200" dirty="0">
                <a:latin typeface="Times New Roman" panose="02020603050405020304" pitchFamily="18" charset="0"/>
              </a:rPr>
              <a:t>. 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autoUpdateAnimBg="0"/>
      <p:bldP spid="78852" grpId="0" autoUpdateAnimBg="0"/>
      <p:bldP spid="7885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1FCFA74F-61D3-40E8-A065-3A7D1A286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"/>
            <a:ext cx="769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1">
                        <a:alpha val="32001"/>
                      </a:schemeClr>
                    </a:gs>
                    <a:gs pos="100000">
                      <a:srgbClr val="C2C2C2">
                        <a:alpha val="51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III. BƯỚC SÓNG ÁNH SÁNG VÀ MÀU SẮC</a:t>
            </a:r>
          </a:p>
        </p:txBody>
      </p:sp>
      <p:graphicFrame>
        <p:nvGraphicFramePr>
          <p:cNvPr id="106534" name="Group 38">
            <a:extLst>
              <a:ext uri="{FF2B5EF4-FFF2-40B4-BE49-F238E27FC236}">
                <a16:creationId xmlns:a16="http://schemas.microsoft.com/office/drawing/2014/main" id="{9CE227F1-E340-41B7-8C19-2EEB1B98E906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978713533"/>
              </p:ext>
            </p:extLst>
          </p:nvPr>
        </p:nvGraphicFramePr>
        <p:xfrm>
          <a:off x="3429000" y="1453202"/>
          <a:ext cx="4953000" cy="4525964"/>
        </p:xfrm>
        <a:graphic>
          <a:graphicData uri="http://schemas.openxmlformats.org/drawingml/2006/table">
            <a:tbl>
              <a:tblPr/>
              <a:tblGrid>
                <a:gridCol w="160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3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5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Màu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640 – 760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cam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590 – 650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Vàng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 – 600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Lục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– 575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 – 510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6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Chàm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430 – 460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5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Tím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380 – 440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06532" name="Object 36">
            <a:extLst>
              <a:ext uri="{FF2B5EF4-FFF2-40B4-BE49-F238E27FC236}">
                <a16:creationId xmlns:a16="http://schemas.microsoft.com/office/drawing/2014/main" id="{F75F930C-B68A-4B19-97CF-B8FB097A3125}"/>
              </a:ext>
            </a:extLst>
          </p:cNvPr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674913309"/>
              </p:ext>
            </p:extLst>
          </p:nvPr>
        </p:nvGraphicFramePr>
        <p:xfrm>
          <a:off x="6131257" y="1524000"/>
          <a:ext cx="9906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31613" imgH="203112" progId="Equation.DSMT4">
                  <p:embed/>
                </p:oleObj>
              </mc:Choice>
              <mc:Fallback>
                <p:oleObj name="Equation" r:id="rId4" imgW="431613" imgH="203112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1257" y="1524000"/>
                        <a:ext cx="99060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9" name="Text Box 39">
            <a:extLst>
              <a:ext uri="{FF2B5EF4-FFF2-40B4-BE49-F238E27FC236}">
                <a16:creationId xmlns:a16="http://schemas.microsoft.com/office/drawing/2014/main" id="{F178DE83-6E30-4123-BD42-65B0A3C54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04800"/>
            <a:ext cx="112776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IV. ĐIỀU KIỆN GIAO THOA ÁNH SÁNG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800" b="1" dirty="0">
                <a:latin typeface="Times New Roman" panose="02020603050405020304" pitchFamily="18" charset="0"/>
              </a:rPr>
              <a:t>   </a:t>
            </a:r>
            <a:r>
              <a:rPr lang="en-US" altLang="en-US" sz="2800" dirty="0">
                <a:latin typeface="Times New Roman" panose="02020603050405020304" pitchFamily="18" charset="0"/>
              </a:rPr>
              <a:t>Hai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nguồn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phải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phát</a:t>
            </a:r>
            <a:r>
              <a:rPr lang="en-US" altLang="en-US" sz="2800" dirty="0">
                <a:latin typeface="Times New Roman" panose="02020603050405020304" pitchFamily="18" charset="0"/>
              </a:rPr>
              <a:t> ra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sóng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ánh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sáng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cùng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bước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sóng</a:t>
            </a:r>
            <a:r>
              <a:rPr lang="en-US" altLang="en-US" sz="2800" dirty="0">
                <a:latin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800" dirty="0">
                <a:latin typeface="Times New Roman" panose="02020603050405020304" pitchFamily="18" charset="0"/>
              </a:rPr>
              <a:t>  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Hiệu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dao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nguồn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phải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không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đổi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theo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thời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gian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37952F12-3A2D-47B2-AA89-7481CDE77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0489"/>
            <a:ext cx="7010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I. HIỆN TƯỢNG NHIỄU XẠ ÁNH SÁNG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B2F4729-FCF3-44AD-B64F-3DEF532AC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3283" y="1244998"/>
            <a:ext cx="5091112" cy="2133600"/>
          </a:xfrm>
          <a:prstGeom prst="rect">
            <a:avLst/>
          </a:prstGeom>
          <a:solidFill>
            <a:schemeClr val="hlink"/>
          </a:solidFill>
          <a:ln w="12700" cap="sq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8" name="AutoShape 4">
            <a:extLst>
              <a:ext uri="{FF2B5EF4-FFF2-40B4-BE49-F238E27FC236}">
                <a16:creationId xmlns:a16="http://schemas.microsoft.com/office/drawing/2014/main" id="{C4B08754-9501-4D51-9B2A-FEDFA7926E7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41381" y="48023"/>
            <a:ext cx="509588" cy="4491037"/>
          </a:xfrm>
          <a:prstGeom prst="flowChartMerge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1B3A4740-4FC9-4832-82CA-33C702BC5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3794" y="1854597"/>
            <a:ext cx="51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6162" name="Oval 22">
            <a:extLst>
              <a:ext uri="{FF2B5EF4-FFF2-40B4-BE49-F238E27FC236}">
                <a16:creationId xmlns:a16="http://schemas.microsoft.com/office/drawing/2014/main" id="{9A0F569E-B2B5-4119-87AA-6997D2995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6193" y="2222897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33" name="Text Box 25">
            <a:extLst>
              <a:ext uri="{FF2B5EF4-FFF2-40B4-BE49-F238E27FC236}">
                <a16:creationId xmlns:a16="http://schemas.microsoft.com/office/drawing/2014/main" id="{35BF3B53-ACC5-4803-81DA-4A1A03C30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071" y="3720411"/>
            <a:ext cx="1149904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-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Hiện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tượng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truyền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sai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lệch</a:t>
            </a:r>
            <a:r>
              <a:rPr lang="en-US" altLang="en-US" sz="2800" dirty="0">
                <a:latin typeface="Times New Roman" panose="02020603050405020304" pitchFamily="18" charset="0"/>
              </a:rPr>
              <a:t> so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với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sự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truyền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thẳng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khi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ánh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sáng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gặp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vật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cản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gọi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hiện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tượng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nhiễu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xạ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ánh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sáng</a:t>
            </a:r>
            <a:r>
              <a:rPr lang="en-US" altLang="en-US" sz="28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43034" name="Text Box 26">
            <a:extLst>
              <a:ext uri="{FF2B5EF4-FFF2-40B4-BE49-F238E27FC236}">
                <a16:creationId xmlns:a16="http://schemas.microsoft.com/office/drawing/2014/main" id="{B820C649-83D5-4DA9-BB70-6D14FE25C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071" y="4842702"/>
            <a:ext cx="1149904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</a:rPr>
              <a:t>- </a:t>
            </a:r>
            <a:r>
              <a:rPr lang="en-US" altLang="en-US" sz="2800" dirty="0" err="1">
                <a:latin typeface="Times New Roman" panose="02020603050405020304" pitchFamily="18" charset="0"/>
              </a:rPr>
              <a:t>Ánh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sáng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tính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chất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sóng</a:t>
            </a:r>
            <a:r>
              <a:rPr lang="en-US" altLang="en-US" sz="2800" dirty="0">
                <a:latin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Mỗi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chùm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sáng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sắc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coi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như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sóng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bước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sóng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xác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định</a:t>
            </a:r>
            <a:r>
              <a:rPr lang="en-US" altLang="en-US" sz="28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81D82227-1A97-45A0-8718-69AC54092A8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70360" y="450711"/>
            <a:ext cx="1290473" cy="3677592"/>
          </a:xfrm>
          <a:prstGeom prst="flowChartMerge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133A130-AAE2-4A6C-B8BD-8E6DC2D70D4C}"/>
              </a:ext>
            </a:extLst>
          </p:cNvPr>
          <p:cNvSpPr/>
          <p:nvPr/>
        </p:nvSpPr>
        <p:spPr>
          <a:xfrm>
            <a:off x="5194301" y="1244997"/>
            <a:ext cx="78201" cy="97789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FE3B60C-3143-497E-9076-447BB0E8A3B8}"/>
              </a:ext>
            </a:extLst>
          </p:cNvPr>
          <p:cNvSpPr/>
          <p:nvPr/>
        </p:nvSpPr>
        <p:spPr>
          <a:xfrm>
            <a:off x="5197379" y="2356117"/>
            <a:ext cx="75124" cy="102248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animBg="1"/>
      <p:bldP spid="6148" grpId="0" animBg="1"/>
      <p:bldP spid="6151" grpId="0"/>
      <p:bldP spid="6162" grpId="0" animBg="1"/>
      <p:bldP spid="43033" grpId="0"/>
      <p:bldP spid="43034" grpId="0"/>
      <p:bldP spid="22" grpId="0" animBg="1"/>
      <p:bldP spid="2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id="{0BF7E6D9-BF33-46DE-AEE5-D8C79707E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                                                                  </a:t>
            </a:r>
          </a:p>
        </p:txBody>
      </p:sp>
      <p:sp>
        <p:nvSpPr>
          <p:cNvPr id="70661" name="Text Box 5">
            <a:extLst>
              <a:ext uri="{FF2B5EF4-FFF2-40B4-BE49-F238E27FC236}">
                <a16:creationId xmlns:a16="http://schemas.microsoft.com/office/drawing/2014/main" id="{6CCE0197-E1BA-4DB0-8783-FE5B849DA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70845"/>
            <a:ext cx="807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II. HIỆN TƯỢNG GIAO THOA ÁNH SÁNG</a:t>
            </a:r>
          </a:p>
        </p:txBody>
      </p:sp>
      <p:sp>
        <p:nvSpPr>
          <p:cNvPr id="70662" name="Text Box 6">
            <a:extLst>
              <a:ext uri="{FF2B5EF4-FFF2-40B4-BE49-F238E27FC236}">
                <a16:creationId xmlns:a16="http://schemas.microsoft.com/office/drawing/2014/main" id="{A141BCAB-B555-4D32-8792-022EA5049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257" y="613771"/>
            <a:ext cx="7924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1.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Thí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nghiệm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Y-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âng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về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giao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thoa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ánh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sáng</a:t>
            </a:r>
            <a:endParaRPr lang="en-US" sz="2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0248" name="Rectangle 18">
            <a:extLst>
              <a:ext uri="{FF2B5EF4-FFF2-40B4-BE49-F238E27FC236}">
                <a16:creationId xmlns:a16="http://schemas.microsoft.com/office/drawing/2014/main" id="{9DCFBA96-6C07-44C7-94AD-B6363EE6D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1" y="4011612"/>
            <a:ext cx="6619875" cy="3048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1400" b="1">
              <a:latin typeface="Times New Roman" panose="02020603050405020304" pitchFamily="18" charset="0"/>
            </a:endParaRPr>
          </a:p>
        </p:txBody>
      </p:sp>
      <p:sp>
        <p:nvSpPr>
          <p:cNvPr id="10249" name="AutoShape 22">
            <a:extLst>
              <a:ext uri="{FF2B5EF4-FFF2-40B4-BE49-F238E27FC236}">
                <a16:creationId xmlns:a16="http://schemas.microsoft.com/office/drawing/2014/main" id="{ACE1997B-28AD-4597-A45A-37896E169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3647" y="2971800"/>
            <a:ext cx="373062" cy="1023938"/>
          </a:xfrm>
          <a:prstGeom prst="cube">
            <a:avLst>
              <a:gd name="adj" fmla="val 90106"/>
            </a:avLst>
          </a:prstGeom>
          <a:solidFill>
            <a:srgbClr val="6A2828"/>
          </a:solidFill>
          <a:ln w="9525">
            <a:solidFill>
              <a:srgbClr val="6A282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0" name="AutoShape 24">
            <a:extLst>
              <a:ext uri="{FF2B5EF4-FFF2-40B4-BE49-F238E27FC236}">
                <a16:creationId xmlns:a16="http://schemas.microsoft.com/office/drawing/2014/main" id="{7DF7D0D1-58B6-49FC-A051-4C5045AC0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830512"/>
            <a:ext cx="381000" cy="1219200"/>
          </a:xfrm>
          <a:prstGeom prst="cube">
            <a:avLst>
              <a:gd name="adj" fmla="val 90106"/>
            </a:avLst>
          </a:prstGeom>
          <a:solidFill>
            <a:srgbClr val="6A2828"/>
          </a:solidFill>
          <a:ln w="9525">
            <a:solidFill>
              <a:srgbClr val="6A282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1" name="Line 25">
            <a:extLst>
              <a:ext uri="{FF2B5EF4-FFF2-40B4-BE49-F238E27FC236}">
                <a16:creationId xmlns:a16="http://schemas.microsoft.com/office/drawing/2014/main" id="{486EA729-FF4F-4D81-AC21-67514A7A29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42001" y="3403600"/>
            <a:ext cx="187325" cy="214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Line 26">
            <a:extLst>
              <a:ext uri="{FF2B5EF4-FFF2-40B4-BE49-F238E27FC236}">
                <a16:creationId xmlns:a16="http://schemas.microsoft.com/office/drawing/2014/main" id="{640CF2E7-6767-405E-B140-CF840CFD06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32476" y="3313112"/>
            <a:ext cx="187325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4" name="Line 28">
            <a:extLst>
              <a:ext uri="{FF2B5EF4-FFF2-40B4-BE49-F238E27FC236}">
                <a16:creationId xmlns:a16="http://schemas.microsoft.com/office/drawing/2014/main" id="{76CEBEF3-BB98-4BEC-9C6F-E6576F09C6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32476" y="3313113"/>
            <a:ext cx="187325" cy="214313"/>
          </a:xfrm>
          <a:prstGeom prst="line">
            <a:avLst/>
          </a:prstGeom>
          <a:noFill/>
          <a:ln w="28575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5" name="Line 29">
            <a:extLst>
              <a:ext uri="{FF2B5EF4-FFF2-40B4-BE49-F238E27FC236}">
                <a16:creationId xmlns:a16="http://schemas.microsoft.com/office/drawing/2014/main" id="{2E92720E-CEBA-451F-B314-6034D9762F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32476" y="3402012"/>
            <a:ext cx="187325" cy="215900"/>
          </a:xfrm>
          <a:prstGeom prst="line">
            <a:avLst/>
          </a:prstGeom>
          <a:noFill/>
          <a:ln w="28575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Text Box 31">
            <a:extLst>
              <a:ext uri="{FF2B5EF4-FFF2-40B4-BE49-F238E27FC236}">
                <a16:creationId xmlns:a16="http://schemas.microsoft.com/office/drawing/2014/main" id="{B677D555-E11B-4558-A01C-3E59A5638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8512" y="2704357"/>
            <a:ext cx="80168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M</a:t>
            </a:r>
            <a:r>
              <a:rPr lang="en-US" altLang="en-US" baseline="-25000" dirty="0">
                <a:solidFill>
                  <a:srgbClr val="FF0000"/>
                </a:solidFill>
                <a:latin typeface=".VnTime" panose="020B7200000000000000" pitchFamily="34" charset="0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F</a:t>
            </a:r>
            <a:endParaRPr lang="en-US" altLang="en-US" sz="2400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10257" name="Text Box 32">
            <a:extLst>
              <a:ext uri="{FF2B5EF4-FFF2-40B4-BE49-F238E27FC236}">
                <a16:creationId xmlns:a16="http://schemas.microsoft.com/office/drawing/2014/main" id="{B8991B70-24CE-42F7-8B41-DE2FDDD56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667000"/>
            <a:ext cx="60960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M</a:t>
            </a:r>
            <a:r>
              <a:rPr lang="en-US" altLang="en-US" baseline="-25000" dirty="0">
                <a:solidFill>
                  <a:srgbClr val="FF0000"/>
                </a:solidFill>
                <a:latin typeface=".VnTime" panose="020B7200000000000000" pitchFamily="34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F</a:t>
            </a:r>
            <a:r>
              <a:rPr lang="en-US" altLang="en-US" baseline="-25000" dirty="0">
                <a:solidFill>
                  <a:srgbClr val="FF0000"/>
                </a:solidFill>
                <a:latin typeface=".VnTime" panose="020B7200000000000000" pitchFamily="34" charset="0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F</a:t>
            </a:r>
            <a:r>
              <a:rPr lang="en-US" altLang="en-US" baseline="-25000" dirty="0">
                <a:solidFill>
                  <a:srgbClr val="FF0000"/>
                </a:solidFill>
                <a:latin typeface=".VnTime" panose="020B7200000000000000" pitchFamily="34" charset="0"/>
              </a:rPr>
              <a:t>2</a:t>
            </a:r>
            <a:endParaRPr lang="en-US" altLang="en-US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grpSp>
        <p:nvGrpSpPr>
          <p:cNvPr id="10259" name="Group 34">
            <a:extLst>
              <a:ext uri="{FF2B5EF4-FFF2-40B4-BE49-F238E27FC236}">
                <a16:creationId xmlns:a16="http://schemas.microsoft.com/office/drawing/2014/main" id="{6386A3D9-BAF3-41D2-8AE1-70E541D12C60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3249612"/>
            <a:ext cx="609600" cy="609600"/>
            <a:chOff x="576" y="2688"/>
            <a:chExt cx="528" cy="576"/>
          </a:xfrm>
          <a:solidFill>
            <a:schemeClr val="bg1"/>
          </a:solidFill>
        </p:grpSpPr>
        <p:sp>
          <p:nvSpPr>
            <p:cNvPr id="10264" name="AutoShape 35">
              <a:extLst>
                <a:ext uri="{FF2B5EF4-FFF2-40B4-BE49-F238E27FC236}">
                  <a16:creationId xmlns:a16="http://schemas.microsoft.com/office/drawing/2014/main" id="{CA21A342-A924-483F-B6A4-9FDC2E9479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3024"/>
              <a:ext cx="144" cy="240"/>
            </a:xfrm>
            <a:prstGeom prst="flowChartMagneticDisk">
              <a:avLst/>
            </a:prstGeom>
            <a:grp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5" name="AutoShape 36">
              <a:extLst>
                <a:ext uri="{FF2B5EF4-FFF2-40B4-BE49-F238E27FC236}">
                  <a16:creationId xmlns:a16="http://schemas.microsoft.com/office/drawing/2014/main" id="{96A8F3F3-D35E-4835-AEC0-082F3E4F06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688"/>
              <a:ext cx="480" cy="384"/>
            </a:xfrm>
            <a:prstGeom prst="flowChartMagneticDrum">
              <a:avLst/>
            </a:prstGeom>
            <a:grp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0693" name="Oval 37">
              <a:extLst>
                <a:ext uri="{FF2B5EF4-FFF2-40B4-BE49-F238E27FC236}">
                  <a16:creationId xmlns:a16="http://schemas.microsoft.com/office/drawing/2014/main" id="{370495D1-C3E1-4769-BBEC-14B3764655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2688"/>
              <a:ext cx="193" cy="384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</p:grpSp>
      <p:sp>
        <p:nvSpPr>
          <p:cNvPr id="10261" name="AutoShape 39">
            <a:extLst>
              <a:ext uri="{FF2B5EF4-FFF2-40B4-BE49-F238E27FC236}">
                <a16:creationId xmlns:a16="http://schemas.microsoft.com/office/drawing/2014/main" id="{3F9B319F-485A-4FC9-A32B-CB82C470E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792412"/>
            <a:ext cx="381000" cy="1219200"/>
          </a:xfrm>
          <a:prstGeom prst="cube">
            <a:avLst>
              <a:gd name="adj" fmla="val 90106"/>
            </a:avLst>
          </a:prstGeom>
          <a:solidFill>
            <a:srgbClr val="6A2828"/>
          </a:solidFill>
          <a:ln w="9525">
            <a:solidFill>
              <a:srgbClr val="6A282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2" name="Text Box 41">
            <a:extLst>
              <a:ext uri="{FF2B5EF4-FFF2-40B4-BE49-F238E27FC236}">
                <a16:creationId xmlns:a16="http://schemas.microsoft.com/office/drawing/2014/main" id="{67C4E76C-631C-4BC0-87DE-E2734156F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4250" y="2667000"/>
            <a:ext cx="38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70698" name="Line 42">
            <a:extLst>
              <a:ext uri="{FF2B5EF4-FFF2-40B4-BE49-F238E27FC236}">
                <a16:creationId xmlns:a16="http://schemas.microsoft.com/office/drawing/2014/main" id="{35C28AB8-731E-414F-AA08-C8A2677DDD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04804" y="3325812"/>
            <a:ext cx="152400" cy="152400"/>
          </a:xfrm>
          <a:prstGeom prst="line">
            <a:avLst/>
          </a:prstGeom>
          <a:noFill/>
          <a:ln w="28575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AutoShape 22">
            <a:extLst>
              <a:ext uri="{FF2B5EF4-FFF2-40B4-BE49-F238E27FC236}">
                <a16:creationId xmlns:a16="http://schemas.microsoft.com/office/drawing/2014/main" id="{73A71EFD-72E4-4102-BD43-A3D4EABD8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8338" y="2987674"/>
            <a:ext cx="373062" cy="1023938"/>
          </a:xfrm>
          <a:prstGeom prst="cube">
            <a:avLst>
              <a:gd name="adj" fmla="val 90106"/>
            </a:avLst>
          </a:prstGeom>
          <a:solidFill>
            <a:srgbClr val="FF0000"/>
          </a:solidFill>
          <a:ln w="9525">
            <a:solidFill>
              <a:srgbClr val="6A2828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46277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1" grpId="0"/>
      <p:bldP spid="70662" grpId="0"/>
      <p:bldP spid="10248" grpId="0" animBg="1"/>
      <p:bldP spid="10249" grpId="0" animBg="1"/>
      <p:bldP spid="10250" grpId="0" animBg="1"/>
      <p:bldP spid="10251" grpId="0" animBg="1"/>
      <p:bldP spid="10252" grpId="0" animBg="1"/>
      <p:bldP spid="70684" grpId="0" animBg="1"/>
      <p:bldP spid="70685" grpId="0" animBg="1"/>
      <p:bldP spid="10256" grpId="0"/>
      <p:bldP spid="10257" grpId="0"/>
      <p:bldP spid="10261" grpId="0" animBg="1"/>
      <p:bldP spid="10262" grpId="0"/>
      <p:bldP spid="70698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Line 5">
            <a:extLst>
              <a:ext uri="{FF2B5EF4-FFF2-40B4-BE49-F238E27FC236}">
                <a16:creationId xmlns:a16="http://schemas.microsoft.com/office/drawing/2014/main" id="{B10698AB-F5F1-4CC9-8F76-E05FF3AA86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057400"/>
            <a:ext cx="0" cy="762000"/>
          </a:xfrm>
          <a:prstGeom prst="line">
            <a:avLst/>
          </a:prstGeom>
          <a:noFill/>
          <a:ln w="76200">
            <a:solidFill>
              <a:srgbClr val="7A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Line 6">
            <a:extLst>
              <a:ext uri="{FF2B5EF4-FFF2-40B4-BE49-F238E27FC236}">
                <a16:creationId xmlns:a16="http://schemas.microsoft.com/office/drawing/2014/main" id="{3316AEDC-1DAE-4629-BAA0-D6C836206E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959100"/>
            <a:ext cx="0" cy="762000"/>
          </a:xfrm>
          <a:prstGeom prst="line">
            <a:avLst/>
          </a:prstGeom>
          <a:noFill/>
          <a:ln w="76200">
            <a:solidFill>
              <a:srgbClr val="7A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Line 7">
            <a:extLst>
              <a:ext uri="{FF2B5EF4-FFF2-40B4-BE49-F238E27FC236}">
                <a16:creationId xmlns:a16="http://schemas.microsoft.com/office/drawing/2014/main" id="{76D1D384-F05F-47D5-BEA8-BC75B1F291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171825"/>
            <a:ext cx="0" cy="533400"/>
          </a:xfrm>
          <a:prstGeom prst="line">
            <a:avLst/>
          </a:prstGeom>
          <a:noFill/>
          <a:ln w="76200">
            <a:solidFill>
              <a:srgbClr val="7A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Line 8">
            <a:extLst>
              <a:ext uri="{FF2B5EF4-FFF2-40B4-BE49-F238E27FC236}">
                <a16:creationId xmlns:a16="http://schemas.microsoft.com/office/drawing/2014/main" id="{25DE8615-FD42-45E2-BE0F-61A0519253EC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057400"/>
            <a:ext cx="0" cy="533400"/>
          </a:xfrm>
          <a:prstGeom prst="line">
            <a:avLst/>
          </a:prstGeom>
          <a:noFill/>
          <a:ln w="76200">
            <a:solidFill>
              <a:srgbClr val="7A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Line 9">
            <a:extLst>
              <a:ext uri="{FF2B5EF4-FFF2-40B4-BE49-F238E27FC236}">
                <a16:creationId xmlns:a16="http://schemas.microsoft.com/office/drawing/2014/main" id="{D49ABA7B-0CCC-40E3-A8A5-7A4FD0310633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743200"/>
            <a:ext cx="0" cy="304800"/>
          </a:xfrm>
          <a:prstGeom prst="line">
            <a:avLst/>
          </a:prstGeom>
          <a:noFill/>
          <a:ln w="76200">
            <a:solidFill>
              <a:srgbClr val="7A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Text Box 10">
            <a:extLst>
              <a:ext uri="{FF2B5EF4-FFF2-40B4-BE49-F238E27FC236}">
                <a16:creationId xmlns:a16="http://schemas.microsoft.com/office/drawing/2014/main" id="{58C0FC2B-4172-416D-AAC4-996F9F78A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3495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12297" name="Freeform 13">
            <a:extLst>
              <a:ext uri="{FF2B5EF4-FFF2-40B4-BE49-F238E27FC236}">
                <a16:creationId xmlns:a16="http://schemas.microsoft.com/office/drawing/2014/main" id="{81D3B472-E390-4FD8-A98C-EA32818DBFD5}"/>
              </a:ext>
            </a:extLst>
          </p:cNvPr>
          <p:cNvSpPr>
            <a:spLocks/>
          </p:cNvSpPr>
          <p:nvPr/>
        </p:nvSpPr>
        <p:spPr bwMode="auto">
          <a:xfrm>
            <a:off x="3886200" y="2374900"/>
            <a:ext cx="2743200" cy="990600"/>
          </a:xfrm>
          <a:custGeom>
            <a:avLst/>
            <a:gdLst>
              <a:gd name="T0" fmla="*/ 0 w 1680"/>
              <a:gd name="T1" fmla="*/ 521368 h 912"/>
              <a:gd name="T2" fmla="*/ 2743200 w 1680"/>
              <a:gd name="T3" fmla="*/ 0 h 912"/>
              <a:gd name="T4" fmla="*/ 2743200 w 1680"/>
              <a:gd name="T5" fmla="*/ 886326 h 912"/>
              <a:gd name="T6" fmla="*/ 2743200 w 1680"/>
              <a:gd name="T7" fmla="*/ 990600 h 912"/>
              <a:gd name="T8" fmla="*/ 0 w 1680"/>
              <a:gd name="T9" fmla="*/ 521368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80" h="912">
                <a:moveTo>
                  <a:pt x="0" y="480"/>
                </a:moveTo>
                <a:lnTo>
                  <a:pt x="1680" y="0"/>
                </a:lnTo>
                <a:lnTo>
                  <a:pt x="1680" y="816"/>
                </a:lnTo>
                <a:lnTo>
                  <a:pt x="1680" y="912"/>
                </a:lnTo>
                <a:lnTo>
                  <a:pt x="0" y="48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5" name="Freeform 16">
            <a:extLst>
              <a:ext uri="{FF2B5EF4-FFF2-40B4-BE49-F238E27FC236}">
                <a16:creationId xmlns:a16="http://schemas.microsoft.com/office/drawing/2014/main" id="{21FAA262-3234-451A-A567-9144659913E1}"/>
              </a:ext>
            </a:extLst>
          </p:cNvPr>
          <p:cNvSpPr>
            <a:spLocks/>
          </p:cNvSpPr>
          <p:nvPr/>
        </p:nvSpPr>
        <p:spPr bwMode="auto">
          <a:xfrm>
            <a:off x="2819400" y="2120900"/>
            <a:ext cx="1066800" cy="1447800"/>
          </a:xfrm>
          <a:custGeom>
            <a:avLst/>
            <a:gdLst>
              <a:gd name="T0" fmla="*/ 0 w 1680"/>
              <a:gd name="T1" fmla="*/ 480 h 912"/>
              <a:gd name="T2" fmla="*/ 672 w 1680"/>
              <a:gd name="T3" fmla="*/ 0 h 912"/>
              <a:gd name="T4" fmla="*/ 672 w 1680"/>
              <a:gd name="T5" fmla="*/ 816 h 912"/>
              <a:gd name="T6" fmla="*/ 672 w 1680"/>
              <a:gd name="T7" fmla="*/ 912 h 912"/>
              <a:gd name="T8" fmla="*/ 0 w 1680"/>
              <a:gd name="T9" fmla="*/ 480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80" h="912">
                <a:moveTo>
                  <a:pt x="0" y="480"/>
                </a:moveTo>
                <a:lnTo>
                  <a:pt x="1680" y="0"/>
                </a:lnTo>
                <a:lnTo>
                  <a:pt x="1680" y="816"/>
                </a:lnTo>
                <a:lnTo>
                  <a:pt x="1680" y="912"/>
                </a:lnTo>
                <a:lnTo>
                  <a:pt x="0" y="48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E32303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Text Box 17">
            <a:extLst>
              <a:ext uri="{FF2B5EF4-FFF2-40B4-BE49-F238E27FC236}">
                <a16:creationId xmlns:a16="http://schemas.microsoft.com/office/drawing/2014/main" id="{3A686FCA-1A12-490B-83BB-2EE4F7416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4379" y="1836137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F</a:t>
            </a:r>
            <a:r>
              <a:rPr lang="en-US" altLang="en-US" sz="2400" baseline="-25000" dirty="0">
                <a:latin typeface="Times New Roman" panose="02020603050405020304" pitchFamily="18" charset="0"/>
              </a:rPr>
              <a:t>1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2300" name="Text Box 18">
            <a:extLst>
              <a:ext uri="{FF2B5EF4-FFF2-40B4-BE49-F238E27FC236}">
                <a16:creationId xmlns:a16="http://schemas.microsoft.com/office/drawing/2014/main" id="{CF3ED3DB-61AA-4171-94E5-94488E456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0300" y="330711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F</a:t>
            </a:r>
            <a:r>
              <a:rPr lang="en-US" altLang="en-US" sz="2400" baseline="-25000" dirty="0">
                <a:latin typeface="Times New Roman" panose="02020603050405020304" pitchFamily="18" charset="0"/>
              </a:rPr>
              <a:t>2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grpSp>
        <p:nvGrpSpPr>
          <p:cNvPr id="12301" name="Group 20">
            <a:extLst>
              <a:ext uri="{FF2B5EF4-FFF2-40B4-BE49-F238E27FC236}">
                <a16:creationId xmlns:a16="http://schemas.microsoft.com/office/drawing/2014/main" id="{E14BB5B4-8D44-4B0F-BDDB-0978A179CCF8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2173289"/>
            <a:ext cx="2286000" cy="1404937"/>
            <a:chOff x="4368" y="2475"/>
            <a:chExt cx="1344" cy="885"/>
          </a:xfrm>
          <a:solidFill>
            <a:srgbClr val="FF0000"/>
          </a:solidFill>
        </p:grpSpPr>
        <p:sp>
          <p:nvSpPr>
            <p:cNvPr id="12312" name="Freeform 21">
              <a:extLst>
                <a:ext uri="{FF2B5EF4-FFF2-40B4-BE49-F238E27FC236}">
                  <a16:creationId xmlns:a16="http://schemas.microsoft.com/office/drawing/2014/main" id="{4C71C2BD-240F-4D2B-A0F4-34858FDF5F1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8" y="2475"/>
              <a:ext cx="1344" cy="597"/>
            </a:xfrm>
            <a:custGeom>
              <a:avLst/>
              <a:gdLst>
                <a:gd name="T0" fmla="*/ 0 w 1680"/>
                <a:gd name="T1" fmla="*/ 314 h 912"/>
                <a:gd name="T2" fmla="*/ 1344 w 1680"/>
                <a:gd name="T3" fmla="*/ 0 h 912"/>
                <a:gd name="T4" fmla="*/ 1344 w 1680"/>
                <a:gd name="T5" fmla="*/ 534 h 912"/>
                <a:gd name="T6" fmla="*/ 1344 w 1680"/>
                <a:gd name="T7" fmla="*/ 597 h 912"/>
                <a:gd name="T8" fmla="*/ 0 w 1680"/>
                <a:gd name="T9" fmla="*/ 314 h 9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80" h="912">
                  <a:moveTo>
                    <a:pt x="0" y="480"/>
                  </a:moveTo>
                  <a:lnTo>
                    <a:pt x="1680" y="0"/>
                  </a:lnTo>
                  <a:lnTo>
                    <a:pt x="1680" y="816"/>
                  </a:lnTo>
                  <a:lnTo>
                    <a:pt x="1680" y="912"/>
                  </a:lnTo>
                  <a:lnTo>
                    <a:pt x="0" y="48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32303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Freeform 22">
              <a:extLst>
                <a:ext uri="{FF2B5EF4-FFF2-40B4-BE49-F238E27FC236}">
                  <a16:creationId xmlns:a16="http://schemas.microsoft.com/office/drawing/2014/main" id="{D5F3B237-5EF2-4A2E-8D5A-8B1FB7DC2C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8" y="2763"/>
              <a:ext cx="1344" cy="597"/>
            </a:xfrm>
            <a:custGeom>
              <a:avLst/>
              <a:gdLst>
                <a:gd name="T0" fmla="*/ 0 w 1680"/>
                <a:gd name="T1" fmla="*/ 314 h 912"/>
                <a:gd name="T2" fmla="*/ 1344 w 1680"/>
                <a:gd name="T3" fmla="*/ 0 h 912"/>
                <a:gd name="T4" fmla="*/ 1344 w 1680"/>
                <a:gd name="T5" fmla="*/ 534 h 912"/>
                <a:gd name="T6" fmla="*/ 1344 w 1680"/>
                <a:gd name="T7" fmla="*/ 597 h 912"/>
                <a:gd name="T8" fmla="*/ 0 w 1680"/>
                <a:gd name="T9" fmla="*/ 314 h 9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80" h="912">
                  <a:moveTo>
                    <a:pt x="0" y="480"/>
                  </a:moveTo>
                  <a:lnTo>
                    <a:pt x="1680" y="0"/>
                  </a:lnTo>
                  <a:lnTo>
                    <a:pt x="1680" y="816"/>
                  </a:lnTo>
                  <a:lnTo>
                    <a:pt x="1680" y="912"/>
                  </a:lnTo>
                  <a:lnTo>
                    <a:pt x="0" y="48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32303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02" name="Line 50">
            <a:extLst>
              <a:ext uri="{FF2B5EF4-FFF2-40B4-BE49-F238E27FC236}">
                <a16:creationId xmlns:a16="http://schemas.microsoft.com/office/drawing/2014/main" id="{3E39BFD3-5404-4FED-A343-18C7A7A53615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1905000"/>
            <a:ext cx="0" cy="1828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851" name="Group 51">
            <a:extLst>
              <a:ext uri="{FF2B5EF4-FFF2-40B4-BE49-F238E27FC236}">
                <a16:creationId xmlns:a16="http://schemas.microsoft.com/office/drawing/2014/main" id="{F0A52565-8050-446B-A298-B37751946241}"/>
              </a:ext>
            </a:extLst>
          </p:cNvPr>
          <p:cNvGrpSpPr>
            <a:grpSpLocks/>
          </p:cNvGrpSpPr>
          <p:nvPr/>
        </p:nvGrpSpPr>
        <p:grpSpPr bwMode="auto">
          <a:xfrm>
            <a:off x="9144000" y="2578100"/>
            <a:ext cx="1295400" cy="647699"/>
            <a:chOff x="432" y="998"/>
            <a:chExt cx="2404" cy="2001"/>
          </a:xfrm>
        </p:grpSpPr>
        <p:sp>
          <p:nvSpPr>
            <p:cNvPr id="12304" name="Rectangle 52">
              <a:extLst>
                <a:ext uri="{FF2B5EF4-FFF2-40B4-BE49-F238E27FC236}">
                  <a16:creationId xmlns:a16="http://schemas.microsoft.com/office/drawing/2014/main" id="{9EC4EDCD-A3BF-419A-B45E-0F653B6E4D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998"/>
              <a:ext cx="2404" cy="200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05" name="Rectangle 53">
              <a:extLst>
                <a:ext uri="{FF2B5EF4-FFF2-40B4-BE49-F238E27FC236}">
                  <a16:creationId xmlns:a16="http://schemas.microsoft.com/office/drawing/2014/main" id="{661F40CB-968F-4703-9F0F-D5EB88F0E2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112"/>
              <a:ext cx="2404" cy="154"/>
            </a:xfrm>
            <a:prstGeom prst="rect">
              <a:avLst/>
            </a:prstGeom>
            <a:gradFill rotWithShape="1">
              <a:gsLst>
                <a:gs pos="0">
                  <a:srgbClr val="761800"/>
                </a:gs>
                <a:gs pos="50000">
                  <a:srgbClr val="FF3300"/>
                </a:gs>
                <a:gs pos="100000">
                  <a:srgbClr val="7618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06" name="Rectangle 54">
              <a:extLst>
                <a:ext uri="{FF2B5EF4-FFF2-40B4-BE49-F238E27FC236}">
                  <a16:creationId xmlns:a16="http://schemas.microsoft.com/office/drawing/2014/main" id="{AD67E8FC-0BCC-4E5A-8822-80FAD6986D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384"/>
              <a:ext cx="2404" cy="154"/>
            </a:xfrm>
            <a:prstGeom prst="rect">
              <a:avLst/>
            </a:prstGeom>
            <a:gradFill rotWithShape="1">
              <a:gsLst>
                <a:gs pos="0">
                  <a:srgbClr val="761800"/>
                </a:gs>
                <a:gs pos="50000">
                  <a:srgbClr val="FF3300"/>
                </a:gs>
                <a:gs pos="100000">
                  <a:srgbClr val="7618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07" name="Rectangle 55">
              <a:extLst>
                <a:ext uri="{FF2B5EF4-FFF2-40B4-BE49-F238E27FC236}">
                  <a16:creationId xmlns:a16="http://schemas.microsoft.com/office/drawing/2014/main" id="{1896C6D4-8DF9-42F5-9D53-7D049A88E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656"/>
              <a:ext cx="2404" cy="154"/>
            </a:xfrm>
            <a:prstGeom prst="rect">
              <a:avLst/>
            </a:prstGeom>
            <a:gradFill rotWithShape="1">
              <a:gsLst>
                <a:gs pos="0">
                  <a:srgbClr val="761800"/>
                </a:gs>
                <a:gs pos="50000">
                  <a:srgbClr val="FF3300"/>
                </a:gs>
                <a:gs pos="100000">
                  <a:srgbClr val="7618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08" name="Rectangle 56">
              <a:extLst>
                <a:ext uri="{FF2B5EF4-FFF2-40B4-BE49-F238E27FC236}">
                  <a16:creationId xmlns:a16="http://schemas.microsoft.com/office/drawing/2014/main" id="{65112238-5816-4306-B050-4BB464BF78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920"/>
              <a:ext cx="2404" cy="154"/>
            </a:xfrm>
            <a:prstGeom prst="rect">
              <a:avLst/>
            </a:prstGeom>
            <a:gradFill rotWithShape="1">
              <a:gsLst>
                <a:gs pos="0">
                  <a:srgbClr val="761800"/>
                </a:gs>
                <a:gs pos="50000">
                  <a:srgbClr val="FF3300"/>
                </a:gs>
                <a:gs pos="100000">
                  <a:srgbClr val="7618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09" name="Rectangle 57">
              <a:extLst>
                <a:ext uri="{FF2B5EF4-FFF2-40B4-BE49-F238E27FC236}">
                  <a16:creationId xmlns:a16="http://schemas.microsoft.com/office/drawing/2014/main" id="{E12CDE22-40FA-4062-B06E-D529A1C4E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2200"/>
              <a:ext cx="2404" cy="154"/>
            </a:xfrm>
            <a:prstGeom prst="rect">
              <a:avLst/>
            </a:prstGeom>
            <a:gradFill rotWithShape="1">
              <a:gsLst>
                <a:gs pos="0">
                  <a:srgbClr val="761800"/>
                </a:gs>
                <a:gs pos="50000">
                  <a:srgbClr val="FF3300"/>
                </a:gs>
                <a:gs pos="100000">
                  <a:srgbClr val="7618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0" name="Rectangle 58">
              <a:extLst>
                <a:ext uri="{FF2B5EF4-FFF2-40B4-BE49-F238E27FC236}">
                  <a16:creationId xmlns:a16="http://schemas.microsoft.com/office/drawing/2014/main" id="{C914655F-2522-49BA-8AC1-7A518C2F22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2472"/>
              <a:ext cx="2404" cy="154"/>
            </a:xfrm>
            <a:prstGeom prst="rect">
              <a:avLst/>
            </a:prstGeom>
            <a:gradFill rotWithShape="1">
              <a:gsLst>
                <a:gs pos="0">
                  <a:srgbClr val="761800"/>
                </a:gs>
                <a:gs pos="50000">
                  <a:srgbClr val="FF3300"/>
                </a:gs>
                <a:gs pos="100000">
                  <a:srgbClr val="7618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1" name="Rectangle 59">
              <a:extLst>
                <a:ext uri="{FF2B5EF4-FFF2-40B4-BE49-F238E27FC236}">
                  <a16:creationId xmlns:a16="http://schemas.microsoft.com/office/drawing/2014/main" id="{AB1019F0-1A83-411B-9ADC-7AD8DD5F90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2745"/>
              <a:ext cx="2404" cy="154"/>
            </a:xfrm>
            <a:prstGeom prst="rect">
              <a:avLst/>
            </a:prstGeom>
            <a:gradFill rotWithShape="1">
              <a:gsLst>
                <a:gs pos="0">
                  <a:srgbClr val="761800"/>
                </a:gs>
                <a:gs pos="50000">
                  <a:srgbClr val="FF3300"/>
                </a:gs>
                <a:gs pos="100000">
                  <a:srgbClr val="7618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6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2" grpId="0" animBg="1"/>
      <p:bldP spid="12293" grpId="0" animBg="1"/>
      <p:bldP spid="12294" grpId="0" animBg="1"/>
      <p:bldP spid="12295" grpId="0" animBg="1"/>
      <p:bldP spid="12296" grpId="0"/>
      <p:bldP spid="12297" grpId="0" animBg="1"/>
      <p:bldP spid="12315" grpId="0" animBg="1"/>
      <p:bldP spid="12299" grpId="0"/>
      <p:bldP spid="12300" grpId="0"/>
      <p:bldP spid="1230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99">
            <a:extLst>
              <a:ext uri="{FF2B5EF4-FFF2-40B4-BE49-F238E27FC236}">
                <a16:creationId xmlns:a16="http://schemas.microsoft.com/office/drawing/2014/main" id="{8A68D03D-4E88-4040-B437-83BF82D4CA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39" name="Line 3">
            <a:extLst>
              <a:ext uri="{FF2B5EF4-FFF2-40B4-BE49-F238E27FC236}">
                <a16:creationId xmlns:a16="http://schemas.microsoft.com/office/drawing/2014/main" id="{AE918022-26A2-4E90-92C9-5B0A2583201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191000"/>
            <a:ext cx="5943600" cy="0"/>
          </a:xfrm>
          <a:prstGeom prst="line">
            <a:avLst/>
          </a:prstGeom>
          <a:noFill/>
          <a:ln w="1905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Line 4">
            <a:extLst>
              <a:ext uri="{FF2B5EF4-FFF2-40B4-BE49-F238E27FC236}">
                <a16:creationId xmlns:a16="http://schemas.microsoft.com/office/drawing/2014/main" id="{EE64D00F-0542-430F-AF2E-7F1002035C8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438400"/>
            <a:ext cx="0" cy="762000"/>
          </a:xfrm>
          <a:prstGeom prst="line">
            <a:avLst/>
          </a:prstGeom>
          <a:noFill/>
          <a:ln w="76200">
            <a:solidFill>
              <a:srgbClr val="7A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Line 5">
            <a:extLst>
              <a:ext uri="{FF2B5EF4-FFF2-40B4-BE49-F238E27FC236}">
                <a16:creationId xmlns:a16="http://schemas.microsoft.com/office/drawing/2014/main" id="{6F379694-88E1-43BC-BA1F-929CAE3F66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3340100"/>
            <a:ext cx="0" cy="762000"/>
          </a:xfrm>
          <a:prstGeom prst="line">
            <a:avLst/>
          </a:prstGeom>
          <a:noFill/>
          <a:ln w="76200">
            <a:solidFill>
              <a:srgbClr val="7A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3D820832-9FCC-47BF-B5A9-CA7A5C7C5F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552825"/>
            <a:ext cx="0" cy="533400"/>
          </a:xfrm>
          <a:prstGeom prst="line">
            <a:avLst/>
          </a:prstGeom>
          <a:noFill/>
          <a:ln w="76200">
            <a:solidFill>
              <a:srgbClr val="7A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7">
            <a:extLst>
              <a:ext uri="{FF2B5EF4-FFF2-40B4-BE49-F238E27FC236}">
                <a16:creationId xmlns:a16="http://schemas.microsoft.com/office/drawing/2014/main" id="{86AD4915-A600-4B42-A451-97AD766A3A7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438400"/>
            <a:ext cx="0" cy="533400"/>
          </a:xfrm>
          <a:prstGeom prst="line">
            <a:avLst/>
          </a:prstGeom>
          <a:noFill/>
          <a:ln w="76200">
            <a:solidFill>
              <a:srgbClr val="7A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6F03C4D7-8765-4C18-BD58-D76567C1FAC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146425"/>
            <a:ext cx="0" cy="304800"/>
          </a:xfrm>
          <a:prstGeom prst="line">
            <a:avLst/>
          </a:prstGeom>
          <a:noFill/>
          <a:ln w="76200">
            <a:solidFill>
              <a:srgbClr val="7A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Text Box 9">
            <a:extLst>
              <a:ext uri="{FF2B5EF4-FFF2-40B4-BE49-F238E27FC236}">
                <a16:creationId xmlns:a16="http://schemas.microsoft.com/office/drawing/2014/main" id="{E26A574F-4E68-4E79-84CB-F5A1393B9F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2525" y="2566650"/>
            <a:ext cx="457200" cy="457200"/>
          </a:xfrm>
          <a:prstGeom prst="rect">
            <a:avLst/>
          </a:prstGeom>
          <a:solidFill>
            <a:srgbClr val="6666FF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14346" name="Freeform 10">
            <a:extLst>
              <a:ext uri="{FF2B5EF4-FFF2-40B4-BE49-F238E27FC236}">
                <a16:creationId xmlns:a16="http://schemas.microsoft.com/office/drawing/2014/main" id="{10117207-C294-4152-AFA8-805AF4D8F42C}"/>
              </a:ext>
            </a:extLst>
          </p:cNvPr>
          <p:cNvSpPr>
            <a:spLocks/>
          </p:cNvSpPr>
          <p:nvPr/>
        </p:nvSpPr>
        <p:spPr bwMode="auto">
          <a:xfrm>
            <a:off x="3886200" y="2743200"/>
            <a:ext cx="2743200" cy="990600"/>
          </a:xfrm>
          <a:custGeom>
            <a:avLst/>
            <a:gdLst>
              <a:gd name="T0" fmla="*/ 0 w 1680"/>
              <a:gd name="T1" fmla="*/ 521368 h 912"/>
              <a:gd name="T2" fmla="*/ 2743200 w 1680"/>
              <a:gd name="T3" fmla="*/ 0 h 912"/>
              <a:gd name="T4" fmla="*/ 2743200 w 1680"/>
              <a:gd name="T5" fmla="*/ 886326 h 912"/>
              <a:gd name="T6" fmla="*/ 2743200 w 1680"/>
              <a:gd name="T7" fmla="*/ 990600 h 912"/>
              <a:gd name="T8" fmla="*/ 0 w 1680"/>
              <a:gd name="T9" fmla="*/ 521368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80" h="912">
                <a:moveTo>
                  <a:pt x="0" y="480"/>
                </a:moveTo>
                <a:lnTo>
                  <a:pt x="1680" y="0"/>
                </a:lnTo>
                <a:lnTo>
                  <a:pt x="1680" y="816"/>
                </a:lnTo>
                <a:lnTo>
                  <a:pt x="1680" y="912"/>
                </a:lnTo>
                <a:lnTo>
                  <a:pt x="0" y="480"/>
                </a:lnTo>
                <a:close/>
              </a:path>
            </a:pathLst>
          </a:custGeom>
          <a:solidFill>
            <a:schemeClr val="bg1">
              <a:alpha val="3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E32303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24" name="Freeform 13">
            <a:extLst>
              <a:ext uri="{FF2B5EF4-FFF2-40B4-BE49-F238E27FC236}">
                <a16:creationId xmlns:a16="http://schemas.microsoft.com/office/drawing/2014/main" id="{C891CBFD-B94D-46B5-B9BF-2161E10FD44A}"/>
              </a:ext>
            </a:extLst>
          </p:cNvPr>
          <p:cNvSpPr>
            <a:spLocks/>
          </p:cNvSpPr>
          <p:nvPr/>
        </p:nvSpPr>
        <p:spPr bwMode="auto">
          <a:xfrm>
            <a:off x="2819400" y="2501900"/>
            <a:ext cx="1066800" cy="1447800"/>
          </a:xfrm>
          <a:custGeom>
            <a:avLst/>
            <a:gdLst>
              <a:gd name="T0" fmla="*/ 0 w 1680"/>
              <a:gd name="T1" fmla="*/ 480 h 912"/>
              <a:gd name="T2" fmla="*/ 672 w 1680"/>
              <a:gd name="T3" fmla="*/ 0 h 912"/>
              <a:gd name="T4" fmla="*/ 672 w 1680"/>
              <a:gd name="T5" fmla="*/ 816 h 912"/>
              <a:gd name="T6" fmla="*/ 672 w 1680"/>
              <a:gd name="T7" fmla="*/ 912 h 912"/>
              <a:gd name="T8" fmla="*/ 0 w 1680"/>
              <a:gd name="T9" fmla="*/ 480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80" h="912">
                <a:moveTo>
                  <a:pt x="0" y="480"/>
                </a:moveTo>
                <a:lnTo>
                  <a:pt x="1680" y="0"/>
                </a:lnTo>
                <a:lnTo>
                  <a:pt x="1680" y="816"/>
                </a:lnTo>
                <a:lnTo>
                  <a:pt x="1680" y="912"/>
                </a:lnTo>
                <a:lnTo>
                  <a:pt x="0" y="480"/>
                </a:lnTo>
                <a:close/>
              </a:path>
            </a:pathLst>
          </a:custGeom>
          <a:solidFill>
            <a:schemeClr val="bg1">
              <a:alpha val="36078"/>
            </a:schemeClr>
          </a:solidFill>
          <a:ln>
            <a:noFill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8" name="Text Box 14">
            <a:extLst>
              <a:ext uri="{FF2B5EF4-FFF2-40B4-BE49-F238E27FC236}">
                <a16:creationId xmlns:a16="http://schemas.microsoft.com/office/drawing/2014/main" id="{C0D6ADD6-1946-49A8-B8BB-5DB9DBDF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3725" y="2191545"/>
            <a:ext cx="457200" cy="457200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F</a:t>
            </a:r>
            <a:r>
              <a:rPr lang="en-US" altLang="en-US" sz="2400" baseline="-25000" dirty="0">
                <a:latin typeface="Times New Roman" panose="02020603050405020304" pitchFamily="18" charset="0"/>
              </a:rPr>
              <a:t>1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4349" name="Text Box 15">
            <a:extLst>
              <a:ext uri="{FF2B5EF4-FFF2-40B4-BE49-F238E27FC236}">
                <a16:creationId xmlns:a16="http://schemas.microsoft.com/office/drawing/2014/main" id="{CCE498A9-33C7-4A03-BF3F-B7BF7F346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3725" y="3828255"/>
            <a:ext cx="457200" cy="457200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F</a:t>
            </a:r>
            <a:r>
              <a:rPr lang="en-US" altLang="en-US" sz="2400" baseline="-25000" dirty="0">
                <a:latin typeface="Times New Roman" panose="02020603050405020304" pitchFamily="18" charset="0"/>
              </a:rPr>
              <a:t>2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grpSp>
        <p:nvGrpSpPr>
          <p:cNvPr id="14350" name="Group 16">
            <a:extLst>
              <a:ext uri="{FF2B5EF4-FFF2-40B4-BE49-F238E27FC236}">
                <a16:creationId xmlns:a16="http://schemas.microsoft.com/office/drawing/2014/main" id="{7389E0FD-5EC2-400D-9893-D936100CFA48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2554289"/>
            <a:ext cx="2286000" cy="1404937"/>
            <a:chOff x="4368" y="2475"/>
            <a:chExt cx="1344" cy="885"/>
          </a:xfrm>
        </p:grpSpPr>
        <p:sp>
          <p:nvSpPr>
            <p:cNvPr id="14421" name="Freeform 17">
              <a:extLst>
                <a:ext uri="{FF2B5EF4-FFF2-40B4-BE49-F238E27FC236}">
                  <a16:creationId xmlns:a16="http://schemas.microsoft.com/office/drawing/2014/main" id="{AB6E3434-44C9-43EF-B469-DD5F6197A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8" y="2475"/>
              <a:ext cx="1344" cy="597"/>
            </a:xfrm>
            <a:custGeom>
              <a:avLst/>
              <a:gdLst>
                <a:gd name="T0" fmla="*/ 0 w 1680"/>
                <a:gd name="T1" fmla="*/ 314 h 912"/>
                <a:gd name="T2" fmla="*/ 1344 w 1680"/>
                <a:gd name="T3" fmla="*/ 0 h 912"/>
                <a:gd name="T4" fmla="*/ 1344 w 1680"/>
                <a:gd name="T5" fmla="*/ 534 h 912"/>
                <a:gd name="T6" fmla="*/ 1344 w 1680"/>
                <a:gd name="T7" fmla="*/ 597 h 912"/>
                <a:gd name="T8" fmla="*/ 0 w 1680"/>
                <a:gd name="T9" fmla="*/ 314 h 9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80" h="912">
                  <a:moveTo>
                    <a:pt x="0" y="480"/>
                  </a:moveTo>
                  <a:lnTo>
                    <a:pt x="1680" y="0"/>
                  </a:lnTo>
                  <a:lnTo>
                    <a:pt x="1680" y="816"/>
                  </a:lnTo>
                  <a:lnTo>
                    <a:pt x="1680" y="912"/>
                  </a:lnTo>
                  <a:lnTo>
                    <a:pt x="0" y="480"/>
                  </a:lnTo>
                  <a:close/>
                </a:path>
              </a:pathLst>
            </a:custGeom>
            <a:solidFill>
              <a:schemeClr val="bg1">
                <a:alpha val="32156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32303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22" name="Freeform 18">
              <a:extLst>
                <a:ext uri="{FF2B5EF4-FFF2-40B4-BE49-F238E27FC236}">
                  <a16:creationId xmlns:a16="http://schemas.microsoft.com/office/drawing/2014/main" id="{ECA9DB73-1A49-48E3-851A-DDA1C29CB1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8" y="2763"/>
              <a:ext cx="1344" cy="597"/>
            </a:xfrm>
            <a:custGeom>
              <a:avLst/>
              <a:gdLst>
                <a:gd name="T0" fmla="*/ 0 w 1680"/>
                <a:gd name="T1" fmla="*/ 314 h 912"/>
                <a:gd name="T2" fmla="*/ 1344 w 1680"/>
                <a:gd name="T3" fmla="*/ 0 h 912"/>
                <a:gd name="T4" fmla="*/ 1344 w 1680"/>
                <a:gd name="T5" fmla="*/ 534 h 912"/>
                <a:gd name="T6" fmla="*/ 1344 w 1680"/>
                <a:gd name="T7" fmla="*/ 597 h 912"/>
                <a:gd name="T8" fmla="*/ 0 w 1680"/>
                <a:gd name="T9" fmla="*/ 314 h 9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80" h="912">
                  <a:moveTo>
                    <a:pt x="0" y="480"/>
                  </a:moveTo>
                  <a:lnTo>
                    <a:pt x="1680" y="0"/>
                  </a:lnTo>
                  <a:lnTo>
                    <a:pt x="1680" y="816"/>
                  </a:lnTo>
                  <a:lnTo>
                    <a:pt x="1680" y="912"/>
                  </a:lnTo>
                  <a:lnTo>
                    <a:pt x="0" y="480"/>
                  </a:lnTo>
                  <a:close/>
                </a:path>
              </a:pathLst>
            </a:custGeom>
            <a:solidFill>
              <a:schemeClr val="bg1">
                <a:alpha val="32156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E32303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51" name="Line 20">
            <a:extLst>
              <a:ext uri="{FF2B5EF4-FFF2-40B4-BE49-F238E27FC236}">
                <a16:creationId xmlns:a16="http://schemas.microsoft.com/office/drawing/2014/main" id="{70B957AD-09DC-4BBB-88B3-5B057DB5544E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2286000"/>
            <a:ext cx="0" cy="1828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7550" name="Group 30">
            <a:extLst>
              <a:ext uri="{FF2B5EF4-FFF2-40B4-BE49-F238E27FC236}">
                <a16:creationId xmlns:a16="http://schemas.microsoft.com/office/drawing/2014/main" id="{C1107FB2-521B-418A-9EDB-F6FCC44FD566}"/>
              </a:ext>
            </a:extLst>
          </p:cNvPr>
          <p:cNvGrpSpPr>
            <a:grpSpLocks/>
          </p:cNvGrpSpPr>
          <p:nvPr/>
        </p:nvGrpSpPr>
        <p:grpSpPr bwMode="auto">
          <a:xfrm>
            <a:off x="9372599" y="2938818"/>
            <a:ext cx="1295400" cy="638220"/>
            <a:chOff x="2976" y="672"/>
            <a:chExt cx="250" cy="793"/>
          </a:xfrm>
        </p:grpSpPr>
        <p:grpSp>
          <p:nvGrpSpPr>
            <p:cNvPr id="14353" name="Group 31">
              <a:extLst>
                <a:ext uri="{FF2B5EF4-FFF2-40B4-BE49-F238E27FC236}">
                  <a16:creationId xmlns:a16="http://schemas.microsoft.com/office/drawing/2014/main" id="{53EBCFAA-2B86-48CE-A916-7DFE6CD7A8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6" y="672"/>
              <a:ext cx="250" cy="376"/>
              <a:chOff x="4800" y="624"/>
              <a:chExt cx="528" cy="1824"/>
            </a:xfrm>
          </p:grpSpPr>
          <p:sp>
            <p:nvSpPr>
              <p:cNvPr id="14388" name="Rectangle 32">
                <a:extLst>
                  <a:ext uri="{FF2B5EF4-FFF2-40B4-BE49-F238E27FC236}">
                    <a16:creationId xmlns:a16="http://schemas.microsoft.com/office/drawing/2014/main" id="{644DAA7B-906F-4330-8F14-E4AE7B0FFB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528" cy="96"/>
              </a:xfrm>
              <a:prstGeom prst="rect">
                <a:avLst/>
              </a:prstGeom>
              <a:solidFill>
                <a:srgbClr val="EE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389" name="Rectangle 33">
                <a:extLst>
                  <a:ext uri="{FF2B5EF4-FFF2-40B4-BE49-F238E27FC236}">
                    <a16:creationId xmlns:a16="http://schemas.microsoft.com/office/drawing/2014/main" id="{6E16EA3C-539C-4504-8011-534BC81768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624"/>
                <a:ext cx="528" cy="96"/>
              </a:xfrm>
              <a:prstGeom prst="rect">
                <a:avLst/>
              </a:prstGeom>
              <a:solidFill>
                <a:srgbClr val="C8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390" name="Rectangle 34">
                <a:extLst>
                  <a:ext uri="{FF2B5EF4-FFF2-40B4-BE49-F238E27FC236}">
                    <a16:creationId xmlns:a16="http://schemas.microsoft.com/office/drawing/2014/main" id="{50F6710C-203A-4E84-BCE7-051CEFE385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768"/>
                <a:ext cx="528" cy="96"/>
              </a:xfrm>
              <a:prstGeom prst="rect">
                <a:avLst/>
              </a:prstGeom>
              <a:solidFill>
                <a:srgbClr val="EA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391" name="Rectangle 35">
                <a:extLst>
                  <a:ext uri="{FF2B5EF4-FFF2-40B4-BE49-F238E27FC236}">
                    <a16:creationId xmlns:a16="http://schemas.microsoft.com/office/drawing/2014/main" id="{C035F671-24CA-46ED-ACF2-B6990D0ADA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528" cy="96"/>
              </a:xfrm>
              <a:prstGeom prst="rect">
                <a:avLst/>
              </a:prstGeom>
              <a:solidFill>
                <a:srgbClr val="FF2B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392" name="Rectangle 36">
                <a:extLst>
                  <a:ext uri="{FF2B5EF4-FFF2-40B4-BE49-F238E27FC236}">
                    <a16:creationId xmlns:a16="http://schemas.microsoft.com/office/drawing/2014/main" id="{A65C437F-17DF-4213-AC42-E64E2B40E5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912"/>
                <a:ext cx="528" cy="96"/>
              </a:xfrm>
              <a:prstGeom prst="rect">
                <a:avLst/>
              </a:prstGeom>
              <a:solidFill>
                <a:srgbClr val="FF58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393" name="Rectangle 37">
                <a:extLst>
                  <a:ext uri="{FF2B5EF4-FFF2-40B4-BE49-F238E27FC236}">
                    <a16:creationId xmlns:a16="http://schemas.microsoft.com/office/drawing/2014/main" id="{41E46C91-4293-49FB-AC9B-019C5B70FC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960"/>
                <a:ext cx="528" cy="96"/>
              </a:xfrm>
              <a:prstGeom prst="rect">
                <a:avLst/>
              </a:prstGeom>
              <a:solidFill>
                <a:srgbClr val="FD860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394" name="Rectangle 38">
                <a:extLst>
                  <a:ext uri="{FF2B5EF4-FFF2-40B4-BE49-F238E27FC236}">
                    <a16:creationId xmlns:a16="http://schemas.microsoft.com/office/drawing/2014/main" id="{EDD2371E-EEA0-4EDA-A210-5B3E9E27DE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008"/>
                <a:ext cx="528" cy="96"/>
              </a:xfrm>
              <a:prstGeom prst="rect">
                <a:avLst/>
              </a:prstGeom>
              <a:solidFill>
                <a:srgbClr val="FD920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395" name="Rectangle 39">
                <a:extLst>
                  <a:ext uri="{FF2B5EF4-FFF2-40B4-BE49-F238E27FC236}">
                    <a16:creationId xmlns:a16="http://schemas.microsoft.com/office/drawing/2014/main" id="{5F70B5B6-6182-4C0C-A086-DDB92C070C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056"/>
                <a:ext cx="528" cy="96"/>
              </a:xfrm>
              <a:prstGeom prst="rect">
                <a:avLst/>
              </a:prstGeom>
              <a:solidFill>
                <a:srgbClr val="FDBC0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396" name="Rectangle 40">
                <a:extLst>
                  <a:ext uri="{FF2B5EF4-FFF2-40B4-BE49-F238E27FC236}">
                    <a16:creationId xmlns:a16="http://schemas.microsoft.com/office/drawing/2014/main" id="{95EBB2D2-2B7F-456B-91EE-6744732CF4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104"/>
                <a:ext cx="528" cy="96"/>
              </a:xfrm>
              <a:prstGeom prst="rect">
                <a:avLst/>
              </a:prstGeom>
              <a:solidFill>
                <a:srgbClr val="FDD90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397" name="Rectangle 41">
                <a:extLst>
                  <a:ext uri="{FF2B5EF4-FFF2-40B4-BE49-F238E27FC236}">
                    <a16:creationId xmlns:a16="http://schemas.microsoft.com/office/drawing/2014/main" id="{1586FE28-2378-45C3-9278-00A171DA8B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152"/>
                <a:ext cx="528" cy="96"/>
              </a:xfrm>
              <a:prstGeom prst="rect">
                <a:avLst/>
              </a:prstGeom>
              <a:solidFill>
                <a:srgbClr val="FEEC0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398" name="Rectangle 42">
                <a:extLst>
                  <a:ext uri="{FF2B5EF4-FFF2-40B4-BE49-F238E27FC236}">
                    <a16:creationId xmlns:a16="http://schemas.microsoft.com/office/drawing/2014/main" id="{9B3E4DF8-D5B4-444D-BDA1-256AE5D92B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200"/>
                <a:ext cx="528" cy="96"/>
              </a:xfrm>
              <a:prstGeom prst="rect">
                <a:avLst/>
              </a:prstGeom>
              <a:solidFill>
                <a:srgbClr val="EBFD0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399" name="Rectangle 43">
                <a:extLst>
                  <a:ext uri="{FF2B5EF4-FFF2-40B4-BE49-F238E27FC236}">
                    <a16:creationId xmlns:a16="http://schemas.microsoft.com/office/drawing/2014/main" id="{7A193991-7B0A-40EA-B3D4-12962CDB2E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200"/>
                <a:ext cx="528" cy="96"/>
              </a:xfrm>
              <a:prstGeom prst="rect">
                <a:avLst/>
              </a:prstGeom>
              <a:solidFill>
                <a:srgbClr val="D3FD0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00" name="Rectangle 44">
                <a:extLst>
                  <a:ext uri="{FF2B5EF4-FFF2-40B4-BE49-F238E27FC236}">
                    <a16:creationId xmlns:a16="http://schemas.microsoft.com/office/drawing/2014/main" id="{DE78B9DB-AAC2-459D-90D8-EBBC33AF15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248"/>
                <a:ext cx="528" cy="96"/>
              </a:xfrm>
              <a:prstGeom prst="rect">
                <a:avLst/>
              </a:prstGeom>
              <a:solidFill>
                <a:srgbClr val="9EFD0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01" name="Rectangle 45">
                <a:extLst>
                  <a:ext uri="{FF2B5EF4-FFF2-40B4-BE49-F238E27FC236}">
                    <a16:creationId xmlns:a16="http://schemas.microsoft.com/office/drawing/2014/main" id="{4887A069-B1B2-4D11-A18C-1B912EF81B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344"/>
                <a:ext cx="528" cy="96"/>
              </a:xfrm>
              <a:prstGeom prst="rect">
                <a:avLst/>
              </a:prstGeom>
              <a:solidFill>
                <a:srgbClr val="80FE0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02" name="Rectangle 46">
                <a:extLst>
                  <a:ext uri="{FF2B5EF4-FFF2-40B4-BE49-F238E27FC236}">
                    <a16:creationId xmlns:a16="http://schemas.microsoft.com/office/drawing/2014/main" id="{7030732B-6DAE-41AD-B8F2-E350D391CF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392"/>
                <a:ext cx="528" cy="96"/>
              </a:xfrm>
              <a:prstGeom prst="rect">
                <a:avLst/>
              </a:prstGeom>
              <a:solidFill>
                <a:srgbClr val="32FE0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03" name="Rectangle 47">
                <a:extLst>
                  <a:ext uri="{FF2B5EF4-FFF2-40B4-BE49-F238E27FC236}">
                    <a16:creationId xmlns:a16="http://schemas.microsoft.com/office/drawing/2014/main" id="{5F1D9808-2C56-48A0-8B47-0E53A91CCF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440"/>
                <a:ext cx="528" cy="96"/>
              </a:xfrm>
              <a:prstGeom prst="rect">
                <a:avLst/>
              </a:prstGeom>
              <a:solidFill>
                <a:srgbClr val="01FF5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04" name="Rectangle 48">
                <a:extLst>
                  <a:ext uri="{FF2B5EF4-FFF2-40B4-BE49-F238E27FC236}">
                    <a16:creationId xmlns:a16="http://schemas.microsoft.com/office/drawing/2014/main" id="{A07A2121-FA8D-4ECA-A75A-0D89CBE1A5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488"/>
                <a:ext cx="528" cy="96"/>
              </a:xfrm>
              <a:prstGeom prst="rect">
                <a:avLst/>
              </a:prstGeom>
              <a:solidFill>
                <a:srgbClr val="01FF9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05" name="Rectangle 49">
                <a:extLst>
                  <a:ext uri="{FF2B5EF4-FFF2-40B4-BE49-F238E27FC236}">
                    <a16:creationId xmlns:a16="http://schemas.microsoft.com/office/drawing/2014/main" id="{A6362C18-E5D5-4FC4-B5DD-75F3F96E30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536"/>
                <a:ext cx="528" cy="96"/>
              </a:xfrm>
              <a:prstGeom prst="rect">
                <a:avLst/>
              </a:prstGeom>
              <a:solidFill>
                <a:srgbClr val="02FEC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06" name="Rectangle 50">
                <a:extLst>
                  <a:ext uri="{FF2B5EF4-FFF2-40B4-BE49-F238E27FC236}">
                    <a16:creationId xmlns:a16="http://schemas.microsoft.com/office/drawing/2014/main" id="{6EA2DDF2-2850-487E-880E-E6FB774874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584"/>
                <a:ext cx="528" cy="96"/>
              </a:xfrm>
              <a:prstGeom prst="rect">
                <a:avLst/>
              </a:prstGeom>
              <a:solidFill>
                <a:srgbClr val="01FFF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07" name="Rectangle 51">
                <a:extLst>
                  <a:ext uri="{FF2B5EF4-FFF2-40B4-BE49-F238E27FC236}">
                    <a16:creationId xmlns:a16="http://schemas.microsoft.com/office/drawing/2014/main" id="{832DEE2F-029B-4F61-A101-D40997BC86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680"/>
                <a:ext cx="528" cy="96"/>
              </a:xfrm>
              <a:prstGeom prst="rect">
                <a:avLst/>
              </a:prstGeom>
              <a:solidFill>
                <a:srgbClr val="01E1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08" name="Rectangle 52">
                <a:extLst>
                  <a:ext uri="{FF2B5EF4-FFF2-40B4-BE49-F238E27FC236}">
                    <a16:creationId xmlns:a16="http://schemas.microsoft.com/office/drawing/2014/main" id="{58BE4519-6929-434B-A7BD-FCE5856CA9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728"/>
                <a:ext cx="528" cy="96"/>
              </a:xfrm>
              <a:prstGeom prst="rect">
                <a:avLst/>
              </a:prstGeom>
              <a:solidFill>
                <a:srgbClr val="02C2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09" name="Rectangle 53">
                <a:extLst>
                  <a:ext uri="{FF2B5EF4-FFF2-40B4-BE49-F238E27FC236}">
                    <a16:creationId xmlns:a16="http://schemas.microsoft.com/office/drawing/2014/main" id="{6C5098AF-DA1A-4B68-9BC5-6309217E1C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776"/>
                <a:ext cx="528" cy="96"/>
              </a:xfrm>
              <a:prstGeom prst="rect">
                <a:avLst/>
              </a:prstGeom>
              <a:solidFill>
                <a:srgbClr val="0398F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10" name="Rectangle 54">
                <a:extLst>
                  <a:ext uri="{FF2B5EF4-FFF2-40B4-BE49-F238E27FC236}">
                    <a16:creationId xmlns:a16="http://schemas.microsoft.com/office/drawing/2014/main" id="{62FBC707-9137-4574-8B5A-9E88A57A8B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824"/>
                <a:ext cx="528" cy="96"/>
              </a:xfrm>
              <a:prstGeom prst="rect">
                <a:avLst/>
              </a:prstGeom>
              <a:solidFill>
                <a:srgbClr val="0274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11" name="Rectangle 55">
                <a:extLst>
                  <a:ext uri="{FF2B5EF4-FFF2-40B4-BE49-F238E27FC236}">
                    <a16:creationId xmlns:a16="http://schemas.microsoft.com/office/drawing/2014/main" id="{CCC2942E-2B04-45B2-B844-8805A5EE0A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872"/>
                <a:ext cx="528" cy="96"/>
              </a:xfrm>
              <a:prstGeom prst="rect">
                <a:avLst/>
              </a:prstGeom>
              <a:solidFill>
                <a:srgbClr val="0250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12" name="Rectangle 56">
                <a:extLst>
                  <a:ext uri="{FF2B5EF4-FFF2-40B4-BE49-F238E27FC236}">
                    <a16:creationId xmlns:a16="http://schemas.microsoft.com/office/drawing/2014/main" id="{27B0B04A-64AB-44CD-BAEC-F4F66ECF45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920"/>
                <a:ext cx="528" cy="96"/>
              </a:xfrm>
              <a:prstGeom prst="rect">
                <a:avLst/>
              </a:prstGeom>
              <a:solidFill>
                <a:srgbClr val="0131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13" name="Rectangle 57">
                <a:extLst>
                  <a:ext uri="{FF2B5EF4-FFF2-40B4-BE49-F238E27FC236}">
                    <a16:creationId xmlns:a16="http://schemas.microsoft.com/office/drawing/2014/main" id="{355B9F64-91B4-430E-A45B-36C9ECEB1B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968"/>
                <a:ext cx="528" cy="96"/>
              </a:xfrm>
              <a:prstGeom prst="rect">
                <a:avLst/>
              </a:prstGeom>
              <a:solidFill>
                <a:srgbClr val="010D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14" name="Rectangle 58">
                <a:extLst>
                  <a:ext uri="{FF2B5EF4-FFF2-40B4-BE49-F238E27FC236}">
                    <a16:creationId xmlns:a16="http://schemas.microsoft.com/office/drawing/2014/main" id="{0D732D49-B713-46B7-9155-989D7279F2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2016"/>
                <a:ext cx="528" cy="96"/>
              </a:xfrm>
              <a:prstGeom prst="rect">
                <a:avLst/>
              </a:prstGeom>
              <a:solidFill>
                <a:srgbClr val="0D01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15" name="Rectangle 59">
                <a:extLst>
                  <a:ext uri="{FF2B5EF4-FFF2-40B4-BE49-F238E27FC236}">
                    <a16:creationId xmlns:a16="http://schemas.microsoft.com/office/drawing/2014/main" id="{819B18E7-5F54-4B86-AE9E-DE56C393C6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2064"/>
                <a:ext cx="528" cy="96"/>
              </a:xfrm>
              <a:prstGeom prst="rect">
                <a:avLst/>
              </a:prstGeom>
              <a:solidFill>
                <a:srgbClr val="2501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16" name="Rectangle 60">
                <a:extLst>
                  <a:ext uri="{FF2B5EF4-FFF2-40B4-BE49-F238E27FC236}">
                    <a16:creationId xmlns:a16="http://schemas.microsoft.com/office/drawing/2014/main" id="{B3DB6C90-8EED-4091-803B-F5D21B9E6F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2112"/>
                <a:ext cx="528" cy="96"/>
              </a:xfrm>
              <a:prstGeom prst="rect">
                <a:avLst/>
              </a:prstGeom>
              <a:solidFill>
                <a:srgbClr val="4A01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17" name="Rectangle 61">
                <a:extLst>
                  <a:ext uri="{FF2B5EF4-FFF2-40B4-BE49-F238E27FC236}">
                    <a16:creationId xmlns:a16="http://schemas.microsoft.com/office/drawing/2014/main" id="{85B21582-5D07-48DF-B464-12171A2C10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2160"/>
                <a:ext cx="528" cy="96"/>
              </a:xfrm>
              <a:prstGeom prst="rect">
                <a:avLst/>
              </a:prstGeom>
              <a:solidFill>
                <a:srgbClr val="6E02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18" name="Rectangle 62">
                <a:extLst>
                  <a:ext uri="{FF2B5EF4-FFF2-40B4-BE49-F238E27FC236}">
                    <a16:creationId xmlns:a16="http://schemas.microsoft.com/office/drawing/2014/main" id="{D83E8B41-7954-42F6-9E5F-0EDA427F57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2256"/>
                <a:ext cx="528" cy="96"/>
              </a:xfrm>
              <a:prstGeom prst="rect">
                <a:avLst/>
              </a:prstGeom>
              <a:solidFill>
                <a:srgbClr val="8001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19" name="Rectangle 63">
                <a:extLst>
                  <a:ext uri="{FF2B5EF4-FFF2-40B4-BE49-F238E27FC236}">
                    <a16:creationId xmlns:a16="http://schemas.microsoft.com/office/drawing/2014/main" id="{C28C674A-9EC1-4395-990D-C6E420D48E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672"/>
                <a:ext cx="528" cy="96"/>
              </a:xfrm>
              <a:prstGeom prst="rect">
                <a:avLst/>
              </a:prstGeom>
              <a:solidFill>
                <a:srgbClr val="DA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20" name="Rectangle 64">
                <a:extLst>
                  <a:ext uri="{FF2B5EF4-FFF2-40B4-BE49-F238E27FC236}">
                    <a16:creationId xmlns:a16="http://schemas.microsoft.com/office/drawing/2014/main" id="{F4AC0DE0-C9C8-4E68-BAF8-5839DDE758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2352"/>
                <a:ext cx="528" cy="96"/>
              </a:xfrm>
              <a:prstGeom prst="rect">
                <a:avLst/>
              </a:prstGeom>
              <a:solidFill>
                <a:srgbClr val="9E02F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4354" name="Rectangle 65">
              <a:extLst>
                <a:ext uri="{FF2B5EF4-FFF2-40B4-BE49-F238E27FC236}">
                  <a16:creationId xmlns:a16="http://schemas.microsoft.com/office/drawing/2014/main" id="{6DB93AAD-72C9-4099-96B0-C428FF13087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396"/>
              <a:ext cx="250" cy="19"/>
            </a:xfrm>
            <a:prstGeom prst="rect">
              <a:avLst/>
            </a:prstGeom>
            <a:solidFill>
              <a:srgbClr val="EE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55" name="Rectangle 66">
              <a:extLst>
                <a:ext uri="{FF2B5EF4-FFF2-40B4-BE49-F238E27FC236}">
                  <a16:creationId xmlns:a16="http://schemas.microsoft.com/office/drawing/2014/main" id="{3875F788-6E40-4BFD-885F-E46698FBB75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445"/>
              <a:ext cx="250" cy="20"/>
            </a:xfrm>
            <a:prstGeom prst="rect">
              <a:avLst/>
            </a:prstGeom>
            <a:solidFill>
              <a:srgbClr val="C8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56" name="Rectangle 67">
              <a:extLst>
                <a:ext uri="{FF2B5EF4-FFF2-40B4-BE49-F238E27FC236}">
                  <a16:creationId xmlns:a16="http://schemas.microsoft.com/office/drawing/2014/main" id="{55702AD1-8D50-4DF6-B911-E6CC9FFDFDF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415"/>
              <a:ext cx="250" cy="20"/>
            </a:xfrm>
            <a:prstGeom prst="rect">
              <a:avLst/>
            </a:prstGeom>
            <a:solidFill>
              <a:srgbClr val="EA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57" name="Rectangle 68">
              <a:extLst>
                <a:ext uri="{FF2B5EF4-FFF2-40B4-BE49-F238E27FC236}">
                  <a16:creationId xmlns:a16="http://schemas.microsoft.com/office/drawing/2014/main" id="{A8565D13-B4DB-46AC-B05E-C9D0A8681A7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396"/>
              <a:ext cx="250" cy="19"/>
            </a:xfrm>
            <a:prstGeom prst="rect">
              <a:avLst/>
            </a:prstGeom>
            <a:solidFill>
              <a:srgbClr val="FF2B0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58" name="Rectangle 69">
              <a:extLst>
                <a:ext uri="{FF2B5EF4-FFF2-40B4-BE49-F238E27FC236}">
                  <a16:creationId xmlns:a16="http://schemas.microsoft.com/office/drawing/2014/main" id="{F6C13943-E102-4FA2-B4EC-5C1FCB69BB4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386"/>
              <a:ext cx="250" cy="20"/>
            </a:xfrm>
            <a:prstGeom prst="rect">
              <a:avLst/>
            </a:prstGeom>
            <a:solidFill>
              <a:srgbClr val="FF58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59" name="Rectangle 70">
              <a:extLst>
                <a:ext uri="{FF2B5EF4-FFF2-40B4-BE49-F238E27FC236}">
                  <a16:creationId xmlns:a16="http://schemas.microsoft.com/office/drawing/2014/main" id="{0FD491AA-5E60-4BA2-87E4-593D2FB1E45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376"/>
              <a:ext cx="250" cy="20"/>
            </a:xfrm>
            <a:prstGeom prst="rect">
              <a:avLst/>
            </a:prstGeom>
            <a:solidFill>
              <a:srgbClr val="FD860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0" name="Rectangle 71">
              <a:extLst>
                <a:ext uri="{FF2B5EF4-FFF2-40B4-BE49-F238E27FC236}">
                  <a16:creationId xmlns:a16="http://schemas.microsoft.com/office/drawing/2014/main" id="{BAC36370-31F0-421F-8DA0-074D87168A7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366"/>
              <a:ext cx="250" cy="20"/>
            </a:xfrm>
            <a:prstGeom prst="rect">
              <a:avLst/>
            </a:prstGeom>
            <a:solidFill>
              <a:srgbClr val="FD920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1" name="Rectangle 72">
              <a:extLst>
                <a:ext uri="{FF2B5EF4-FFF2-40B4-BE49-F238E27FC236}">
                  <a16:creationId xmlns:a16="http://schemas.microsoft.com/office/drawing/2014/main" id="{5D06CC83-D25A-4049-A30F-2579FEEE0C8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356"/>
              <a:ext cx="250" cy="20"/>
            </a:xfrm>
            <a:prstGeom prst="rect">
              <a:avLst/>
            </a:prstGeom>
            <a:solidFill>
              <a:srgbClr val="FDBC0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2" name="Rectangle 73">
              <a:extLst>
                <a:ext uri="{FF2B5EF4-FFF2-40B4-BE49-F238E27FC236}">
                  <a16:creationId xmlns:a16="http://schemas.microsoft.com/office/drawing/2014/main" id="{72497E0E-7BE6-4140-A391-D936EF1EFD4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346"/>
              <a:ext cx="250" cy="20"/>
            </a:xfrm>
            <a:prstGeom prst="rect">
              <a:avLst/>
            </a:prstGeom>
            <a:solidFill>
              <a:srgbClr val="FDD90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3" name="Rectangle 74">
              <a:extLst>
                <a:ext uri="{FF2B5EF4-FFF2-40B4-BE49-F238E27FC236}">
                  <a16:creationId xmlns:a16="http://schemas.microsoft.com/office/drawing/2014/main" id="{C8472DD4-01C5-4E61-9871-F98DDF49C1B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336"/>
              <a:ext cx="250" cy="20"/>
            </a:xfrm>
            <a:prstGeom prst="rect">
              <a:avLst/>
            </a:prstGeom>
            <a:solidFill>
              <a:srgbClr val="FEEC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4" name="Rectangle 75">
              <a:extLst>
                <a:ext uri="{FF2B5EF4-FFF2-40B4-BE49-F238E27FC236}">
                  <a16:creationId xmlns:a16="http://schemas.microsoft.com/office/drawing/2014/main" id="{4DB6D6BD-CF03-4408-B66C-2621B192A6F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327"/>
              <a:ext cx="250" cy="19"/>
            </a:xfrm>
            <a:prstGeom prst="rect">
              <a:avLst/>
            </a:prstGeom>
            <a:solidFill>
              <a:srgbClr val="EBFD0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5" name="Rectangle 76">
              <a:extLst>
                <a:ext uri="{FF2B5EF4-FFF2-40B4-BE49-F238E27FC236}">
                  <a16:creationId xmlns:a16="http://schemas.microsoft.com/office/drawing/2014/main" id="{02CF725F-50E9-46DB-8DFC-7E78387AA1B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327"/>
              <a:ext cx="250" cy="19"/>
            </a:xfrm>
            <a:prstGeom prst="rect">
              <a:avLst/>
            </a:prstGeom>
            <a:solidFill>
              <a:srgbClr val="D3FD0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6" name="Rectangle 77">
              <a:extLst>
                <a:ext uri="{FF2B5EF4-FFF2-40B4-BE49-F238E27FC236}">
                  <a16:creationId xmlns:a16="http://schemas.microsoft.com/office/drawing/2014/main" id="{5AFCBAC2-154A-45FF-B202-345857A0E0D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317"/>
              <a:ext cx="250" cy="19"/>
            </a:xfrm>
            <a:prstGeom prst="rect">
              <a:avLst/>
            </a:prstGeom>
            <a:solidFill>
              <a:srgbClr val="9EFD0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7" name="Rectangle 78">
              <a:extLst>
                <a:ext uri="{FF2B5EF4-FFF2-40B4-BE49-F238E27FC236}">
                  <a16:creationId xmlns:a16="http://schemas.microsoft.com/office/drawing/2014/main" id="{4F2558C3-FCF4-4EB9-9752-7C1DB9CC748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297"/>
              <a:ext cx="250" cy="20"/>
            </a:xfrm>
            <a:prstGeom prst="rect">
              <a:avLst/>
            </a:prstGeom>
            <a:solidFill>
              <a:srgbClr val="80FE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8" name="Rectangle 79">
              <a:extLst>
                <a:ext uri="{FF2B5EF4-FFF2-40B4-BE49-F238E27FC236}">
                  <a16:creationId xmlns:a16="http://schemas.microsoft.com/office/drawing/2014/main" id="{CD51452A-F315-43F0-B4D9-1ECEF388D4F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287"/>
              <a:ext cx="250" cy="20"/>
            </a:xfrm>
            <a:prstGeom prst="rect">
              <a:avLst/>
            </a:prstGeom>
            <a:solidFill>
              <a:srgbClr val="32FE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9" name="Rectangle 80">
              <a:extLst>
                <a:ext uri="{FF2B5EF4-FFF2-40B4-BE49-F238E27FC236}">
                  <a16:creationId xmlns:a16="http://schemas.microsoft.com/office/drawing/2014/main" id="{3CE431A8-1613-4CDC-9C43-17229C022E2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277"/>
              <a:ext cx="250" cy="20"/>
            </a:xfrm>
            <a:prstGeom prst="rect">
              <a:avLst/>
            </a:prstGeom>
            <a:solidFill>
              <a:srgbClr val="01FF5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0" name="Rectangle 81">
              <a:extLst>
                <a:ext uri="{FF2B5EF4-FFF2-40B4-BE49-F238E27FC236}">
                  <a16:creationId xmlns:a16="http://schemas.microsoft.com/office/drawing/2014/main" id="{080C816C-4EC7-4A13-937C-7BC4A924829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267"/>
              <a:ext cx="250" cy="20"/>
            </a:xfrm>
            <a:prstGeom prst="rect">
              <a:avLst/>
            </a:prstGeom>
            <a:solidFill>
              <a:srgbClr val="01FF9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1" name="Rectangle 82">
              <a:extLst>
                <a:ext uri="{FF2B5EF4-FFF2-40B4-BE49-F238E27FC236}">
                  <a16:creationId xmlns:a16="http://schemas.microsoft.com/office/drawing/2014/main" id="{D28CD6D2-5322-4C43-8C0A-87D727CF5F3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248"/>
              <a:ext cx="250" cy="19"/>
            </a:xfrm>
            <a:prstGeom prst="rect">
              <a:avLst/>
            </a:prstGeom>
            <a:solidFill>
              <a:srgbClr val="02FEC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2" name="Rectangle 83">
              <a:extLst>
                <a:ext uri="{FF2B5EF4-FFF2-40B4-BE49-F238E27FC236}">
                  <a16:creationId xmlns:a16="http://schemas.microsoft.com/office/drawing/2014/main" id="{02270013-B34E-4069-909B-AC310B4E730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248"/>
              <a:ext cx="250" cy="19"/>
            </a:xfrm>
            <a:prstGeom prst="rect">
              <a:avLst/>
            </a:prstGeom>
            <a:solidFill>
              <a:srgbClr val="01FFF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3" name="Rectangle 84">
              <a:extLst>
                <a:ext uri="{FF2B5EF4-FFF2-40B4-BE49-F238E27FC236}">
                  <a16:creationId xmlns:a16="http://schemas.microsoft.com/office/drawing/2014/main" id="{0A802A3D-9A4C-4AFB-8522-76C021445E8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228"/>
              <a:ext cx="250" cy="20"/>
            </a:xfrm>
            <a:prstGeom prst="rect">
              <a:avLst/>
            </a:prstGeom>
            <a:solidFill>
              <a:srgbClr val="01E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4" name="Rectangle 85">
              <a:extLst>
                <a:ext uri="{FF2B5EF4-FFF2-40B4-BE49-F238E27FC236}">
                  <a16:creationId xmlns:a16="http://schemas.microsoft.com/office/drawing/2014/main" id="{F18E7F00-C9A2-4E22-979A-77CA9B67C81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218"/>
              <a:ext cx="250" cy="20"/>
            </a:xfrm>
            <a:prstGeom prst="rect">
              <a:avLst/>
            </a:prstGeom>
            <a:solidFill>
              <a:srgbClr val="02C2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5" name="Rectangle 86">
              <a:extLst>
                <a:ext uri="{FF2B5EF4-FFF2-40B4-BE49-F238E27FC236}">
                  <a16:creationId xmlns:a16="http://schemas.microsoft.com/office/drawing/2014/main" id="{EB991496-1C2F-40CB-B9A8-CBAF1E5CA71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208"/>
              <a:ext cx="250" cy="20"/>
            </a:xfrm>
            <a:prstGeom prst="rect">
              <a:avLst/>
            </a:prstGeom>
            <a:solidFill>
              <a:srgbClr val="0398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6" name="Rectangle 87">
              <a:extLst>
                <a:ext uri="{FF2B5EF4-FFF2-40B4-BE49-F238E27FC236}">
                  <a16:creationId xmlns:a16="http://schemas.microsoft.com/office/drawing/2014/main" id="{141A19BA-F273-4BA2-B0C0-9E305950B1A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198"/>
              <a:ext cx="250" cy="20"/>
            </a:xfrm>
            <a:prstGeom prst="rect">
              <a:avLst/>
            </a:prstGeom>
            <a:solidFill>
              <a:srgbClr val="0274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7" name="Rectangle 88">
              <a:extLst>
                <a:ext uri="{FF2B5EF4-FFF2-40B4-BE49-F238E27FC236}">
                  <a16:creationId xmlns:a16="http://schemas.microsoft.com/office/drawing/2014/main" id="{0578A3D6-2CB8-475B-893E-DCAEAD5512E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188"/>
              <a:ext cx="250" cy="20"/>
            </a:xfrm>
            <a:prstGeom prst="rect">
              <a:avLst/>
            </a:prstGeom>
            <a:solidFill>
              <a:srgbClr val="0250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8" name="Rectangle 89">
              <a:extLst>
                <a:ext uri="{FF2B5EF4-FFF2-40B4-BE49-F238E27FC236}">
                  <a16:creationId xmlns:a16="http://schemas.microsoft.com/office/drawing/2014/main" id="{B189CA17-3169-4B7C-8F46-0405C78E8B5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178"/>
              <a:ext cx="250" cy="20"/>
            </a:xfrm>
            <a:prstGeom prst="rect">
              <a:avLst/>
            </a:prstGeom>
            <a:solidFill>
              <a:srgbClr val="013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9" name="Rectangle 90">
              <a:extLst>
                <a:ext uri="{FF2B5EF4-FFF2-40B4-BE49-F238E27FC236}">
                  <a16:creationId xmlns:a16="http://schemas.microsoft.com/office/drawing/2014/main" id="{6D3265D5-2508-4778-A871-9C336E36168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168"/>
              <a:ext cx="250" cy="20"/>
            </a:xfrm>
            <a:prstGeom prst="rect">
              <a:avLst/>
            </a:prstGeom>
            <a:solidFill>
              <a:srgbClr val="010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0" name="Rectangle 91">
              <a:extLst>
                <a:ext uri="{FF2B5EF4-FFF2-40B4-BE49-F238E27FC236}">
                  <a16:creationId xmlns:a16="http://schemas.microsoft.com/office/drawing/2014/main" id="{D6803BDF-ED85-4691-B534-8629040593B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158"/>
              <a:ext cx="250" cy="20"/>
            </a:xfrm>
            <a:prstGeom prst="rect">
              <a:avLst/>
            </a:prstGeom>
            <a:solidFill>
              <a:srgbClr val="0D0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1" name="Rectangle 92">
              <a:extLst>
                <a:ext uri="{FF2B5EF4-FFF2-40B4-BE49-F238E27FC236}">
                  <a16:creationId xmlns:a16="http://schemas.microsoft.com/office/drawing/2014/main" id="{F70535EC-78FE-410B-AA2A-8597A876789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148"/>
              <a:ext cx="250" cy="20"/>
            </a:xfrm>
            <a:prstGeom prst="rect">
              <a:avLst/>
            </a:prstGeom>
            <a:solidFill>
              <a:srgbClr val="250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2" name="Rectangle 93">
              <a:extLst>
                <a:ext uri="{FF2B5EF4-FFF2-40B4-BE49-F238E27FC236}">
                  <a16:creationId xmlns:a16="http://schemas.microsoft.com/office/drawing/2014/main" id="{CA28A049-3788-473D-86F1-8A096236255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139"/>
              <a:ext cx="250" cy="19"/>
            </a:xfrm>
            <a:prstGeom prst="rect">
              <a:avLst/>
            </a:prstGeom>
            <a:solidFill>
              <a:srgbClr val="4A0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3" name="Rectangle 94">
              <a:extLst>
                <a:ext uri="{FF2B5EF4-FFF2-40B4-BE49-F238E27FC236}">
                  <a16:creationId xmlns:a16="http://schemas.microsoft.com/office/drawing/2014/main" id="{024DF319-B8F3-442D-BA1E-EF3C5083D0B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129"/>
              <a:ext cx="250" cy="19"/>
            </a:xfrm>
            <a:prstGeom prst="rect">
              <a:avLst/>
            </a:prstGeom>
            <a:solidFill>
              <a:srgbClr val="6E02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4" name="Rectangle 95">
              <a:extLst>
                <a:ext uri="{FF2B5EF4-FFF2-40B4-BE49-F238E27FC236}">
                  <a16:creationId xmlns:a16="http://schemas.microsoft.com/office/drawing/2014/main" id="{1E385419-AFAD-4915-945B-044FE86E731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109"/>
              <a:ext cx="250" cy="20"/>
            </a:xfrm>
            <a:prstGeom prst="rect">
              <a:avLst/>
            </a:prstGeom>
            <a:solidFill>
              <a:srgbClr val="800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5" name="Rectangle 96">
              <a:extLst>
                <a:ext uri="{FF2B5EF4-FFF2-40B4-BE49-F238E27FC236}">
                  <a16:creationId xmlns:a16="http://schemas.microsoft.com/office/drawing/2014/main" id="{8A4FCDF1-38DF-45B4-87E6-3EA9C5AA2D4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435"/>
              <a:ext cx="250" cy="20"/>
            </a:xfrm>
            <a:prstGeom prst="rect">
              <a:avLst/>
            </a:prstGeom>
            <a:solidFill>
              <a:srgbClr val="DA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6" name="Rectangle 97">
              <a:extLst>
                <a:ext uri="{FF2B5EF4-FFF2-40B4-BE49-F238E27FC236}">
                  <a16:creationId xmlns:a16="http://schemas.microsoft.com/office/drawing/2014/main" id="{1B2D6DD8-F257-4408-B9B3-67FA5F80AFB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089"/>
              <a:ext cx="250" cy="20"/>
            </a:xfrm>
            <a:prstGeom prst="rect">
              <a:avLst/>
            </a:prstGeom>
            <a:solidFill>
              <a:srgbClr val="9E02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7" name="Rectangle 98">
              <a:extLst>
                <a:ext uri="{FF2B5EF4-FFF2-40B4-BE49-F238E27FC236}">
                  <a16:creationId xmlns:a16="http://schemas.microsoft.com/office/drawing/2014/main" id="{7B3A29E1-FC18-4064-B735-0C301B5C695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976" y="1048"/>
              <a:ext cx="250" cy="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1" grpId="0" animBg="1"/>
      <p:bldP spid="14342" grpId="0" animBg="1"/>
      <p:bldP spid="14343" grpId="0" animBg="1"/>
      <p:bldP spid="14344" grpId="0" animBg="1"/>
      <p:bldP spid="14345" grpId="0" animBg="1"/>
      <p:bldP spid="14346" grpId="0" animBg="1"/>
      <p:bldP spid="14424" grpId="0" animBg="1"/>
      <p:bldP spid="14348" grpId="0" animBg="1"/>
      <p:bldP spid="14349" grpId="0" animBg="1"/>
      <p:bldP spid="143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>
            <a:extLst>
              <a:ext uri="{FF2B5EF4-FFF2-40B4-BE49-F238E27FC236}">
                <a16:creationId xmlns:a16="http://schemas.microsoft.com/office/drawing/2014/main" id="{5B2B84D3-01E2-4D17-8E86-13A9D9516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13" y="141577"/>
            <a:ext cx="822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HIỆN TƯỢNG GIAO THOA ÁNH SÁNG</a:t>
            </a:r>
          </a:p>
        </p:txBody>
      </p:sp>
      <p:sp>
        <p:nvSpPr>
          <p:cNvPr id="16387" name="Text Box 6">
            <a:extLst>
              <a:ext uri="{FF2B5EF4-FFF2-40B4-BE49-F238E27FC236}">
                <a16:creationId xmlns:a16="http://schemas.microsoft.com/office/drawing/2014/main" id="{A637FDBB-FAFC-4147-95C9-13867F9DA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76288"/>
            <a:ext cx="510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1">
                        <a:alpha val="32001"/>
                      </a:schemeClr>
                    </a:gs>
                    <a:gs pos="100000">
                      <a:srgbClr val="C2C2C2">
                        <a:alpha val="51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2.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Vị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trí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vân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sáng</a:t>
            </a:r>
            <a:r>
              <a:rPr lang="en-US" altLang="en-US" sz="2800" b="1" dirty="0">
                <a:latin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vân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tối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grpSp>
        <p:nvGrpSpPr>
          <p:cNvPr id="16388" name="Group 49">
            <a:extLst>
              <a:ext uri="{FF2B5EF4-FFF2-40B4-BE49-F238E27FC236}">
                <a16:creationId xmlns:a16="http://schemas.microsoft.com/office/drawing/2014/main" id="{72429FDD-6784-4BF4-ABCA-0C5C921C0C06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1676400"/>
            <a:ext cx="5078413" cy="4227513"/>
            <a:chOff x="1344" y="1056"/>
            <a:chExt cx="3199" cy="2663"/>
          </a:xfrm>
        </p:grpSpPr>
        <p:sp>
          <p:nvSpPr>
            <p:cNvPr id="16391" name="Line 8">
              <a:extLst>
                <a:ext uri="{FF2B5EF4-FFF2-40B4-BE49-F238E27FC236}">
                  <a16:creationId xmlns:a16="http://schemas.microsoft.com/office/drawing/2014/main" id="{F60B8FAE-5695-43E5-BD00-75FDBE57F1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01" y="1356"/>
              <a:ext cx="20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1" name="Text Box 9">
              <a:extLst>
                <a:ext uri="{FF2B5EF4-FFF2-40B4-BE49-F238E27FC236}">
                  <a16:creationId xmlns:a16="http://schemas.microsoft.com/office/drawing/2014/main" id="{2768E8A2-1203-415A-A223-6106BA4E11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9" y="1687"/>
              <a:ext cx="401" cy="5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 sz="1600" dirty="0">
                <a:latin typeface="VNI-Bodon-Poster" pitchFamily="2" charset="0"/>
              </a:endParaRPr>
            </a:p>
            <a:p>
              <a:pPr eaLnBrk="1" hangingPunct="1">
                <a:defRPr/>
              </a:pPr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16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393" name="AutoShape 11">
              <a:extLst>
                <a:ext uri="{FF2B5EF4-FFF2-40B4-BE49-F238E27FC236}">
                  <a16:creationId xmlns:a16="http://schemas.microsoft.com/office/drawing/2014/main" id="{7714CC10-4F90-4DFF-BB3B-99E08741FD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9" y="2133"/>
              <a:ext cx="117" cy="624"/>
            </a:xfrm>
            <a:prstGeom prst="leftBrace">
              <a:avLst>
                <a:gd name="adj1" fmla="val 44444"/>
                <a:gd name="adj2" fmla="val 5000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684" name="Text Box 12">
              <a:extLst>
                <a:ext uri="{FF2B5EF4-FFF2-40B4-BE49-F238E27FC236}">
                  <a16:creationId xmlns:a16="http://schemas.microsoft.com/office/drawing/2014/main" id="{0292DEBB-3D57-4C19-80E1-470D3F75FE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292"/>
              <a:ext cx="301" cy="5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396" name="Line 17">
              <a:extLst>
                <a:ext uri="{FF2B5EF4-FFF2-40B4-BE49-F238E27FC236}">
                  <a16:creationId xmlns:a16="http://schemas.microsoft.com/office/drawing/2014/main" id="{472558DA-8E01-427E-BD46-1C40196314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4" y="1180"/>
              <a:ext cx="0" cy="229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7" name="Line 18">
              <a:extLst>
                <a:ext uri="{FF2B5EF4-FFF2-40B4-BE49-F238E27FC236}">
                  <a16:creationId xmlns:a16="http://schemas.microsoft.com/office/drawing/2014/main" id="{22C7BA5E-C5E7-41A3-8D92-1920AC1BEE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7" y="2447"/>
              <a:ext cx="220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8" name="Line 19">
              <a:extLst>
                <a:ext uri="{FF2B5EF4-FFF2-40B4-BE49-F238E27FC236}">
                  <a16:creationId xmlns:a16="http://schemas.microsoft.com/office/drawing/2014/main" id="{71795AD7-DC36-407F-9D05-D97F5448BA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22" y="1356"/>
              <a:ext cx="2006" cy="7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9" name="Line 22">
              <a:extLst>
                <a:ext uri="{FF2B5EF4-FFF2-40B4-BE49-F238E27FC236}">
                  <a16:creationId xmlns:a16="http://schemas.microsoft.com/office/drawing/2014/main" id="{9F372378-35C3-4921-A83D-65F03C0868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2" y="1056"/>
              <a:ext cx="0" cy="101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0" name="Line 23">
              <a:extLst>
                <a:ext uri="{FF2B5EF4-FFF2-40B4-BE49-F238E27FC236}">
                  <a16:creationId xmlns:a16="http://schemas.microsoft.com/office/drawing/2014/main" id="{90CA8C4C-216B-48A0-90DC-C087B944D6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069"/>
              <a:ext cx="2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1" name="Line 24">
              <a:extLst>
                <a:ext uri="{FF2B5EF4-FFF2-40B4-BE49-F238E27FC236}">
                  <a16:creationId xmlns:a16="http://schemas.microsoft.com/office/drawing/2014/main" id="{E4F286C8-1B30-4424-A751-08FDFD83A5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3" y="2187"/>
              <a:ext cx="2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3" name="Line 27">
              <a:extLst>
                <a:ext uri="{FF2B5EF4-FFF2-40B4-BE49-F238E27FC236}">
                  <a16:creationId xmlns:a16="http://schemas.microsoft.com/office/drawing/2014/main" id="{6D429F90-ADD2-41A7-849E-C1D7BE3F12E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776" y="2832"/>
              <a:ext cx="0" cy="64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4" name="Line 28">
              <a:extLst>
                <a:ext uri="{FF2B5EF4-FFF2-40B4-BE49-F238E27FC236}">
                  <a16:creationId xmlns:a16="http://schemas.microsoft.com/office/drawing/2014/main" id="{02C8B475-593C-4723-BF97-0AFAB67D324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679" y="2829"/>
              <a:ext cx="2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5" name="Line 29">
              <a:extLst>
                <a:ext uri="{FF2B5EF4-FFF2-40B4-BE49-F238E27FC236}">
                  <a16:creationId xmlns:a16="http://schemas.microsoft.com/office/drawing/2014/main" id="{E6B87543-9A31-43AE-A181-908B89CFAD6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686" y="2711"/>
              <a:ext cx="2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6" name="Line 30">
              <a:extLst>
                <a:ext uri="{FF2B5EF4-FFF2-40B4-BE49-F238E27FC236}">
                  <a16:creationId xmlns:a16="http://schemas.microsoft.com/office/drawing/2014/main" id="{57245687-1B6F-4CCE-AE8C-53089BF7E3A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776" y="2192"/>
              <a:ext cx="3" cy="5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7" name="Line 31">
              <a:extLst>
                <a:ext uri="{FF2B5EF4-FFF2-40B4-BE49-F238E27FC236}">
                  <a16:creationId xmlns:a16="http://schemas.microsoft.com/office/drawing/2014/main" id="{2C8FD23C-A575-4FC3-BCF5-DC31958D55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18" y="1360"/>
              <a:ext cx="2006" cy="13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8" name="Line 32">
              <a:extLst>
                <a:ext uri="{FF2B5EF4-FFF2-40B4-BE49-F238E27FC236}">
                  <a16:creationId xmlns:a16="http://schemas.microsoft.com/office/drawing/2014/main" id="{AC3319B6-A5A4-4618-848D-C6E2C9E372C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20000" flipV="1">
              <a:off x="1801" y="1306"/>
              <a:ext cx="2023" cy="116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409" name="Group 35">
              <a:extLst>
                <a:ext uri="{FF2B5EF4-FFF2-40B4-BE49-F238E27FC236}">
                  <a16:creationId xmlns:a16="http://schemas.microsoft.com/office/drawing/2014/main" id="{E202585D-FF9B-48B4-8501-E3EDFBE265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51" y="1152"/>
              <a:ext cx="3092" cy="2567"/>
              <a:chOff x="3726" y="4308"/>
              <a:chExt cx="5548" cy="3647"/>
            </a:xfrm>
          </p:grpSpPr>
          <p:sp>
            <p:nvSpPr>
              <p:cNvPr id="28708" name="Text Box 36">
                <a:extLst>
                  <a:ext uri="{FF2B5EF4-FFF2-40B4-BE49-F238E27FC236}">
                    <a16:creationId xmlns:a16="http://schemas.microsoft.com/office/drawing/2014/main" id="{EDF76B79-60DE-4783-8D8A-C3C4F51009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62" y="5969"/>
                <a:ext cx="540" cy="8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endParaRPr lang="en-US" sz="1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709" name="Text Box 37">
                <a:extLst>
                  <a:ext uri="{FF2B5EF4-FFF2-40B4-BE49-F238E27FC236}">
                    <a16:creationId xmlns:a16="http://schemas.microsoft.com/office/drawing/2014/main" id="{95A13FDB-1AA4-4E04-B215-FAACD7FFCC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54" y="4308"/>
                <a:ext cx="720" cy="8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n-US" sz="1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710" name="Text Box 38">
                <a:extLst>
                  <a:ext uri="{FF2B5EF4-FFF2-40B4-BE49-F238E27FC236}">
                    <a16:creationId xmlns:a16="http://schemas.microsoft.com/office/drawing/2014/main" id="{57B01AE6-77DD-49E1-8AEB-5B93DB11FE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94" y="5165"/>
                <a:ext cx="1080" cy="3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n-US" sz="1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711" name="Text Box 39">
                <a:extLst>
                  <a:ext uri="{FF2B5EF4-FFF2-40B4-BE49-F238E27FC236}">
                    <a16:creationId xmlns:a16="http://schemas.microsoft.com/office/drawing/2014/main" id="{0B1D583F-12EC-459A-BDE3-C6DEE18FF3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38" y="7235"/>
                <a:ext cx="1080" cy="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endParaRPr lang="en-US" sz="1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712" name="Text Box 40">
                <a:extLst>
                  <a:ext uri="{FF2B5EF4-FFF2-40B4-BE49-F238E27FC236}">
                    <a16:creationId xmlns:a16="http://schemas.microsoft.com/office/drawing/2014/main" id="{BEC75642-2B55-4C66-82A7-1B39F747AD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33" y="6268"/>
                <a:ext cx="126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endParaRPr lang="en-US" sz="1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713" name="Text Box 41">
                <a:extLst>
                  <a:ext uri="{FF2B5EF4-FFF2-40B4-BE49-F238E27FC236}">
                    <a16:creationId xmlns:a16="http://schemas.microsoft.com/office/drawing/2014/main" id="{B3274B2A-371E-42F8-9271-90562F10E5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0" y="6590"/>
                <a:ext cx="720" cy="7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6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1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714" name="Text Box 42">
                <a:extLst>
                  <a:ext uri="{FF2B5EF4-FFF2-40B4-BE49-F238E27FC236}">
                    <a16:creationId xmlns:a16="http://schemas.microsoft.com/office/drawing/2014/main" id="{B03BD5FE-E5D9-4305-B46B-59B7718224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26" y="4361"/>
                <a:ext cx="72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r>
                  <a:rPr lang="en-US" sz="16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</a:p>
            </p:txBody>
          </p:sp>
        </p:grpSp>
      </p:grpSp>
      <p:graphicFrame>
        <p:nvGraphicFramePr>
          <p:cNvPr id="16389" name="Object 50">
            <a:extLst>
              <a:ext uri="{FF2B5EF4-FFF2-40B4-BE49-F238E27FC236}">
                <a16:creationId xmlns:a16="http://schemas.microsoft.com/office/drawing/2014/main" id="{B9C3AA70-404B-4826-B929-2A8B0F86E2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734078"/>
              </p:ext>
            </p:extLst>
          </p:nvPr>
        </p:nvGraphicFramePr>
        <p:xfrm>
          <a:off x="6019800" y="3289300"/>
          <a:ext cx="355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7480" imgH="228600" progId="Equation.DSMT4">
                  <p:embed/>
                </p:oleObj>
              </mc:Choice>
              <mc:Fallback>
                <p:oleObj name="Equation" r:id="rId4" imgW="177480" imgH="228600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289300"/>
                        <a:ext cx="3556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51">
            <a:extLst>
              <a:ext uri="{FF2B5EF4-FFF2-40B4-BE49-F238E27FC236}">
                <a16:creationId xmlns:a16="http://schemas.microsoft.com/office/drawing/2014/main" id="{30CC1A23-209C-4182-9487-F422B2F520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908958"/>
              </p:ext>
            </p:extLst>
          </p:nvPr>
        </p:nvGraphicFramePr>
        <p:xfrm>
          <a:off x="5219700" y="2311400"/>
          <a:ext cx="330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4880" imgH="228600" progId="Equation.DSMT4">
                  <p:embed/>
                </p:oleObj>
              </mc:Choice>
              <mc:Fallback>
                <p:oleObj name="Equation" r:id="rId6" imgW="164880" imgH="228600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2311400"/>
                        <a:ext cx="330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12">
            <a:extLst>
              <a:ext uri="{FF2B5EF4-FFF2-40B4-BE49-F238E27FC236}">
                <a16:creationId xmlns:a16="http://schemas.microsoft.com/office/drawing/2014/main" id="{1B313890-916E-4847-A0B9-DA611FFF25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69759"/>
              </p:ext>
            </p:extLst>
          </p:nvPr>
        </p:nvGraphicFramePr>
        <p:xfrm>
          <a:off x="3092450" y="220027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4102" imgH="177492" progId="Equation.DSMT4">
                  <p:embed/>
                </p:oleObj>
              </mc:Choice>
              <mc:Fallback>
                <p:oleObj name="Equation" r:id="rId4" imgW="114102" imgH="177492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2450" y="2200275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1" name="Object 15">
            <a:extLst>
              <a:ext uri="{FF2B5EF4-FFF2-40B4-BE49-F238E27FC236}">
                <a16:creationId xmlns:a16="http://schemas.microsoft.com/office/drawing/2014/main" id="{03B65EE0-0A17-4917-9D7F-30C1134603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038649"/>
              </p:ext>
            </p:extLst>
          </p:nvPr>
        </p:nvGraphicFramePr>
        <p:xfrm>
          <a:off x="4303713" y="1382713"/>
          <a:ext cx="1857375" cy="605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74360" imgH="228600" progId="Equation.DSMT4">
                  <p:embed/>
                </p:oleObj>
              </mc:Choice>
              <mc:Fallback>
                <p:oleObj name="Equation" r:id="rId6" imgW="774360" imgH="228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3713" y="1382713"/>
                        <a:ext cx="1857375" cy="6051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21">
            <a:extLst>
              <a:ext uri="{FF2B5EF4-FFF2-40B4-BE49-F238E27FC236}">
                <a16:creationId xmlns:a16="http://schemas.microsoft.com/office/drawing/2014/main" id="{E29CCC47-F826-4E88-8EC9-EB63CC4DD49F}"/>
              </a:ext>
            </a:extLst>
          </p:cNvPr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581464396"/>
              </p:ext>
            </p:extLst>
          </p:nvPr>
        </p:nvGraphicFramePr>
        <p:xfrm>
          <a:off x="4107361" y="222251"/>
          <a:ext cx="203835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74364" imgH="393529" progId="Equation.DSMT4">
                  <p:embed/>
                </p:oleObj>
              </mc:Choice>
              <mc:Fallback>
                <p:oleObj name="Equation" r:id="rId8" imgW="774364" imgH="393529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7361" y="222251"/>
                        <a:ext cx="2038350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20" name="Text Box 24">
            <a:extLst>
              <a:ext uri="{FF2B5EF4-FFF2-40B4-BE49-F238E27FC236}">
                <a16:creationId xmlns:a16="http://schemas.microsoft.com/office/drawing/2014/main" id="{2FA6DF65-EA00-4A16-B45B-30832B0DC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358" y="2509838"/>
            <a:ext cx="29225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Vị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trí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vân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sáng</a:t>
            </a:r>
            <a:r>
              <a:rPr lang="en-US" altLang="en-US" sz="2800" b="1" dirty="0">
                <a:latin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29721" name="Object 25">
            <a:extLst>
              <a:ext uri="{FF2B5EF4-FFF2-40B4-BE49-F238E27FC236}">
                <a16:creationId xmlns:a16="http://schemas.microsoft.com/office/drawing/2014/main" id="{17EFEC2E-C106-4846-90E6-91E82F680D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280746"/>
              </p:ext>
            </p:extLst>
          </p:nvPr>
        </p:nvGraphicFramePr>
        <p:xfrm>
          <a:off x="4249738" y="2266950"/>
          <a:ext cx="1681162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09480" imgH="393480" progId="Equation.DSMT4">
                  <p:embed/>
                </p:oleObj>
              </mc:Choice>
              <mc:Fallback>
                <p:oleObj name="Equation" r:id="rId10" imgW="609480" imgH="39348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9738" y="2266950"/>
                        <a:ext cx="1681162" cy="10858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23" name="Object 27">
            <a:extLst>
              <a:ext uri="{FF2B5EF4-FFF2-40B4-BE49-F238E27FC236}">
                <a16:creationId xmlns:a16="http://schemas.microsoft.com/office/drawing/2014/main" id="{AFB178C3-FF90-424B-998D-1EF1CCE218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0842740"/>
              </p:ext>
            </p:extLst>
          </p:nvPr>
        </p:nvGraphicFramePr>
        <p:xfrm>
          <a:off x="6553200" y="2647951"/>
          <a:ext cx="30480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040948" imgH="203112" progId="Equation.DSMT4">
                  <p:embed/>
                </p:oleObj>
              </mc:Choice>
              <mc:Fallback>
                <p:oleObj name="Equation" r:id="rId12" imgW="1040948" imgH="203112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647951"/>
                        <a:ext cx="304800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25" name="Rectangle 29">
            <a:extLst>
              <a:ext uri="{FF2B5EF4-FFF2-40B4-BE49-F238E27FC236}">
                <a16:creationId xmlns:a16="http://schemas.microsoft.com/office/drawing/2014/main" id="{3C5709C4-4A3D-4775-954F-A55F536CB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447801"/>
            <a:ext cx="350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*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Điều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kiện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vân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sáng</a:t>
            </a:r>
            <a:r>
              <a:rPr lang="en-US" altLang="en-US" sz="2800" b="1" dirty="0">
                <a:latin typeface="Times New Roman" panose="02020603050405020304" pitchFamily="18" charset="0"/>
              </a:rPr>
              <a:t>: </a:t>
            </a:r>
          </a:p>
        </p:txBody>
      </p:sp>
      <p:sp>
        <p:nvSpPr>
          <p:cNvPr id="29729" name="Text Box 33">
            <a:extLst>
              <a:ext uri="{FF2B5EF4-FFF2-40B4-BE49-F238E27FC236}">
                <a16:creationId xmlns:a16="http://schemas.microsoft.com/office/drawing/2014/main" id="{C6EEE9F1-9EE7-4876-8C88-287E4CB98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3900488"/>
            <a:ext cx="35051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*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Điều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kiện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vân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tối</a:t>
            </a:r>
            <a:r>
              <a:rPr lang="en-US" altLang="en-US" sz="2800" b="1" dirty="0">
                <a:latin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29730" name="Object 34">
            <a:extLst>
              <a:ext uri="{FF2B5EF4-FFF2-40B4-BE49-F238E27FC236}">
                <a16:creationId xmlns:a16="http://schemas.microsoft.com/office/drawing/2014/main" id="{6D507C71-35E0-40C5-85CF-200571D9A5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8727756"/>
              </p:ext>
            </p:extLst>
          </p:nvPr>
        </p:nvGraphicFramePr>
        <p:xfrm>
          <a:off x="4479156" y="3658573"/>
          <a:ext cx="2873375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117115" imgH="393529" progId="Equation.DSMT4">
                  <p:embed/>
                </p:oleObj>
              </mc:Choice>
              <mc:Fallback>
                <p:oleObj name="Equation" r:id="rId14" imgW="1117115" imgH="393529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9156" y="3658573"/>
                        <a:ext cx="2873375" cy="1011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31" name="Text Box 35">
            <a:extLst>
              <a:ext uri="{FF2B5EF4-FFF2-40B4-BE49-F238E27FC236}">
                <a16:creationId xmlns:a16="http://schemas.microsoft.com/office/drawing/2014/main" id="{C52E0113-C018-4BE9-A534-FACF14D52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195888"/>
            <a:ext cx="26228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Vị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trí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vân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tối</a:t>
            </a:r>
            <a:r>
              <a:rPr lang="en-US" altLang="en-US" sz="2800" b="1" dirty="0">
                <a:latin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29732" name="Object 36">
            <a:extLst>
              <a:ext uri="{FF2B5EF4-FFF2-40B4-BE49-F238E27FC236}">
                <a16:creationId xmlns:a16="http://schemas.microsoft.com/office/drawing/2014/main" id="{05C75C7A-6716-4041-9CD6-9D58422DE5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7731425"/>
              </p:ext>
            </p:extLst>
          </p:nvPr>
        </p:nvGraphicFramePr>
        <p:xfrm>
          <a:off x="3335338" y="4876800"/>
          <a:ext cx="2106612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990360" imgH="431640" progId="Equation.DSMT4">
                  <p:embed/>
                </p:oleObj>
              </mc:Choice>
              <mc:Fallback>
                <p:oleObj name="Equation" r:id="rId16" imgW="990360" imgH="43164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5338" y="4876800"/>
                        <a:ext cx="2106612" cy="11223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3" name="Object 37">
            <a:extLst>
              <a:ext uri="{FF2B5EF4-FFF2-40B4-BE49-F238E27FC236}">
                <a16:creationId xmlns:a16="http://schemas.microsoft.com/office/drawing/2014/main" id="{62AB75D8-77EE-4B2B-86A9-EB489A4FBD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3300594"/>
              </p:ext>
            </p:extLst>
          </p:nvPr>
        </p:nvGraphicFramePr>
        <p:xfrm>
          <a:off x="6069013" y="5138738"/>
          <a:ext cx="2762250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041120" imgH="203040" progId="Equation.DSMT4">
                  <p:embed/>
                </p:oleObj>
              </mc:Choice>
              <mc:Fallback>
                <p:oleObj name="Equation" r:id="rId18" imgW="1041120" imgH="20304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9013" y="5138738"/>
                        <a:ext cx="2762250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29">
            <a:extLst>
              <a:ext uri="{FF2B5EF4-FFF2-40B4-BE49-F238E27FC236}">
                <a16:creationId xmlns:a16="http://schemas.microsoft.com/office/drawing/2014/main" id="{EBA8AA8F-52B9-4F0A-9766-EDD2B9578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162" y="506413"/>
            <a:ext cx="350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*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Hiệu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đường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đi</a:t>
            </a:r>
            <a:r>
              <a:rPr lang="en-US" altLang="en-US" sz="2800" b="1" dirty="0">
                <a:latin typeface="Times New Roman" panose="02020603050405020304" pitchFamily="18" charset="0"/>
              </a:rPr>
              <a:t>: 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0" grpId="0"/>
      <p:bldP spid="29725" grpId="0"/>
      <p:bldP spid="29729" grpId="0"/>
      <p:bldP spid="2973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30">
            <a:extLst>
              <a:ext uri="{FF2B5EF4-FFF2-40B4-BE49-F238E27FC236}">
                <a16:creationId xmlns:a16="http://schemas.microsoft.com/office/drawing/2014/main" id="{CA59987F-9571-4106-B6DE-56DEB0A37879}"/>
              </a:ext>
            </a:extLst>
          </p:cNvPr>
          <p:cNvGrpSpPr>
            <a:grpSpLocks/>
          </p:cNvGrpSpPr>
          <p:nvPr/>
        </p:nvGrpSpPr>
        <p:grpSpPr bwMode="auto">
          <a:xfrm>
            <a:off x="4076700" y="1333500"/>
            <a:ext cx="2552700" cy="3035300"/>
            <a:chOff x="1608" y="840"/>
            <a:chExt cx="1608" cy="1912"/>
          </a:xfrm>
        </p:grpSpPr>
        <p:sp>
          <p:nvSpPr>
            <p:cNvPr id="20501" name="Line 4">
              <a:extLst>
                <a:ext uri="{FF2B5EF4-FFF2-40B4-BE49-F238E27FC236}">
                  <a16:creationId xmlns:a16="http://schemas.microsoft.com/office/drawing/2014/main" id="{D661FAE2-0562-4145-9CF3-F574D23FDF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1560"/>
              <a:ext cx="158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Line 5">
              <a:extLst>
                <a:ext uri="{FF2B5EF4-FFF2-40B4-BE49-F238E27FC236}">
                  <a16:creationId xmlns:a16="http://schemas.microsoft.com/office/drawing/2014/main" id="{1C055FD5-FE9C-482E-BCE7-3941AF1528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8" y="1320"/>
              <a:ext cx="158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3" name="Line 6">
              <a:extLst>
                <a:ext uri="{FF2B5EF4-FFF2-40B4-BE49-F238E27FC236}">
                  <a16:creationId xmlns:a16="http://schemas.microsoft.com/office/drawing/2014/main" id="{96FD625E-7A29-4E9A-AF1F-4ABF05344F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1792"/>
              <a:ext cx="158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4" name="Line 7">
              <a:extLst>
                <a:ext uri="{FF2B5EF4-FFF2-40B4-BE49-F238E27FC236}">
                  <a16:creationId xmlns:a16="http://schemas.microsoft.com/office/drawing/2014/main" id="{6561B874-BE43-401F-A333-ADBE367AC0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040"/>
              <a:ext cx="158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5" name="Line 8">
              <a:extLst>
                <a:ext uri="{FF2B5EF4-FFF2-40B4-BE49-F238E27FC236}">
                  <a16:creationId xmlns:a16="http://schemas.microsoft.com/office/drawing/2014/main" id="{8B3FCAA0-4B29-42B1-AEB2-58AE25D3C4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280"/>
              <a:ext cx="158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Line 10">
              <a:extLst>
                <a:ext uri="{FF2B5EF4-FFF2-40B4-BE49-F238E27FC236}">
                  <a16:creationId xmlns:a16="http://schemas.microsoft.com/office/drawing/2014/main" id="{17C437F7-B0F1-44A5-BECC-C2040556FD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520"/>
              <a:ext cx="158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7" name="Line 11">
              <a:extLst>
                <a:ext uri="{FF2B5EF4-FFF2-40B4-BE49-F238E27FC236}">
                  <a16:creationId xmlns:a16="http://schemas.microsoft.com/office/drawing/2014/main" id="{A4559D32-5AA8-49D5-B617-D44FD1490B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1088"/>
              <a:ext cx="158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8" name="Line 12">
              <a:extLst>
                <a:ext uri="{FF2B5EF4-FFF2-40B4-BE49-F238E27FC236}">
                  <a16:creationId xmlns:a16="http://schemas.microsoft.com/office/drawing/2014/main" id="{680B6658-D923-425A-8910-1445170916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6" y="840"/>
              <a:ext cx="158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9" name="Line 13">
              <a:extLst>
                <a:ext uri="{FF2B5EF4-FFF2-40B4-BE49-F238E27FC236}">
                  <a16:creationId xmlns:a16="http://schemas.microsoft.com/office/drawing/2014/main" id="{C4ECCC04-3473-4B2A-A2DA-A43EE1C7CF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2752"/>
              <a:ext cx="158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83" name="Text Box 14">
            <a:extLst>
              <a:ext uri="{FF2B5EF4-FFF2-40B4-BE49-F238E27FC236}">
                <a16:creationId xmlns:a16="http://schemas.microsoft.com/office/drawing/2014/main" id="{E58DFF78-970E-4FE7-B395-0F19F8DD2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590800"/>
            <a:ext cx="81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k = 0</a:t>
            </a:r>
          </a:p>
        </p:txBody>
      </p:sp>
      <p:sp>
        <p:nvSpPr>
          <p:cNvPr id="20484" name="Text Box 15">
            <a:extLst>
              <a:ext uri="{FF2B5EF4-FFF2-40B4-BE49-F238E27FC236}">
                <a16:creationId xmlns:a16="http://schemas.microsoft.com/office/drawing/2014/main" id="{B2B25E6A-F698-4163-9F7B-68C0A345E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8600" y="1828800"/>
            <a:ext cx="81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k = 1</a:t>
            </a:r>
          </a:p>
        </p:txBody>
      </p:sp>
      <p:sp>
        <p:nvSpPr>
          <p:cNvPr id="20485" name="Text Box 16">
            <a:extLst>
              <a:ext uri="{FF2B5EF4-FFF2-40B4-BE49-F238E27FC236}">
                <a16:creationId xmlns:a16="http://schemas.microsoft.com/office/drawing/2014/main" id="{40FF8150-92A8-4B1A-ADD4-44A769F7C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8600" y="1054100"/>
            <a:ext cx="81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k = 2</a:t>
            </a:r>
          </a:p>
        </p:txBody>
      </p:sp>
      <p:sp>
        <p:nvSpPr>
          <p:cNvPr id="20486" name="Text Box 17">
            <a:extLst>
              <a:ext uri="{FF2B5EF4-FFF2-40B4-BE49-F238E27FC236}">
                <a16:creationId xmlns:a16="http://schemas.microsoft.com/office/drawing/2014/main" id="{379F1168-40D3-411F-A83E-134BD3BCE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3528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k = -1</a:t>
            </a:r>
          </a:p>
        </p:txBody>
      </p:sp>
      <p:sp>
        <p:nvSpPr>
          <p:cNvPr id="20487" name="Text Box 18">
            <a:extLst>
              <a:ext uri="{FF2B5EF4-FFF2-40B4-BE49-F238E27FC236}">
                <a16:creationId xmlns:a16="http://schemas.microsoft.com/office/drawing/2014/main" id="{3BEB61AC-CA69-40E6-89B4-57E33C774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1148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k = -2</a:t>
            </a:r>
          </a:p>
        </p:txBody>
      </p:sp>
      <p:sp>
        <p:nvSpPr>
          <p:cNvPr id="20488" name="Text Box 19">
            <a:extLst>
              <a:ext uri="{FF2B5EF4-FFF2-40B4-BE49-F238E27FC236}">
                <a16:creationId xmlns:a16="http://schemas.microsoft.com/office/drawing/2014/main" id="{3B83474D-B05E-4FC7-9DE4-AEE6D625B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8014" y="1743076"/>
            <a:ext cx="23637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</a:rPr>
              <a:t>Vân sáng bậc 1</a:t>
            </a:r>
          </a:p>
        </p:txBody>
      </p:sp>
      <p:sp>
        <p:nvSpPr>
          <p:cNvPr id="20489" name="Line 20">
            <a:extLst>
              <a:ext uri="{FF2B5EF4-FFF2-40B4-BE49-F238E27FC236}">
                <a16:creationId xmlns:a16="http://schemas.microsoft.com/office/drawing/2014/main" id="{14002DC0-135D-4DBA-9704-EB7DEDC86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2057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Text Box 22">
            <a:extLst>
              <a:ext uri="{FF2B5EF4-FFF2-40B4-BE49-F238E27FC236}">
                <a16:creationId xmlns:a16="http://schemas.microsoft.com/office/drawing/2014/main" id="{27284E5C-2E6B-4485-84F6-708889380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8814" y="2505076"/>
            <a:ext cx="22367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</a:rPr>
              <a:t>Vân trung tâm</a:t>
            </a:r>
          </a:p>
        </p:txBody>
      </p:sp>
      <p:sp>
        <p:nvSpPr>
          <p:cNvPr id="20491" name="Line 23">
            <a:extLst>
              <a:ext uri="{FF2B5EF4-FFF2-40B4-BE49-F238E27FC236}">
                <a16:creationId xmlns:a16="http://schemas.microsoft.com/office/drawing/2014/main" id="{024F6897-5878-4B99-9BA0-0E142CFF5F50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819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Text Box 24">
            <a:extLst>
              <a:ext uri="{FF2B5EF4-FFF2-40B4-BE49-F238E27FC236}">
                <a16:creationId xmlns:a16="http://schemas.microsoft.com/office/drawing/2014/main" id="{5544F407-5752-4518-9FCC-4D15B2977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8014" y="3276601"/>
            <a:ext cx="23637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</a:rPr>
              <a:t>Vân sáng bậc 1</a:t>
            </a:r>
          </a:p>
        </p:txBody>
      </p:sp>
      <p:sp>
        <p:nvSpPr>
          <p:cNvPr id="20493" name="Line 25">
            <a:extLst>
              <a:ext uri="{FF2B5EF4-FFF2-40B4-BE49-F238E27FC236}">
                <a16:creationId xmlns:a16="http://schemas.microsoft.com/office/drawing/2014/main" id="{425D9530-93FA-47E6-A62B-E813D26174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3581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Text Box 28">
            <a:extLst>
              <a:ext uri="{FF2B5EF4-FFF2-40B4-BE49-F238E27FC236}">
                <a16:creationId xmlns:a16="http://schemas.microsoft.com/office/drawing/2014/main" id="{FE20A845-343C-4BA1-B21C-ED574B5CF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286000"/>
            <a:ext cx="1195388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Vân tối 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thứ nhất</a:t>
            </a:r>
          </a:p>
        </p:txBody>
      </p:sp>
      <p:sp>
        <p:nvSpPr>
          <p:cNvPr id="20495" name="Text Box 31">
            <a:extLst>
              <a:ext uri="{FF2B5EF4-FFF2-40B4-BE49-F238E27FC236}">
                <a16:creationId xmlns:a16="http://schemas.microsoft.com/office/drawing/2014/main" id="{0BA295DD-EDFF-4328-8F9B-C637C45F4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501" y="2209800"/>
            <a:ext cx="7425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</a:rPr>
              <a:t>k= 0</a:t>
            </a:r>
          </a:p>
        </p:txBody>
      </p:sp>
      <p:sp>
        <p:nvSpPr>
          <p:cNvPr id="20496" name="Text Box 32">
            <a:extLst>
              <a:ext uri="{FF2B5EF4-FFF2-40B4-BE49-F238E27FC236}">
                <a16:creationId xmlns:a16="http://schemas.microsoft.com/office/drawing/2014/main" id="{BCFBEF20-B8E6-4FE8-B5B2-B435AA94A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1" y="2997200"/>
            <a:ext cx="8451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</a:rPr>
              <a:t>k= -1</a:t>
            </a:r>
          </a:p>
        </p:txBody>
      </p:sp>
      <p:sp>
        <p:nvSpPr>
          <p:cNvPr id="20497" name="Text Box 33">
            <a:extLst>
              <a:ext uri="{FF2B5EF4-FFF2-40B4-BE49-F238E27FC236}">
                <a16:creationId xmlns:a16="http://schemas.microsoft.com/office/drawing/2014/main" id="{55FB5488-9096-4FB3-B14D-FCDC98B9B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1538" y="1498600"/>
            <a:ext cx="7425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</a:rPr>
              <a:t>k= 1</a:t>
            </a:r>
          </a:p>
        </p:txBody>
      </p:sp>
      <p:sp>
        <p:nvSpPr>
          <p:cNvPr id="20498" name="Text Box 34">
            <a:extLst>
              <a:ext uri="{FF2B5EF4-FFF2-40B4-BE49-F238E27FC236}">
                <a16:creationId xmlns:a16="http://schemas.microsoft.com/office/drawing/2014/main" id="{5ADA3655-03F2-456C-AB1A-050427760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1" y="3733800"/>
            <a:ext cx="8451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</a:rPr>
              <a:t>k= -2</a:t>
            </a:r>
          </a:p>
        </p:txBody>
      </p:sp>
      <p:sp>
        <p:nvSpPr>
          <p:cNvPr id="20499" name="Line 35">
            <a:extLst>
              <a:ext uri="{FF2B5EF4-FFF2-40B4-BE49-F238E27FC236}">
                <a16:creationId xmlns:a16="http://schemas.microsoft.com/office/drawing/2014/main" id="{CB5C8FB2-3D65-4692-8267-01774EF911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25146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36">
            <a:extLst>
              <a:ext uri="{FF2B5EF4-FFF2-40B4-BE49-F238E27FC236}">
                <a16:creationId xmlns:a16="http://schemas.microsoft.com/office/drawing/2014/main" id="{BBFF0402-2E46-48CB-85FB-091C0CBA89A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6670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1BC039AB-8EEB-45A2-9595-4D8EC50AC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051" y="71154"/>
            <a:ext cx="3124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3.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Khoảng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vân</a:t>
            </a:r>
            <a:r>
              <a:rPr lang="en-US" altLang="en-US" sz="2800" b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2531" name="Line 12">
            <a:extLst>
              <a:ext uri="{FF2B5EF4-FFF2-40B4-BE49-F238E27FC236}">
                <a16:creationId xmlns:a16="http://schemas.microsoft.com/office/drawing/2014/main" id="{11937FE3-0659-456A-820B-5D1625F4DD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201400" y="716007"/>
            <a:ext cx="0" cy="762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Line 13">
            <a:extLst>
              <a:ext uri="{FF2B5EF4-FFF2-40B4-BE49-F238E27FC236}">
                <a16:creationId xmlns:a16="http://schemas.microsoft.com/office/drawing/2014/main" id="{B4BBB1CF-EEAA-41FB-AE6E-52EC152848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1400" y="1859007"/>
            <a:ext cx="0" cy="762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14">
            <a:extLst>
              <a:ext uri="{FF2B5EF4-FFF2-40B4-BE49-F238E27FC236}">
                <a16:creationId xmlns:a16="http://schemas.microsoft.com/office/drawing/2014/main" id="{A19B39DE-7415-424A-A114-E49CC3940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7600" y="868407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i</a:t>
            </a:r>
          </a:p>
        </p:txBody>
      </p:sp>
      <p:sp>
        <p:nvSpPr>
          <p:cNvPr id="22534" name="Text Box 15">
            <a:extLst>
              <a:ext uri="{FF2B5EF4-FFF2-40B4-BE49-F238E27FC236}">
                <a16:creationId xmlns:a16="http://schemas.microsoft.com/office/drawing/2014/main" id="{D379656C-135B-4E05-8E5F-B84FED140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7600" y="2011407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i</a:t>
            </a:r>
          </a:p>
        </p:txBody>
      </p:sp>
      <p:sp>
        <p:nvSpPr>
          <p:cNvPr id="22535" name="Text Box 16">
            <a:extLst>
              <a:ext uri="{FF2B5EF4-FFF2-40B4-BE49-F238E27FC236}">
                <a16:creationId xmlns:a16="http://schemas.microsoft.com/office/drawing/2014/main" id="{221085A0-3606-4238-AF5E-6EB804E77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826" y="554067"/>
            <a:ext cx="7021773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eriod"/>
            </a:pPr>
            <a:r>
              <a:rPr lang="en-US" altLang="en-US" sz="2800" b="1" dirty="0" err="1">
                <a:latin typeface="Times New Roman" panose="02020603050405020304" pitchFamily="18" charset="0"/>
              </a:rPr>
              <a:t>Định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nghĩa</a:t>
            </a:r>
            <a:r>
              <a:rPr lang="en-US" altLang="en-US" sz="2800" b="1" dirty="0">
                <a:latin typeface="Times New Roman" panose="02020603050405020304" pitchFamily="18" charset="0"/>
              </a:rPr>
              <a:t>: </a:t>
            </a:r>
          </a:p>
          <a:p>
            <a:pPr marL="0" indent="0">
              <a:spcBef>
                <a:spcPct val="50000"/>
              </a:spcBef>
            </a:pPr>
            <a:r>
              <a:rPr lang="en-US" altLang="en-US" sz="2800" dirty="0" err="1">
                <a:latin typeface="Times New Roman" panose="02020603050405020304" pitchFamily="18" charset="0"/>
              </a:rPr>
              <a:t>Khoảng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vân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khoảng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giữa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vân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sáng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hoặc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vân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tối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liên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tiếp</a:t>
            </a:r>
            <a:r>
              <a:rPr lang="en-US" altLang="en-US" sz="28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0737" name="Text Box 17">
            <a:extLst>
              <a:ext uri="{FF2B5EF4-FFF2-40B4-BE49-F238E27FC236}">
                <a16:creationId xmlns:a16="http://schemas.microsoft.com/office/drawing/2014/main" id="{A1F9D440-D169-46C1-BB13-F2D61EBA5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812" y="2233657"/>
            <a:ext cx="23383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b.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Công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thức</a:t>
            </a:r>
            <a:r>
              <a:rPr lang="en-US" altLang="en-US" sz="2800" b="1" dirty="0">
                <a:latin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30738" name="Object 18">
            <a:extLst>
              <a:ext uri="{FF2B5EF4-FFF2-40B4-BE49-F238E27FC236}">
                <a16:creationId xmlns:a16="http://schemas.microsoft.com/office/drawing/2014/main" id="{37B5BEAD-7CE7-4DFA-BB4D-671FB6F2FDFB}"/>
              </a:ext>
            </a:extLst>
          </p:cNvPr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449162956"/>
              </p:ext>
            </p:extLst>
          </p:nvPr>
        </p:nvGraphicFramePr>
        <p:xfrm>
          <a:off x="914400" y="2822575"/>
          <a:ext cx="3505200" cy="150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36480" imgH="660240" progId="Equation.DSMT4">
                  <p:embed/>
                </p:oleObj>
              </mc:Choice>
              <mc:Fallback>
                <p:oleObj name="Equation" r:id="rId4" imgW="1536480" imgH="66024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822575"/>
                        <a:ext cx="3505200" cy="15065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44" name="Object 24">
            <a:extLst>
              <a:ext uri="{FF2B5EF4-FFF2-40B4-BE49-F238E27FC236}">
                <a16:creationId xmlns:a16="http://schemas.microsoft.com/office/drawing/2014/main" id="{A4C9F241-86B6-4E40-9F59-E6652FA1E863}"/>
              </a:ext>
            </a:extLst>
          </p:cNvPr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958977982"/>
              </p:ext>
            </p:extLst>
          </p:nvPr>
        </p:nvGraphicFramePr>
        <p:xfrm>
          <a:off x="4800600" y="5070001"/>
          <a:ext cx="10668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31613" imgH="393529" progId="Equation.DSMT4">
                  <p:embed/>
                </p:oleObj>
              </mc:Choice>
              <mc:Fallback>
                <p:oleObj name="Equation" r:id="rId6" imgW="431613" imgH="393529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070001"/>
                        <a:ext cx="1066800" cy="9715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42" name="Text Box 22">
            <a:extLst>
              <a:ext uri="{FF2B5EF4-FFF2-40B4-BE49-F238E27FC236}">
                <a16:creationId xmlns:a16="http://schemas.microsoft.com/office/drawing/2014/main" id="{87D5A6AA-827F-4884-A1E6-63E6D4C47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699413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4.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Ứng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dụng</a:t>
            </a:r>
            <a:r>
              <a:rPr lang="en-US" altLang="en-US" sz="2800" b="1" dirty="0">
                <a:latin typeface="Times New Roman" panose="02020603050405020304" pitchFamily="18" charset="0"/>
              </a:rPr>
              <a:t>: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0743" name="Text Box 23">
            <a:extLst>
              <a:ext uri="{FF2B5EF4-FFF2-40B4-BE49-F238E27FC236}">
                <a16:creationId xmlns:a16="http://schemas.microsoft.com/office/drawing/2014/main" id="{30B5842F-EF43-4ABB-9A28-5240519EC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54" y="5327176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 err="1">
                <a:latin typeface="Times New Roman" panose="02020603050405020304" pitchFamily="18" charset="0"/>
              </a:rPr>
              <a:t>Đo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bước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sóng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ánh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sáng</a:t>
            </a:r>
            <a:r>
              <a:rPr lang="en-US" altLang="en-US" sz="2400" dirty="0">
                <a:latin typeface="Times New Roman" panose="02020603050405020304" pitchFamily="18" charset="0"/>
              </a:rPr>
              <a:t>:</a:t>
            </a:r>
            <a:endParaRPr lang="el-GR" altLang="en-US" sz="2400" dirty="0">
              <a:latin typeface="Times New Roman" panose="02020603050405020304" pitchFamily="18" charset="0"/>
            </a:endParaRPr>
          </a:p>
        </p:txBody>
      </p:sp>
      <p:grpSp>
        <p:nvGrpSpPr>
          <p:cNvPr id="22541" name="Group 27">
            <a:extLst>
              <a:ext uri="{FF2B5EF4-FFF2-40B4-BE49-F238E27FC236}">
                <a16:creationId xmlns:a16="http://schemas.microsoft.com/office/drawing/2014/main" id="{B5AB3E69-142D-4FDD-9C8B-CA4F19A693EF}"/>
              </a:ext>
            </a:extLst>
          </p:cNvPr>
          <p:cNvGrpSpPr>
            <a:grpSpLocks/>
          </p:cNvGrpSpPr>
          <p:nvPr/>
        </p:nvGrpSpPr>
        <p:grpSpPr bwMode="auto">
          <a:xfrm>
            <a:off x="8610600" y="716007"/>
            <a:ext cx="2552700" cy="3035300"/>
            <a:chOff x="1608" y="840"/>
            <a:chExt cx="1608" cy="1912"/>
          </a:xfrm>
        </p:grpSpPr>
        <p:sp>
          <p:nvSpPr>
            <p:cNvPr id="22542" name="Line 28">
              <a:extLst>
                <a:ext uri="{FF2B5EF4-FFF2-40B4-BE49-F238E27FC236}">
                  <a16:creationId xmlns:a16="http://schemas.microsoft.com/office/drawing/2014/main" id="{0DEAD7E3-9D8C-43B2-8535-B7EA3DE63F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1560"/>
              <a:ext cx="158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3" name="Line 29">
              <a:extLst>
                <a:ext uri="{FF2B5EF4-FFF2-40B4-BE49-F238E27FC236}">
                  <a16:creationId xmlns:a16="http://schemas.microsoft.com/office/drawing/2014/main" id="{A84146D9-B4B6-4D41-BDAE-A481E88F98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8" y="1320"/>
              <a:ext cx="158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4" name="Line 30">
              <a:extLst>
                <a:ext uri="{FF2B5EF4-FFF2-40B4-BE49-F238E27FC236}">
                  <a16:creationId xmlns:a16="http://schemas.microsoft.com/office/drawing/2014/main" id="{DC8FDAE7-7C0E-407F-AA6A-C5B5A9BDFC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1792"/>
              <a:ext cx="158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5" name="Line 31">
              <a:extLst>
                <a:ext uri="{FF2B5EF4-FFF2-40B4-BE49-F238E27FC236}">
                  <a16:creationId xmlns:a16="http://schemas.microsoft.com/office/drawing/2014/main" id="{C7B901AD-F667-4277-9BE2-7BE88B7B70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040"/>
              <a:ext cx="158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6" name="Line 32">
              <a:extLst>
                <a:ext uri="{FF2B5EF4-FFF2-40B4-BE49-F238E27FC236}">
                  <a16:creationId xmlns:a16="http://schemas.microsoft.com/office/drawing/2014/main" id="{615BE2FC-0AB5-44C4-B351-80C356D6E2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280"/>
              <a:ext cx="158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7" name="Line 33">
              <a:extLst>
                <a:ext uri="{FF2B5EF4-FFF2-40B4-BE49-F238E27FC236}">
                  <a16:creationId xmlns:a16="http://schemas.microsoft.com/office/drawing/2014/main" id="{F731E37C-3F3F-4C58-875F-2A060AA2BD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520"/>
              <a:ext cx="158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8" name="Line 34">
              <a:extLst>
                <a:ext uri="{FF2B5EF4-FFF2-40B4-BE49-F238E27FC236}">
                  <a16:creationId xmlns:a16="http://schemas.microsoft.com/office/drawing/2014/main" id="{19E0021F-C4CB-4C29-8DF1-6C6592470C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1088"/>
              <a:ext cx="158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9" name="Line 35">
              <a:extLst>
                <a:ext uri="{FF2B5EF4-FFF2-40B4-BE49-F238E27FC236}">
                  <a16:creationId xmlns:a16="http://schemas.microsoft.com/office/drawing/2014/main" id="{83734D0C-57AB-4DF4-AFD1-9DACB24672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6" y="840"/>
              <a:ext cx="158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0" name="Line 36">
              <a:extLst>
                <a:ext uri="{FF2B5EF4-FFF2-40B4-BE49-F238E27FC236}">
                  <a16:creationId xmlns:a16="http://schemas.microsoft.com/office/drawing/2014/main" id="{8F311928-6ACC-4C46-9111-81290698C2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2752"/>
              <a:ext cx="158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animBg="1"/>
      <p:bldP spid="22532" grpId="0" animBg="1"/>
      <p:bldP spid="22533" grpId="0"/>
      <p:bldP spid="22534" grpId="0"/>
      <p:bldP spid="22535" grpId="0"/>
      <p:bldP spid="30737" grpId="0"/>
      <p:bldP spid="30742" grpId="0"/>
      <p:bldP spid="3074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84FC935A-64D2-45E6-8BC5-286CE139AC31}"/>
  <p:tag name="ISPRING_RESOURCE_FOLDER" val="D:\3. Vat li 12\4.Giao an dien tu 12\Giao thoa anh sang\"/>
  <p:tag name="ISPRING_PRESENTATION_PATH" val="D:\3. Vat li 12\4.Giao an dien tu 12\Giao thoa anh sang.ppt"/>
  <p:tag name="ISPRING_PROJECT_FOLDER_UPDATED" val="1"/>
  <p:tag name="ISPRING_SCREEN_RECS_UPDATED" val="D:\3. Vat li 12\4.Giao an dien tu 12\Giao thoa anh sang\"/>
  <p:tag name="ISPRING_PRESENTATION_INFO_2" val="&lt;?xml version=&quot;1.0&quot; encoding=&quot;UTF-8&quot; standalone=&quot;no&quot; ?&gt;&#10;&lt;presentation2&gt;&#10;&#10;  &lt;slides&gt;&#10;    &lt;slide id=&quot;{5BBE0C4B-6779-4A01-8BF0-F3DCBC5B3ED8}&quot; pptId=&quot;266&quot;/&gt;&#10;    &lt;slide id=&quot;{FDC7FABD-31B9-4803-A66E-F94E29A74498}&quot; pptId=&quot;291&quot;/&gt;&#10;    &lt;slide id=&quot;{D8A8DB0F-3367-4DEF-A163-DB7D33FDFF8E}&quot; pptId=&quot;297&quot;/&gt;&#10;    &lt;slide id=&quot;{83C1D2BB-00EF-4246-92D0-8A77E13CE1FE}&quot; pptId=&quot;310&quot;/&gt;&#10;    &lt;slide id=&quot;{763C8D62-A2F7-45B8-9051-20548FE8A725}&quot; pptId=&quot;312&quot;/&gt;&#10;    &lt;slide id=&quot;{6C4547F6-D873-4613-A6B4-2CABCFA754C7}&quot; pptId=&quot;325&quot;/&gt;&#10;    &lt;slide id=&quot;{6F5DFAA9-5B70-4251-8A0C-7ED715956990}&quot; pptId=&quot;279&quot;/&gt;&#10;    &lt;slide id=&quot;{47531FB7-55FC-4214-BBA3-46E7B787FFE7}&quot; pptId=&quot;280&quot;/&gt;&#10;    &lt;slide id=&quot;{59E4BAE1-DAEB-46F2-932D-8CAC88BA38F9}&quot; pptId=&quot;318&quot;/&gt;&#10;    &lt;slide id=&quot;{324325DB-80FE-4397-B21D-4BE90FFE7E64}&quot; pptId=&quot;281&quot;/&gt;&#10;    &lt;slide id=&quot;{D44742C4-BC53-42BF-A393-52C8F4E969D8}&quot; pptId=&quot;314&quot;/&gt;&#10;    &lt;slide id=&quot;{9ACFFD7B-8B3A-4427-BFC6-CF677AE60F94}&quot; pptId=&quot;324&quot;/&gt;&#10;    &lt;slide id=&quot;{E432A9C3-9FFD-4BF5-B8AB-26A376E4D625}&quot; pptId=&quot;306&quot;/&gt;&#10;  &lt;/slides&gt;&#10;&#10;  &lt;narration&gt;&#10;    &lt;audioTracks&gt;&#10;      &lt;audioTrack muted=&quot;false&quot; name=&quot;Audio 1&quot; resource=&quot;cf09f84a&quot; slideId=&quot;{5BBE0C4B-6779-4A01-8BF0-F3DCBC5B3ED8}&quot; startTime=&quot;0&quot; stepIndex=&quot;0&quot; volume=&quot;1&quot;&gt;&#10;        &lt;audio channels=&quot;1&quot; format=&quot;s16&quot; sampleRate=&quot;44100&quot;/&gt;&#10;      &lt;/audioTrack&gt;&#10;    &lt;/audioTracks&gt;&#10;    &lt;videoTracks&gt;&#10;      &lt;videoTrack muted=&quot;false&quot; name=&quot;Video 1&quot; resource=&quot;2282e14d&quot; slideId=&quot;{5BBE0C4B-6779-4A01-8BF0-F3DCBC5B3ED8}&quot; startTime=&quot;0&quot; stepIndex=&quot;0&quot; volume=&quot;1&quot;&gt;&#10;        &lt;video format=&quot;yuvj420p&quot; frameRate=&quot;30&quot; height=&quot;480&quot; pixelAspectRatio=&quot;1&quot; width=&quot;640&quot;/&gt;&#10;        &lt;audio channels=&quot;1&quot; format=&quot;s16&quot; sampleRate=&quot;44100&quot;/&gt;&#10;      &lt;/videoTrack&gt;&#10;    &lt;/videoTracks&gt;&#10;  &lt;/narration&gt;&#10;&#10;&lt;/presentation2&gt;&#10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5"/>
  <p:tag name="TIMING" val="|0.001|0.5|0.001|2"/>
  <p:tag name="ISPRING_CUSTOM_TIMING_USED" val="1"/>
  <p:tag name="ISPRING_SLIDE_ID_2" val="{324325DB-80FE-4397-B21D-4BE90FFE7E64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5"/>
  <p:tag name="TIMING" val="|0.001|0.5|1"/>
  <p:tag name="ISPRING_CUSTOM_TIMING_USED" val="1"/>
  <p:tag name="ISPRING_SLIDE_ID_2" val="{D44742C4-BC53-42BF-A393-52C8F4E969D8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5"/>
  <p:tag name="ISPRING_CUSTOM_TIMING_USED" val="1"/>
  <p:tag name="ISPRING_SLIDE_ID_2" val="{9ACFFD7B-8B3A-4427-BFC6-CF677AE60F94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5"/>
  <p:tag name="TIMING" val="|0.001"/>
  <p:tag name="ISPRING_CUSTOM_TIMING_USED" val="1"/>
  <p:tag name="ISPRING_SLIDE_ID_2" val="{E432A9C3-9FFD-4BF5-B8AB-26A376E4D625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5BBE0C4B-6779-4A01-8BF0-F3DCBC5B3ED8}"/>
  <p:tag name="GENSWF_ADVANCE_TIME" val="37.33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FDC7FABD-31B9-4803-A66E-F94E29A74498}"/>
  <p:tag name="GENSWF_ADVANCE_TIME" val="6.23"/>
  <p:tag name="TIMING" val="|2.09|4.137|0.001|0.00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5"/>
  <p:tag name="ISPRING_CUSTOM_TIMING_USED" val="1"/>
  <p:tag name="ISPRING_SLIDE_ID_2" val="{83C1D2BB-00EF-4246-92D0-8A77E13CE1FE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5"/>
  <p:tag name="ISPRING_CUSTOM_TIMING_USED" val="1"/>
  <p:tag name="ISPRING_SLIDE_ID_2" val="{763C8D62-A2F7-45B8-9051-20548FE8A725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5"/>
  <p:tag name="TIMING" val="|0.001"/>
  <p:tag name="ISPRING_CUSTOM_TIMING_USED" val="1"/>
  <p:tag name="ISPRING_SLIDE_ID_2" val="{6C4547F6-D873-4613-A6B4-2CABCFA754C7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5"/>
  <p:tag name="ISPRING_CUSTOM_TIMING_USED" val="1"/>
  <p:tag name="ISPRING_SLIDE_ID_2" val="{6F5DFAA9-5B70-4251-8A0C-7ED715956990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5"/>
  <p:tag name="TIMING" val="|0.001|0.5|0.5"/>
  <p:tag name="ISPRING_CUSTOM_TIMING_USED" val="1"/>
  <p:tag name="ISPRING_SLIDE_ID_2" val="{47531FB7-55FC-4214-BBA3-46E7B787FFE7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5"/>
  <p:tag name="ISPRING_CUSTOM_TIMING_USED" val="1"/>
  <p:tag name="ISPRING_SLIDE_ID_2" val="{59E4BAE1-DAEB-46F2-932D-8CAC88BA38F9}"/>
</p:tagLst>
</file>

<file path=ppt/theme/theme1.xml><?xml version="1.0" encoding="utf-8"?>
<a:theme xmlns:a="http://schemas.openxmlformats.org/drawingml/2006/main" name="Pixe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1814</TotalTime>
  <Words>405</Words>
  <Application>Microsoft Office PowerPoint</Application>
  <PresentationFormat>Widescreen</PresentationFormat>
  <Paragraphs>96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.VnTime</vt:lpstr>
      <vt:lpstr>Arial</vt:lpstr>
      <vt:lpstr>Calibri</vt:lpstr>
      <vt:lpstr>Calibri Light</vt:lpstr>
      <vt:lpstr>Times New Roman</vt:lpstr>
      <vt:lpstr>VNI-Bodon-Poster</vt:lpstr>
      <vt:lpstr>VNI-Times</vt:lpstr>
      <vt:lpstr>Wingdings</vt:lpstr>
      <vt:lpstr>Pixel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25. GTAS</dc:title>
  <dc:creator>P.T.Dung</dc:creator>
  <cp:lastModifiedBy>VAN QUANG</cp:lastModifiedBy>
  <cp:revision>93</cp:revision>
  <dcterms:created xsi:type="dcterms:W3CDTF">2011-01-10T13:41:47Z</dcterms:created>
  <dcterms:modified xsi:type="dcterms:W3CDTF">2021-11-23T11:54:37Z</dcterms:modified>
</cp:coreProperties>
</file>