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vml" ContentType="application/vnd.openxmlformats-officedocument.vmlDrawi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5"/>
  </p:notesMasterIdLst>
  <p:sldIdLst>
    <p:sldId id="266" r:id="rId2"/>
    <p:sldId id="257" r:id="rId3"/>
    <p:sldId id="323" r:id="rId4"/>
    <p:sldId id="259" r:id="rId5"/>
    <p:sldId id="258" r:id="rId6"/>
    <p:sldId id="267" r:id="rId7"/>
    <p:sldId id="268" r:id="rId8"/>
    <p:sldId id="270" r:id="rId9"/>
    <p:sldId id="271" r:id="rId10"/>
    <p:sldId id="297" r:id="rId11"/>
    <p:sldId id="295" r:id="rId12"/>
    <p:sldId id="298" r:id="rId13"/>
    <p:sldId id="300" r:id="rId14"/>
    <p:sldId id="299" r:id="rId15"/>
    <p:sldId id="324" r:id="rId16"/>
    <p:sldId id="325" r:id="rId17"/>
    <p:sldId id="302" r:id="rId18"/>
    <p:sldId id="326" r:id="rId19"/>
    <p:sldId id="260" r:id="rId20"/>
    <p:sldId id="262" r:id="rId21"/>
    <p:sldId id="307" r:id="rId22"/>
    <p:sldId id="306" r:id="rId23"/>
    <p:sldId id="309" r:id="rId24"/>
    <p:sldId id="305" r:id="rId25"/>
    <p:sldId id="308" r:id="rId26"/>
    <p:sldId id="261" r:id="rId27"/>
    <p:sldId id="327" r:id="rId28"/>
    <p:sldId id="310" r:id="rId29"/>
    <p:sldId id="264" r:id="rId30"/>
    <p:sldId id="263" r:id="rId31"/>
    <p:sldId id="312" r:id="rId32"/>
    <p:sldId id="314" r:id="rId33"/>
    <p:sldId id="313" r:id="rId34"/>
    <p:sldId id="316" r:id="rId35"/>
    <p:sldId id="317" r:id="rId36"/>
    <p:sldId id="318" r:id="rId37"/>
    <p:sldId id="328" r:id="rId38"/>
    <p:sldId id="332" r:id="rId39"/>
    <p:sldId id="330" r:id="rId40"/>
    <p:sldId id="329" r:id="rId41"/>
    <p:sldId id="331" r:id="rId42"/>
    <p:sldId id="265" r:id="rId43"/>
    <p:sldId id="321" r:id="rId44"/>
  </p:sldIdLst>
  <p:sldSz cx="18288000" cy="10287000"/>
  <p:notesSz cx="6858000" cy="9144000"/>
  <p:embeddedFontLst>
    <p:embeddedFont>
      <p:font typeface=".VnTime" panose="020B7200000000000000" pitchFamily="34" charset="0"/>
      <p:regular r:id="rId46"/>
      <p:bold r:id="rId47"/>
      <p:italic r:id="rId48"/>
      <p:boldItalic r:id="rId49"/>
    </p:embeddedFont>
    <p:embeddedFont>
      <p:font typeface="Archivo Black" panose="020B0604020202020204" charset="0"/>
      <p:regular r:id="rId50"/>
    </p:embeddedFont>
    <p:embeddedFont>
      <p:font typeface="Calibri" panose="020F0502020204030204" pitchFamily="34" charset="0"/>
      <p:regular r:id="rId51"/>
      <p:bold r:id="rId52"/>
      <p:italic r:id="rId53"/>
      <p:boldItalic r:id="rId54"/>
    </p:embeddedFont>
    <p:embeddedFont>
      <p:font typeface="Cambria Math" panose="02040503050406030204" pitchFamily="18" charset="0"/>
      <p:regular r:id="rId55"/>
    </p:embeddedFont>
    <p:embeddedFont>
      <p:font typeface="Concert One" panose="020B0604020202020204" charset="0"/>
      <p:regular r:id="rId5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F1606D6-2028-4E3B-9BBB-F57AED363CBA}">
          <p14:sldIdLst>
            <p14:sldId id="266"/>
            <p14:sldId id="257"/>
            <p14:sldId id="323"/>
            <p14:sldId id="259"/>
            <p14:sldId id="258"/>
            <p14:sldId id="267"/>
            <p14:sldId id="268"/>
            <p14:sldId id="270"/>
            <p14:sldId id="271"/>
            <p14:sldId id="297"/>
            <p14:sldId id="295"/>
            <p14:sldId id="298"/>
            <p14:sldId id="300"/>
            <p14:sldId id="299"/>
            <p14:sldId id="324"/>
            <p14:sldId id="325"/>
            <p14:sldId id="302"/>
            <p14:sldId id="326"/>
            <p14:sldId id="260"/>
            <p14:sldId id="262"/>
            <p14:sldId id="307"/>
            <p14:sldId id="306"/>
            <p14:sldId id="309"/>
            <p14:sldId id="305"/>
            <p14:sldId id="308"/>
            <p14:sldId id="261"/>
            <p14:sldId id="327"/>
            <p14:sldId id="310"/>
            <p14:sldId id="264"/>
            <p14:sldId id="263"/>
            <p14:sldId id="312"/>
            <p14:sldId id="314"/>
            <p14:sldId id="313"/>
            <p14:sldId id="316"/>
            <p14:sldId id="317"/>
            <p14:sldId id="318"/>
            <p14:sldId id="328"/>
            <p14:sldId id="332"/>
            <p14:sldId id="330"/>
            <p14:sldId id="329"/>
            <p14:sldId id="331"/>
            <p14:sldId id="265"/>
            <p14:sldId id="321"/>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guyễn Huyền My" initials="NHM" lastIdx="1" clrIdx="0">
    <p:extLst>
      <p:ext uri="{19B8F6BF-5375-455C-9EA6-DF929625EA0E}">
        <p15:presenceInfo xmlns:p15="http://schemas.microsoft.com/office/powerpoint/2012/main" userId="Nguyễn Huyền My"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E28D"/>
    <a:srgbClr val="FFA72D"/>
    <a:srgbClr val="816456"/>
    <a:srgbClr val="AC9981"/>
    <a:srgbClr val="F4EFEA"/>
    <a:srgbClr val="D9D9D9"/>
    <a:srgbClr val="4C393B"/>
    <a:srgbClr val="6B96FF"/>
    <a:srgbClr val="5BCC97"/>
    <a:srgbClr val="FF9C6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710" autoAdjust="0"/>
    <p:restoredTop sz="94987" autoAdjust="0"/>
  </p:normalViewPr>
  <p:slideViewPr>
    <p:cSldViewPr>
      <p:cViewPr varScale="1">
        <p:scale>
          <a:sx n="35" d="100"/>
          <a:sy n="35" d="100"/>
        </p:scale>
        <p:origin x="19" y="56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2.fntdata"/><Relationship Id="rId50" Type="http://schemas.openxmlformats.org/officeDocument/2006/relationships/font" Target="fonts/font5.fntdata"/><Relationship Id="rId55" Type="http://schemas.openxmlformats.org/officeDocument/2006/relationships/font" Target="fonts/font10.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3" Type="http://schemas.openxmlformats.org/officeDocument/2006/relationships/font" Target="fonts/font8.fntdata"/><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3.fntdata"/><Relationship Id="rId56" Type="http://schemas.openxmlformats.org/officeDocument/2006/relationships/font" Target="fonts/font11.fntdata"/><Relationship Id="rId8" Type="http://schemas.openxmlformats.org/officeDocument/2006/relationships/slide" Target="slides/slide7.xml"/><Relationship Id="rId51" Type="http://schemas.openxmlformats.org/officeDocument/2006/relationships/font" Target="fonts/font6.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1.fntdata"/><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4.fntdata"/><Relationship Id="rId57" Type="http://schemas.openxmlformats.org/officeDocument/2006/relationships/commentAuthors" Target="commentAuthor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7.fntdata"/><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39.emf"/><Relationship Id="rId1" Type="http://schemas.openxmlformats.org/officeDocument/2006/relationships/image" Target="../media/image38.emf"/><Relationship Id="rId6" Type="http://schemas.openxmlformats.org/officeDocument/2006/relationships/image" Target="../media/image43.emf"/><Relationship Id="rId5" Type="http://schemas.openxmlformats.org/officeDocument/2006/relationships/image" Target="../media/image42.emf"/><Relationship Id="rId4" Type="http://schemas.openxmlformats.org/officeDocument/2006/relationships/image" Target="../media/image4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82EA41-1BAF-4B62-8E32-AB3048BC766E}" type="datetimeFigureOut">
              <a:rPr lang="en-US" smtClean="0"/>
              <a:t>10/20/2022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E8BE2B3-0A52-4B5A-B9B2-8D05C90ADAC0}" type="slidenum">
              <a:rPr lang="en-US" smtClean="0"/>
              <a:t>‹#›</a:t>
            </a:fld>
            <a:endParaRPr lang="en-US"/>
          </a:p>
        </p:txBody>
      </p:sp>
    </p:spTree>
    <p:extLst>
      <p:ext uri="{BB962C8B-B14F-4D97-AF65-F5344CB8AC3E}">
        <p14:creationId xmlns:p14="http://schemas.microsoft.com/office/powerpoint/2010/main" val="26207797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8BE2B3-0A52-4B5A-B9B2-8D05C90ADAC0}" type="slidenum">
              <a:rPr lang="en-US" smtClean="0"/>
              <a:t>7</a:t>
            </a:fld>
            <a:endParaRPr lang="en-US"/>
          </a:p>
        </p:txBody>
      </p:sp>
    </p:spTree>
    <p:extLst>
      <p:ext uri="{BB962C8B-B14F-4D97-AF65-F5344CB8AC3E}">
        <p14:creationId xmlns:p14="http://schemas.microsoft.com/office/powerpoint/2010/main" val="10660515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8BE2B3-0A52-4B5A-B9B2-8D05C90ADAC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81824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8BE2B3-0A52-4B5A-B9B2-8D05C90ADAC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27245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8BE2B3-0A52-4B5A-B9B2-8D05C90ADAC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01599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8BE2B3-0A52-4B5A-B9B2-8D05C90ADAC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64209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10/20/2022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10/20/2022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10/20/2022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7.gif"/><Relationship Id="rId1" Type="http://schemas.openxmlformats.org/officeDocument/2006/relationships/slideLayout" Target="../slideLayouts/slideLayout7.xml"/><Relationship Id="rId6" Type="http://schemas.microsoft.com/office/2007/relationships/hdphoto" Target="../media/hdphoto5.wdp"/><Relationship Id="rId5" Type="http://schemas.openxmlformats.org/officeDocument/2006/relationships/image" Target="../media/image28.png"/><Relationship Id="rId4" Type="http://schemas.openxmlformats.org/officeDocument/2006/relationships/image" Target="../media/image32.svg"/></Relationships>
</file>

<file path=ppt/slides/_rels/slide11.xml.rels><?xml version="1.0" encoding="UTF-8" standalone="yes"?>
<Relationships xmlns="http://schemas.openxmlformats.org/package/2006/relationships"><Relationship Id="rId8" Type="http://schemas.openxmlformats.org/officeDocument/2006/relationships/oleObject" Target="../embeddings/oleObject2.bin"/><Relationship Id="rId13" Type="http://schemas.openxmlformats.org/officeDocument/2006/relationships/image" Target="../media/image41.emf"/><Relationship Id="rId18" Type="http://schemas.openxmlformats.org/officeDocument/2006/relationships/oleObject" Target="../embeddings/oleObject9.bin"/><Relationship Id="rId3" Type="http://schemas.openxmlformats.org/officeDocument/2006/relationships/image" Target="../media/image44.wmf"/><Relationship Id="rId21" Type="http://schemas.openxmlformats.org/officeDocument/2006/relationships/oleObject" Target="../embeddings/oleObject11.bin"/><Relationship Id="rId7" Type="http://schemas.openxmlformats.org/officeDocument/2006/relationships/image" Target="../media/image38.emf"/><Relationship Id="rId12" Type="http://schemas.openxmlformats.org/officeDocument/2006/relationships/oleObject" Target="../embeddings/oleObject4.bin"/><Relationship Id="rId17" Type="http://schemas.openxmlformats.org/officeDocument/2006/relationships/oleObject" Target="../embeddings/oleObject8.bin"/><Relationship Id="rId2" Type="http://schemas.openxmlformats.org/officeDocument/2006/relationships/slideLayout" Target="../slideLayouts/slideLayout7.xml"/><Relationship Id="rId16" Type="http://schemas.openxmlformats.org/officeDocument/2006/relationships/oleObject" Target="../embeddings/oleObject7.bin"/><Relationship Id="rId20" Type="http://schemas.openxmlformats.org/officeDocument/2006/relationships/image" Target="../media/image42.emf"/><Relationship Id="rId1" Type="http://schemas.openxmlformats.org/officeDocument/2006/relationships/vmlDrawing" Target="../drawings/vmlDrawing1.vml"/><Relationship Id="rId6" Type="http://schemas.openxmlformats.org/officeDocument/2006/relationships/oleObject" Target="../embeddings/oleObject1.bin"/><Relationship Id="rId11" Type="http://schemas.openxmlformats.org/officeDocument/2006/relationships/image" Target="../media/image40.emf"/><Relationship Id="rId24" Type="http://schemas.openxmlformats.org/officeDocument/2006/relationships/image" Target="../media/image47.wmf"/><Relationship Id="rId5" Type="http://schemas.openxmlformats.org/officeDocument/2006/relationships/image" Target="../media/image46.wmf"/><Relationship Id="rId15" Type="http://schemas.openxmlformats.org/officeDocument/2006/relationships/oleObject" Target="../embeddings/oleObject6.bin"/><Relationship Id="rId23" Type="http://schemas.openxmlformats.org/officeDocument/2006/relationships/image" Target="../media/image43.emf"/><Relationship Id="rId10" Type="http://schemas.openxmlformats.org/officeDocument/2006/relationships/oleObject" Target="../embeddings/oleObject3.bin"/><Relationship Id="rId19" Type="http://schemas.openxmlformats.org/officeDocument/2006/relationships/oleObject" Target="../embeddings/oleObject10.bin"/><Relationship Id="rId4" Type="http://schemas.openxmlformats.org/officeDocument/2006/relationships/image" Target="../media/image45.wmf"/><Relationship Id="rId9" Type="http://schemas.openxmlformats.org/officeDocument/2006/relationships/image" Target="../media/image39.emf"/><Relationship Id="rId14" Type="http://schemas.openxmlformats.org/officeDocument/2006/relationships/oleObject" Target="../embeddings/oleObject5.bin"/><Relationship Id="rId22" Type="http://schemas.openxmlformats.org/officeDocument/2006/relationships/oleObject" Target="../embeddings/oleObject12.bin"/></Relationships>
</file>

<file path=ppt/slides/_rels/slide12.xml.rels><?xml version="1.0" encoding="UTF-8" standalone="yes"?>
<Relationships xmlns="http://schemas.openxmlformats.org/package/2006/relationships"><Relationship Id="rId8" Type="http://schemas.openxmlformats.org/officeDocument/2006/relationships/image" Target="../media/image34.svg"/><Relationship Id="rId13" Type="http://schemas.openxmlformats.org/officeDocument/2006/relationships/image" Target="../media/image50.jpe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49.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32.svg"/><Relationship Id="rId11" Type="http://schemas.openxmlformats.org/officeDocument/2006/relationships/image" Target="../media/image48.png"/><Relationship Id="rId5" Type="http://schemas.openxmlformats.org/officeDocument/2006/relationships/image" Target="../media/image31.png"/><Relationship Id="rId10" Type="http://schemas.openxmlformats.org/officeDocument/2006/relationships/image" Target="../media/image36.svg"/><Relationship Id="rId4" Type="http://schemas.openxmlformats.org/officeDocument/2006/relationships/image" Target="../media/image30.svg"/><Relationship Id="rId9"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49.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0.jpeg"/><Relationship Id="rId5" Type="http://schemas.openxmlformats.org/officeDocument/2006/relationships/image" Target="../media/image18.sv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slideLayout" Target="../slideLayouts/slideLayout7.xml"/><Relationship Id="rId7" Type="http://schemas.openxmlformats.org/officeDocument/2006/relationships/image" Target="../media/image2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2.svg"/><Relationship Id="rId11" Type="http://schemas.openxmlformats.org/officeDocument/2006/relationships/image" Target="../media/image52.png"/><Relationship Id="rId5" Type="http://schemas.openxmlformats.org/officeDocument/2006/relationships/image" Target="../media/image31.png"/><Relationship Id="rId10" Type="http://schemas.openxmlformats.org/officeDocument/2006/relationships/image" Target="../media/image36.svg"/><Relationship Id="rId4" Type="http://schemas.openxmlformats.org/officeDocument/2006/relationships/image" Target="../media/image51.png"/><Relationship Id="rId9" Type="http://schemas.openxmlformats.org/officeDocument/2006/relationships/image" Target="../media/image35.png"/></Relationships>
</file>

<file path=ppt/slides/_rels/slide15.xml.rels><?xml version="1.0" encoding="UTF-8" standalone="yes"?>
<Relationships xmlns="http://schemas.openxmlformats.org/package/2006/relationships"><Relationship Id="rId8" Type="http://schemas.openxmlformats.org/officeDocument/2006/relationships/image" Target="../media/image54.jpeg"/><Relationship Id="rId13" Type="http://schemas.openxmlformats.org/officeDocument/2006/relationships/image" Target="../media/image56.png"/><Relationship Id="rId3" Type="http://schemas.openxmlformats.org/officeDocument/2006/relationships/image" Target="../media/image36.svg"/><Relationship Id="rId7" Type="http://schemas.microsoft.com/office/2007/relationships/hdphoto" Target="../media/hdphoto6.wdp"/><Relationship Id="rId12" Type="http://schemas.openxmlformats.org/officeDocument/2006/relationships/image" Target="../media/image30.sv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53.png"/><Relationship Id="rId11" Type="http://schemas.openxmlformats.org/officeDocument/2006/relationships/image" Target="../media/image29.png"/><Relationship Id="rId5" Type="http://schemas.openxmlformats.org/officeDocument/2006/relationships/image" Target="../media/image18.svg"/><Relationship Id="rId15" Type="http://schemas.openxmlformats.org/officeDocument/2006/relationships/image" Target="../media/image58.png"/><Relationship Id="rId10" Type="http://schemas.microsoft.com/office/2007/relationships/hdphoto" Target="../media/hdphoto7.wdp"/><Relationship Id="rId4" Type="http://schemas.openxmlformats.org/officeDocument/2006/relationships/image" Target="../media/image17.png"/><Relationship Id="rId9" Type="http://schemas.openxmlformats.org/officeDocument/2006/relationships/image" Target="../media/image55.png"/><Relationship Id="rId14" Type="http://schemas.openxmlformats.org/officeDocument/2006/relationships/image" Target="../media/image57.svg"/></Relationships>
</file>

<file path=ppt/slides/_rels/slide1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59.jpeg"/></Relationships>
</file>

<file path=ppt/slides/_rels/slide17.xml.rels><?xml version="1.0" encoding="UTF-8" standalone="yes"?>
<Relationships xmlns="http://schemas.openxmlformats.org/package/2006/relationships"><Relationship Id="rId3" Type="http://schemas.openxmlformats.org/officeDocument/2006/relationships/image" Target="../media/image10.svg"/><Relationship Id="rId7" Type="http://schemas.microsoft.com/office/2007/relationships/hdphoto" Target="../media/hdphoto5.wdp"/><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510.png"/><Relationship Id="rId4" Type="http://schemas.openxmlformats.org/officeDocument/2006/relationships/image" Target="../media/image60.jpeg"/></Relationships>
</file>

<file path=ppt/slides/_rels/slide1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4.sv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63.svg"/><Relationship Id="rId7" Type="http://schemas.openxmlformats.org/officeDocument/2006/relationships/image" Target="../media/image9.png"/><Relationship Id="rId2"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2.sv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1.png"/><Relationship Id="rId3" Type="http://schemas.openxmlformats.org/officeDocument/2006/relationships/image" Target="../media/image8.svg"/><Relationship Id="rId7" Type="http://schemas.openxmlformats.org/officeDocument/2006/relationships/image" Target="../media/image12.png"/><Relationship Id="rId12" Type="http://schemas.microsoft.com/office/2007/relationships/hdphoto" Target="../media/hdphoto2.wdp"/><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gif"/><Relationship Id="rId11" Type="http://schemas.openxmlformats.org/officeDocument/2006/relationships/image" Target="../media/image13.png"/><Relationship Id="rId5" Type="http://schemas.openxmlformats.org/officeDocument/2006/relationships/image" Target="../media/image10.svg"/><Relationship Id="rId10" Type="http://schemas.openxmlformats.org/officeDocument/2006/relationships/image" Target="../media/image6.svg"/><Relationship Id="rId4" Type="http://schemas.openxmlformats.org/officeDocument/2006/relationships/image" Target="../media/image9.png"/><Relationship Id="rId9" Type="http://schemas.openxmlformats.org/officeDocument/2006/relationships/image" Target="../media/image5.png"/><Relationship Id="rId14" Type="http://schemas.openxmlformats.org/officeDocument/2006/relationships/image" Target="../media/image2.svg"/></Relationships>
</file>

<file path=ppt/slides/_rels/slide2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image" Target="../media/image74.png"/><Relationship Id="rId2" Type="http://schemas.openxmlformats.org/officeDocument/2006/relationships/image" Target="../media/image71.png"/><Relationship Id="rId1" Type="http://schemas.openxmlformats.org/officeDocument/2006/relationships/slideLayout" Target="../slideLayouts/slideLayout7.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73.png"/></Relationships>
</file>

<file path=ppt/slides/_rels/slide24.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75.jpe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75.png"/></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0.svg"/></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6.jpeg"/><Relationship Id="rId1" Type="http://schemas.openxmlformats.org/officeDocument/2006/relationships/slideLayout" Target="../slideLayouts/slideLayout7.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10.svg"/></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7.png"/><Relationship Id="rId1" Type="http://schemas.openxmlformats.org/officeDocument/2006/relationships/slideLayout" Target="../slideLayouts/slideLayout7.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10.svg"/></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8.png"/><Relationship Id="rId1" Type="http://schemas.openxmlformats.org/officeDocument/2006/relationships/slideLayout" Target="../slideLayouts/slideLayout7.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6.svg"/></Relationships>
</file>

<file path=ppt/slides/_rels/slide29.xml.rels><?xml version="1.0" encoding="UTF-8" standalone="yes"?>
<Relationships xmlns="http://schemas.openxmlformats.org/package/2006/relationships"><Relationship Id="rId3" Type="http://schemas.openxmlformats.org/officeDocument/2006/relationships/image" Target="../media/image80.svg"/><Relationship Id="rId2" Type="http://schemas.openxmlformats.org/officeDocument/2006/relationships/image" Target="../media/image79.png"/><Relationship Id="rId1" Type="http://schemas.openxmlformats.org/officeDocument/2006/relationships/slideLayout" Target="../slideLayouts/slideLayout7.xml"/><Relationship Id="rId5" Type="http://schemas.openxmlformats.org/officeDocument/2006/relationships/image" Target="../media/image2.sv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8" Type="http://schemas.microsoft.com/office/2007/relationships/hdphoto" Target="../media/hdphoto3.wdp"/><Relationship Id="rId3" Type="http://schemas.microsoft.com/office/2007/relationships/hdphoto" Target="../media/hdphoto1.wdp"/><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4.jpeg"/><Relationship Id="rId11" Type="http://schemas.openxmlformats.org/officeDocument/2006/relationships/image" Target="../media/image2.svg"/><Relationship Id="rId5" Type="http://schemas.openxmlformats.org/officeDocument/2006/relationships/image" Target="../media/image6.svg"/><Relationship Id="rId10" Type="http://schemas.openxmlformats.org/officeDocument/2006/relationships/image" Target="../media/image1.png"/><Relationship Id="rId4" Type="http://schemas.openxmlformats.org/officeDocument/2006/relationships/image" Target="../media/image5.png"/><Relationship Id="rId9" Type="http://schemas.openxmlformats.org/officeDocument/2006/relationships/image" Target="../media/image16.jpeg"/></Relationships>
</file>

<file path=ppt/slides/_rels/slide30.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image" Target="../media/image48.png"/><Relationship Id="rId7" Type="http://schemas.openxmlformats.org/officeDocument/2006/relationships/image" Target="../media/image84.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83.png"/><Relationship Id="rId4" Type="http://schemas.openxmlformats.org/officeDocument/2006/relationships/image" Target="../media/image82.png"/></Relationships>
</file>

<file path=ppt/slides/_rels/slide3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85.png"/><Relationship Id="rId5" Type="http://schemas.openxmlformats.org/officeDocument/2006/relationships/image" Target="../media/image2.svg"/><Relationship Id="rId4" Type="http://schemas.openxmlformats.org/officeDocument/2006/relationships/image" Target="../media/image1.png"/></Relationships>
</file>

<file path=ppt/slides/_rels/slide33.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85.png"/><Relationship Id="rId5" Type="http://schemas.openxmlformats.org/officeDocument/2006/relationships/image" Target="../media/image10.svg"/><Relationship Id="rId4" Type="http://schemas.openxmlformats.org/officeDocument/2006/relationships/image" Target="../media/image9.png"/></Relationships>
</file>

<file path=ppt/slides/_rels/slide3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85.png"/><Relationship Id="rId4" Type="http://schemas.openxmlformats.org/officeDocument/2006/relationships/image" Target="../media/image87.png"/></Relationships>
</file>

<file path=ppt/slides/_rels/slide3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85.png"/></Relationships>
</file>

<file path=ppt/slides/_rels/slide36.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85.png"/></Relationships>
</file>

<file path=ppt/slides/_rels/slide3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86.png"/></Relationships>
</file>

<file path=ppt/slides/_rels/slide3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87.jpeg"/><Relationship Id="rId4" Type="http://schemas.openxmlformats.org/officeDocument/2006/relationships/image" Target="../media/image86.png"/></Relationships>
</file>

<file path=ppt/slides/_rels/slide39.xml.rels><?xml version="1.0" encoding="UTF-8" standalone="yes"?>
<Relationships xmlns="http://schemas.openxmlformats.org/package/2006/relationships"><Relationship Id="rId3" Type="http://schemas.openxmlformats.org/officeDocument/2006/relationships/image" Target="../media/image2.svg"/><Relationship Id="rId7" Type="http://schemas.microsoft.com/office/2007/relationships/hdphoto" Target="../media/hdphoto8.wdp"/><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89.png"/><Relationship Id="rId5" Type="http://schemas.openxmlformats.org/officeDocument/2006/relationships/image" Target="../media/image88.jpeg"/><Relationship Id="rId4" Type="http://schemas.openxmlformats.org/officeDocument/2006/relationships/image" Target="../media/image86.png"/></Relationships>
</file>

<file path=ppt/slides/_rels/slide4.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0.gif"/><Relationship Id="rId1" Type="http://schemas.openxmlformats.org/officeDocument/2006/relationships/slideLayout" Target="../slideLayouts/slideLayout7.xml"/><Relationship Id="rId5" Type="http://schemas.openxmlformats.org/officeDocument/2006/relationships/image" Target="../media/image86.png"/><Relationship Id="rId4" Type="http://schemas.openxmlformats.org/officeDocument/2006/relationships/image" Target="../media/image2.svg"/></Relationships>
</file>

<file path=ppt/slides/_rels/slide41.xml.rels><?xml version="1.0" encoding="UTF-8" standalone="yes"?>
<Relationships xmlns="http://schemas.openxmlformats.org/package/2006/relationships"><Relationship Id="rId8" Type="http://schemas.openxmlformats.org/officeDocument/2006/relationships/image" Target="../media/image92.jpe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91.jpeg"/><Relationship Id="rId4" Type="http://schemas.openxmlformats.org/officeDocument/2006/relationships/image" Target="../media/image86.png"/></Relationships>
</file>

<file path=ppt/slides/_rels/slide4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92.jpeg"/></Relationships>
</file>

<file path=ppt/slides/_rels/slide43.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18.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6.sv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6.sv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1.png"/><Relationship Id="rId5" Type="http://schemas.microsoft.com/office/2007/relationships/hdphoto" Target="../media/hdphoto4.wdp"/><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9.png"/><Relationship Id="rId7" Type="http://schemas.openxmlformats.org/officeDocument/2006/relationships/image" Target="../media/image24.png"/><Relationship Id="rId12" Type="http://schemas.microsoft.com/office/2007/relationships/hdphoto" Target="../media/hdphoto5.wdp"/><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3.sv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svg"/><Relationship Id="rId4" Type="http://schemas.openxmlformats.org/officeDocument/2006/relationships/image" Target="../media/image10.svg"/><Relationship Id="rId9" Type="http://schemas.openxmlformats.org/officeDocument/2006/relationships/image" Target="../media/image26.png"/></Relationships>
</file>

<file path=ppt/slides/_rels/slide8.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image" Target="../media/image31.png"/><Relationship Id="rId18" Type="http://schemas.openxmlformats.org/officeDocument/2006/relationships/image" Target="../media/image36.svg"/><Relationship Id="rId3" Type="http://schemas.openxmlformats.org/officeDocument/2006/relationships/image" Target="../media/image9.png"/><Relationship Id="rId7" Type="http://schemas.openxmlformats.org/officeDocument/2006/relationships/image" Target="../media/image22.png"/><Relationship Id="rId12" Type="http://schemas.openxmlformats.org/officeDocument/2006/relationships/image" Target="../media/image27.svg"/><Relationship Id="rId17" Type="http://schemas.openxmlformats.org/officeDocument/2006/relationships/image" Target="../media/image35.png"/><Relationship Id="rId2" Type="http://schemas.openxmlformats.org/officeDocument/2006/relationships/notesSlide" Target="../notesSlides/notesSlide2.xml"/><Relationship Id="rId16" Type="http://schemas.openxmlformats.org/officeDocument/2006/relationships/image" Target="../media/image34.svg"/><Relationship Id="rId1" Type="http://schemas.openxmlformats.org/officeDocument/2006/relationships/slideLayout" Target="../slideLayouts/slideLayout7.xml"/><Relationship Id="rId6" Type="http://schemas.openxmlformats.org/officeDocument/2006/relationships/image" Target="../media/image30.svg"/><Relationship Id="rId11" Type="http://schemas.openxmlformats.org/officeDocument/2006/relationships/image" Target="../media/image26.png"/><Relationship Id="rId5" Type="http://schemas.openxmlformats.org/officeDocument/2006/relationships/image" Target="../media/image29.png"/><Relationship Id="rId15" Type="http://schemas.openxmlformats.org/officeDocument/2006/relationships/image" Target="../media/image33.png"/><Relationship Id="rId10" Type="http://schemas.openxmlformats.org/officeDocument/2006/relationships/image" Target="../media/image25.svg"/><Relationship Id="rId4" Type="http://schemas.openxmlformats.org/officeDocument/2006/relationships/image" Target="../media/image10.svg"/><Relationship Id="rId9" Type="http://schemas.openxmlformats.org/officeDocument/2006/relationships/image" Target="../media/image24.png"/><Relationship Id="rId14" Type="http://schemas.openxmlformats.org/officeDocument/2006/relationships/image" Target="../media/image32.svg"/></Relationships>
</file>

<file path=ppt/slides/_rels/slide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4EFEA"/>
        </a:solidFill>
        <a:effectLst/>
      </p:bgPr>
    </p:bg>
    <p:spTree>
      <p:nvGrpSpPr>
        <p:cNvPr id="1" name=""/>
        <p:cNvGrpSpPr/>
        <p:nvPr/>
      </p:nvGrpSpPr>
      <p:grpSpPr>
        <a:xfrm>
          <a:off x="0" y="0"/>
          <a:ext cx="0" cy="0"/>
          <a:chOff x="0" y="0"/>
          <a:chExt cx="0" cy="0"/>
        </a:xfrm>
      </p:grpSpPr>
      <p:grpSp>
        <p:nvGrpSpPr>
          <p:cNvPr id="83" name="Group 2">
            <a:extLst>
              <a:ext uri="{FF2B5EF4-FFF2-40B4-BE49-F238E27FC236}">
                <a16:creationId xmlns:a16="http://schemas.microsoft.com/office/drawing/2014/main" id="{A5619960-59C7-4874-8319-0EF5B1DFEA6D}"/>
              </a:ext>
            </a:extLst>
          </p:cNvPr>
          <p:cNvGrpSpPr/>
          <p:nvPr/>
        </p:nvGrpSpPr>
        <p:grpSpPr>
          <a:xfrm>
            <a:off x="16693254" y="6770052"/>
            <a:ext cx="3086100" cy="3086100"/>
            <a:chOff x="0" y="0"/>
            <a:chExt cx="812800" cy="812800"/>
          </a:xfrm>
          <a:solidFill>
            <a:srgbClr val="AC9981"/>
          </a:solidFill>
        </p:grpSpPr>
        <p:sp>
          <p:nvSpPr>
            <p:cNvPr id="84" name="Freeform 3">
              <a:extLst>
                <a:ext uri="{FF2B5EF4-FFF2-40B4-BE49-F238E27FC236}">
                  <a16:creationId xmlns:a16="http://schemas.microsoft.com/office/drawing/2014/main" id="{49FE0804-F24A-4715-9C7F-B5FF22A9F610}"/>
                </a:ext>
              </a:extLst>
            </p:cNvPr>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grpFill/>
          </p:spPr>
        </p:sp>
        <p:sp>
          <p:nvSpPr>
            <p:cNvPr id="85" name="TextBox 4">
              <a:extLst>
                <a:ext uri="{FF2B5EF4-FFF2-40B4-BE49-F238E27FC236}">
                  <a16:creationId xmlns:a16="http://schemas.microsoft.com/office/drawing/2014/main" id="{FCF70ADD-31E5-4631-B679-9DF53A7E5449}"/>
                </a:ext>
              </a:extLst>
            </p:cNvPr>
            <p:cNvSpPr txBox="1"/>
            <p:nvPr/>
          </p:nvSpPr>
          <p:spPr>
            <a:xfrm>
              <a:off x="0" y="-66675"/>
              <a:ext cx="812800" cy="879475"/>
            </a:xfrm>
            <a:prstGeom prst="rect">
              <a:avLst/>
            </a:prstGeom>
            <a:grpFill/>
          </p:spPr>
          <p:txBody>
            <a:bodyPr lIns="50800" tIns="50800" rIns="50800" bIns="50800" rtlCol="0" anchor="ctr"/>
            <a:lstStyle/>
            <a:p>
              <a:pPr marL="0" marR="0" lvl="0" indent="0" algn="ctr" defTabSz="914400" rtl="0" eaLnBrk="1" fontAlgn="auto" latinLnBrk="0" hangingPunct="1">
                <a:lnSpc>
                  <a:spcPts val="34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 name="Group 2"/>
          <p:cNvGrpSpPr/>
          <p:nvPr/>
        </p:nvGrpSpPr>
        <p:grpSpPr>
          <a:xfrm>
            <a:off x="15961139" y="7222366"/>
            <a:ext cx="3086100" cy="3086100"/>
            <a:chOff x="0" y="0"/>
            <a:chExt cx="812800" cy="812800"/>
          </a:xfrm>
        </p:grpSpPr>
        <p:sp>
          <p:nvSpPr>
            <p:cNvPr id="3" name="Freeform 3"/>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816456"/>
            </a:solidFill>
          </p:spPr>
        </p:sp>
        <p:sp>
          <p:nvSpPr>
            <p:cNvPr id="4" name="TextBox 4"/>
            <p:cNvSpPr txBox="1"/>
            <p:nvPr/>
          </p:nvSpPr>
          <p:spPr>
            <a:xfrm>
              <a:off x="0" y="-66675"/>
              <a:ext cx="812800" cy="879475"/>
            </a:xfrm>
            <a:prstGeom prst="rect">
              <a:avLst/>
            </a:prstGeom>
          </p:spPr>
          <p:txBody>
            <a:bodyPr lIns="50800" tIns="50800" rIns="50800" bIns="50800" rtlCol="0" anchor="ctr"/>
            <a:lstStyle/>
            <a:p>
              <a:pPr marL="0" marR="0" lvl="0" indent="0" algn="ctr" defTabSz="914400" rtl="0" eaLnBrk="1" fontAlgn="auto" latinLnBrk="0" hangingPunct="1">
                <a:lnSpc>
                  <a:spcPts val="34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0" y="1476555"/>
            <a:ext cx="974513" cy="5867528"/>
            <a:chOff x="0" y="0"/>
            <a:chExt cx="256662" cy="660186"/>
          </a:xfrm>
        </p:grpSpPr>
        <p:sp>
          <p:nvSpPr>
            <p:cNvPr id="6" name="Freeform 6"/>
            <p:cNvSpPr/>
            <p:nvPr/>
          </p:nvSpPr>
          <p:spPr>
            <a:xfrm>
              <a:off x="0" y="0"/>
              <a:ext cx="256662" cy="660186"/>
            </a:xfrm>
            <a:custGeom>
              <a:avLst/>
              <a:gdLst/>
              <a:ahLst/>
              <a:cxnLst/>
              <a:rect l="l" t="t" r="r" b="b"/>
              <a:pathLst>
                <a:path w="256662" h="660186">
                  <a:moveTo>
                    <a:pt x="0" y="0"/>
                  </a:moveTo>
                  <a:lnTo>
                    <a:pt x="256662" y="0"/>
                  </a:lnTo>
                  <a:lnTo>
                    <a:pt x="256662" y="660186"/>
                  </a:lnTo>
                  <a:lnTo>
                    <a:pt x="0" y="660186"/>
                  </a:lnTo>
                  <a:close/>
                </a:path>
              </a:pathLst>
            </a:custGeom>
            <a:solidFill>
              <a:srgbClr val="816456"/>
            </a:solidFill>
          </p:spPr>
        </p:sp>
        <p:sp>
          <p:nvSpPr>
            <p:cNvPr id="7" name="TextBox 7"/>
            <p:cNvSpPr txBox="1"/>
            <p:nvPr/>
          </p:nvSpPr>
          <p:spPr>
            <a:xfrm>
              <a:off x="0" y="-66675"/>
              <a:ext cx="812800" cy="879475"/>
            </a:xfrm>
            <a:prstGeom prst="rect">
              <a:avLst/>
            </a:prstGeom>
          </p:spPr>
          <p:txBody>
            <a:bodyPr lIns="50800" tIns="50800" rIns="50800" bIns="50800" rtlCol="0" anchor="ctr"/>
            <a:lstStyle/>
            <a:p>
              <a:pPr marL="0" marR="0" lvl="0" indent="0" algn="ctr" defTabSz="914400" rtl="0" eaLnBrk="1" fontAlgn="auto" latinLnBrk="0" hangingPunct="1">
                <a:lnSpc>
                  <a:spcPts val="34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6" name="Picture 1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086098" y="1476555"/>
            <a:ext cx="787323" cy="780434"/>
          </a:xfrm>
          <a:prstGeom prst="rect">
            <a:avLst/>
          </a:prstGeom>
        </p:spPr>
      </p:pic>
      <p:sp>
        <p:nvSpPr>
          <p:cNvPr id="27" name="Google Shape;1456;p35">
            <a:extLst>
              <a:ext uri="{FF2B5EF4-FFF2-40B4-BE49-F238E27FC236}">
                <a16:creationId xmlns:a16="http://schemas.microsoft.com/office/drawing/2014/main" id="{5056F586-ECE5-4380-B141-4D60384CA9D0}"/>
              </a:ext>
            </a:extLst>
          </p:cNvPr>
          <p:cNvSpPr txBox="1">
            <a:spLocks/>
          </p:cNvSpPr>
          <p:nvPr/>
        </p:nvSpPr>
        <p:spPr>
          <a:xfrm>
            <a:off x="1218509" y="2954443"/>
            <a:ext cx="16663100" cy="27342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80000"/>
              </a:lnSpc>
              <a:spcBef>
                <a:spcPts val="0"/>
              </a:spcBef>
              <a:spcAft>
                <a:spcPts val="0"/>
              </a:spcAft>
              <a:buClr>
                <a:schemeClr val="accent6"/>
              </a:buClr>
              <a:buSzPts val="5200"/>
              <a:buFont typeface="Concert One"/>
              <a:buNone/>
              <a:defRPr sz="5200" b="0" i="0" u="none" strike="noStrike" cap="none">
                <a:solidFill>
                  <a:schemeClr val="accent6"/>
                </a:solidFill>
                <a:latin typeface="Concert One"/>
                <a:ea typeface="Concert One"/>
                <a:cs typeface="Concert One"/>
                <a:sym typeface="Concert One"/>
              </a:defRPr>
            </a:lvl1pPr>
            <a:lvl2pPr marR="0" lvl="1"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9pPr>
          </a:lstStyle>
          <a:p>
            <a:pPr marL="0" marR="0" lvl="0" indent="0" algn="ctr" defTabSz="914400" rtl="0" eaLnBrk="1" fontAlgn="auto" latinLnBrk="0" hangingPunct="1">
              <a:lnSpc>
                <a:spcPct val="150000"/>
              </a:lnSpc>
              <a:spcBef>
                <a:spcPts val="0"/>
              </a:spcBef>
              <a:spcAft>
                <a:spcPts val="0"/>
              </a:spcAft>
              <a:buClr>
                <a:srgbClr val="5D3552"/>
              </a:buClr>
              <a:buSzPts val="5200"/>
              <a:buFont typeface="Concert One"/>
              <a:buNone/>
              <a:tabLst/>
              <a:defRPr/>
            </a:pPr>
            <a:r>
              <a:rPr kumimoji="0" lang="en-US" sz="8000" b="1" i="0" u="none" strike="noStrike" kern="0" cap="none" spc="0" normalizeH="0" baseline="0" noProof="0" dirty="0">
                <a:ln>
                  <a:noFill/>
                </a:ln>
                <a:solidFill>
                  <a:srgbClr val="5D3552">
                    <a:lumMod val="75000"/>
                  </a:srgbClr>
                </a:solidFill>
                <a:effectLst/>
                <a:uLnTx/>
                <a:uFillTx/>
                <a:latin typeface="Arial"/>
                <a:sym typeface="Concert One"/>
              </a:rPr>
              <a:t>CHÀO MỪNG CÁC EM </a:t>
            </a:r>
            <a:br>
              <a:rPr kumimoji="0" lang="en-US" sz="8000" b="1" i="0" u="none" strike="noStrike" kern="0" cap="none" spc="0" normalizeH="0" baseline="0" noProof="0" dirty="0">
                <a:ln>
                  <a:noFill/>
                </a:ln>
                <a:solidFill>
                  <a:srgbClr val="5D3552">
                    <a:lumMod val="75000"/>
                  </a:srgbClr>
                </a:solidFill>
                <a:effectLst/>
                <a:uLnTx/>
                <a:uFillTx/>
                <a:latin typeface="Arial"/>
                <a:sym typeface="Concert One"/>
              </a:rPr>
            </a:br>
            <a:r>
              <a:rPr kumimoji="0" lang="en-US" sz="8000" b="1" i="0" u="none" strike="noStrike" kern="0" cap="none" spc="0" normalizeH="0" baseline="0" noProof="0" dirty="0">
                <a:ln>
                  <a:noFill/>
                </a:ln>
                <a:solidFill>
                  <a:srgbClr val="5D3552">
                    <a:lumMod val="75000"/>
                  </a:srgbClr>
                </a:solidFill>
                <a:effectLst/>
                <a:uLnTx/>
                <a:uFillTx/>
                <a:latin typeface="Arial"/>
                <a:sym typeface="Concert One"/>
              </a:rPr>
              <a:t>ĐẾN VỚI BÀI HỌC HÔM NAY!</a:t>
            </a:r>
          </a:p>
        </p:txBody>
      </p:sp>
      <p:pic>
        <p:nvPicPr>
          <p:cNvPr id="29" name="Picture 12">
            <a:extLst>
              <a:ext uri="{FF2B5EF4-FFF2-40B4-BE49-F238E27FC236}">
                <a16:creationId xmlns:a16="http://schemas.microsoft.com/office/drawing/2014/main" id="{554BF0F3-34B1-4EF8-AAD6-FFCA0CA46A6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672371" y="102432"/>
            <a:ext cx="2209238" cy="2622241"/>
          </a:xfrm>
          <a:prstGeom prst="rect">
            <a:avLst/>
          </a:prstGeom>
        </p:spPr>
      </p:pic>
      <p:pic>
        <p:nvPicPr>
          <p:cNvPr id="30" name="Picture 16">
            <a:extLst>
              <a:ext uri="{FF2B5EF4-FFF2-40B4-BE49-F238E27FC236}">
                <a16:creationId xmlns:a16="http://schemas.microsoft.com/office/drawing/2014/main" id="{B14729F1-368C-44F4-9BEF-92A690D1C99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940045">
            <a:off x="8662749" y="6904851"/>
            <a:ext cx="1277963" cy="1266781"/>
          </a:xfrm>
          <a:prstGeom prst="rect">
            <a:avLst/>
          </a:prstGeom>
        </p:spPr>
      </p:pic>
      <p:pic>
        <p:nvPicPr>
          <p:cNvPr id="31" name="Picture 16">
            <a:extLst>
              <a:ext uri="{FF2B5EF4-FFF2-40B4-BE49-F238E27FC236}">
                <a16:creationId xmlns:a16="http://schemas.microsoft.com/office/drawing/2014/main" id="{AA4EE9B1-1AE2-4C0B-BF8E-6079FF7F65A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7975732">
            <a:off x="4841715" y="7811395"/>
            <a:ext cx="1202000" cy="985671"/>
          </a:xfrm>
          <a:prstGeom prst="rect">
            <a:avLst/>
          </a:prstGeom>
        </p:spPr>
      </p:pic>
      <p:pic>
        <p:nvPicPr>
          <p:cNvPr id="33" name="Picture 13">
            <a:extLst>
              <a:ext uri="{FF2B5EF4-FFF2-40B4-BE49-F238E27FC236}">
                <a16:creationId xmlns:a16="http://schemas.microsoft.com/office/drawing/2014/main" id="{12E6E842-3511-4BC5-A07C-9A39F28CF81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r="51238" b="61334"/>
          <a:stretch>
            <a:fillRect/>
          </a:stretch>
        </p:blipFill>
        <p:spPr>
          <a:xfrm>
            <a:off x="783811" y="8819776"/>
            <a:ext cx="2360795" cy="889199"/>
          </a:xfrm>
          <a:prstGeom prst="rect">
            <a:avLst/>
          </a:prstGeom>
        </p:spPr>
      </p:pic>
      <p:sp>
        <p:nvSpPr>
          <p:cNvPr id="52" name="Google Shape;1458;p35">
            <a:extLst>
              <a:ext uri="{FF2B5EF4-FFF2-40B4-BE49-F238E27FC236}">
                <a16:creationId xmlns:a16="http://schemas.microsoft.com/office/drawing/2014/main" id="{AFE2C9D9-E256-4C8B-B150-45EBC22155D4}"/>
              </a:ext>
            </a:extLst>
          </p:cNvPr>
          <p:cNvSpPr/>
          <p:nvPr/>
        </p:nvSpPr>
        <p:spPr>
          <a:xfrm>
            <a:off x="4419600" y="6755825"/>
            <a:ext cx="7879691" cy="2125903"/>
          </a:xfrm>
          <a:custGeom>
            <a:avLst/>
            <a:gdLst/>
            <a:ahLst/>
            <a:cxnLst/>
            <a:rect l="l" t="t" r="r" b="b"/>
            <a:pathLst>
              <a:path w="272599" h="51629" extrusionOk="0">
                <a:moveTo>
                  <a:pt x="0" y="0"/>
                </a:moveTo>
                <a:cubicBezTo>
                  <a:pt x="870" y="5222"/>
                  <a:pt x="6737" y="8518"/>
                  <a:pt x="11358" y="11100"/>
                </a:cubicBezTo>
                <a:cubicBezTo>
                  <a:pt x="23878" y="18097"/>
                  <a:pt x="38307" y="21363"/>
                  <a:pt x="52403" y="24007"/>
                </a:cubicBezTo>
                <a:cubicBezTo>
                  <a:pt x="62215" y="25847"/>
                  <a:pt x="72701" y="27095"/>
                  <a:pt x="82347" y="24524"/>
                </a:cubicBezTo>
                <a:cubicBezTo>
                  <a:pt x="85025" y="23810"/>
                  <a:pt x="89104" y="23583"/>
                  <a:pt x="89834" y="20910"/>
                </a:cubicBezTo>
                <a:cubicBezTo>
                  <a:pt x="91060" y="16417"/>
                  <a:pt x="81861" y="12984"/>
                  <a:pt x="77443" y="14456"/>
                </a:cubicBezTo>
                <a:cubicBezTo>
                  <a:pt x="73439" y="15789"/>
                  <a:pt x="75323" y="23809"/>
                  <a:pt x="77959" y="27105"/>
                </a:cubicBezTo>
                <a:cubicBezTo>
                  <a:pt x="89017" y="40932"/>
                  <a:pt x="112153" y="37819"/>
                  <a:pt x="129846" y="38463"/>
                </a:cubicBezTo>
                <a:cubicBezTo>
                  <a:pt x="156473" y="39433"/>
                  <a:pt x="183508" y="38640"/>
                  <a:pt x="209612" y="33301"/>
                </a:cubicBezTo>
                <a:cubicBezTo>
                  <a:pt x="222207" y="30725"/>
                  <a:pt x="234507" y="26857"/>
                  <a:pt x="247043" y="24007"/>
                </a:cubicBezTo>
                <a:cubicBezTo>
                  <a:pt x="252528" y="22760"/>
                  <a:pt x="258938" y="19408"/>
                  <a:pt x="263822" y="22200"/>
                </a:cubicBezTo>
                <a:cubicBezTo>
                  <a:pt x="272709" y="27280"/>
                  <a:pt x="264083" y="45948"/>
                  <a:pt x="272599" y="51629"/>
                </a:cubicBezTo>
              </a:path>
            </a:pathLst>
          </a:custGeom>
          <a:noFill/>
          <a:ln w="19050" cap="flat" cmpd="sng">
            <a:solidFill>
              <a:srgbClr val="5D3552"/>
            </a:solidFill>
            <a:prstDash val="dot"/>
            <a:round/>
            <a:headEnd type="none" w="med" len="med"/>
            <a:tailEnd type="none" w="med" len="med"/>
          </a:ln>
        </p:spPr>
      </p:sp>
      <p:grpSp>
        <p:nvGrpSpPr>
          <p:cNvPr id="53" name="Google Shape;2149;p48">
            <a:extLst>
              <a:ext uri="{FF2B5EF4-FFF2-40B4-BE49-F238E27FC236}">
                <a16:creationId xmlns:a16="http://schemas.microsoft.com/office/drawing/2014/main" id="{C18D06C1-3E9E-487E-8F88-3441796056BE}"/>
              </a:ext>
            </a:extLst>
          </p:cNvPr>
          <p:cNvGrpSpPr/>
          <p:nvPr/>
        </p:nvGrpSpPr>
        <p:grpSpPr>
          <a:xfrm rot="1896098">
            <a:off x="12625081" y="7994805"/>
            <a:ext cx="2486639" cy="1649941"/>
            <a:chOff x="-1877000" y="703450"/>
            <a:chExt cx="2433425" cy="1265100"/>
          </a:xfrm>
        </p:grpSpPr>
        <p:sp>
          <p:nvSpPr>
            <p:cNvPr id="54" name="Google Shape;2150;p48">
              <a:extLst>
                <a:ext uri="{FF2B5EF4-FFF2-40B4-BE49-F238E27FC236}">
                  <a16:creationId xmlns:a16="http://schemas.microsoft.com/office/drawing/2014/main" id="{E5909547-D133-4496-949E-D8C7E2AC149D}"/>
                </a:ext>
              </a:extLst>
            </p:cNvPr>
            <p:cNvSpPr/>
            <p:nvPr/>
          </p:nvSpPr>
          <p:spPr>
            <a:xfrm>
              <a:off x="-1844475" y="703450"/>
              <a:ext cx="2400900" cy="1265100"/>
            </a:xfrm>
            <a:custGeom>
              <a:avLst/>
              <a:gdLst/>
              <a:ahLst/>
              <a:cxnLst/>
              <a:rect l="l" t="t" r="r" b="b"/>
              <a:pathLst>
                <a:path w="96036" h="50604" extrusionOk="0">
                  <a:moveTo>
                    <a:pt x="96036" y="25552"/>
                  </a:moveTo>
                  <a:cubicBezTo>
                    <a:pt x="96036" y="25452"/>
                    <a:pt x="96036" y="25385"/>
                    <a:pt x="96002" y="25285"/>
                  </a:cubicBezTo>
                  <a:cubicBezTo>
                    <a:pt x="96002" y="25218"/>
                    <a:pt x="95935" y="25118"/>
                    <a:pt x="95935" y="25052"/>
                  </a:cubicBezTo>
                  <a:cubicBezTo>
                    <a:pt x="95902" y="24952"/>
                    <a:pt x="95902" y="24885"/>
                    <a:pt x="95869" y="24785"/>
                  </a:cubicBezTo>
                  <a:cubicBezTo>
                    <a:pt x="95835" y="24751"/>
                    <a:pt x="95835" y="24685"/>
                    <a:pt x="95769" y="24618"/>
                  </a:cubicBezTo>
                  <a:cubicBezTo>
                    <a:pt x="95735" y="24551"/>
                    <a:pt x="95702" y="24451"/>
                    <a:pt x="95602" y="24384"/>
                  </a:cubicBezTo>
                  <a:cubicBezTo>
                    <a:pt x="95602" y="24384"/>
                    <a:pt x="95535" y="24284"/>
                    <a:pt x="95535" y="24251"/>
                  </a:cubicBezTo>
                  <a:cubicBezTo>
                    <a:pt x="95502" y="24218"/>
                    <a:pt x="95435" y="24118"/>
                    <a:pt x="95335" y="24051"/>
                  </a:cubicBezTo>
                  <a:cubicBezTo>
                    <a:pt x="95235" y="24018"/>
                    <a:pt x="95168" y="23951"/>
                    <a:pt x="95068" y="23884"/>
                  </a:cubicBezTo>
                  <a:cubicBezTo>
                    <a:pt x="94234" y="23384"/>
                    <a:pt x="91532" y="22049"/>
                    <a:pt x="81692" y="17246"/>
                  </a:cubicBezTo>
                  <a:lnTo>
                    <a:pt x="81692" y="17113"/>
                  </a:lnTo>
                  <a:cubicBezTo>
                    <a:pt x="81692" y="17046"/>
                    <a:pt x="81692" y="16912"/>
                    <a:pt x="81659" y="16846"/>
                  </a:cubicBezTo>
                  <a:cubicBezTo>
                    <a:pt x="81659" y="16746"/>
                    <a:pt x="81659" y="16712"/>
                    <a:pt x="81592" y="16612"/>
                  </a:cubicBezTo>
                  <a:cubicBezTo>
                    <a:pt x="81592" y="16512"/>
                    <a:pt x="81559" y="16412"/>
                    <a:pt x="81559" y="16279"/>
                  </a:cubicBezTo>
                  <a:cubicBezTo>
                    <a:pt x="81559" y="16245"/>
                    <a:pt x="81559" y="16212"/>
                    <a:pt x="81525" y="16112"/>
                  </a:cubicBezTo>
                  <a:cubicBezTo>
                    <a:pt x="81492" y="16012"/>
                    <a:pt x="81492" y="15912"/>
                    <a:pt x="81425" y="15778"/>
                  </a:cubicBezTo>
                  <a:cubicBezTo>
                    <a:pt x="81425" y="15745"/>
                    <a:pt x="81425" y="15712"/>
                    <a:pt x="81392" y="15678"/>
                  </a:cubicBezTo>
                  <a:cubicBezTo>
                    <a:pt x="81358" y="15511"/>
                    <a:pt x="81325" y="15378"/>
                    <a:pt x="81292" y="15211"/>
                  </a:cubicBezTo>
                  <a:lnTo>
                    <a:pt x="81292" y="15211"/>
                  </a:lnTo>
                  <a:cubicBezTo>
                    <a:pt x="80758" y="13743"/>
                    <a:pt x="79891" y="12843"/>
                    <a:pt x="79157" y="12209"/>
                  </a:cubicBezTo>
                  <a:cubicBezTo>
                    <a:pt x="81058" y="2502"/>
                    <a:pt x="81025" y="2369"/>
                    <a:pt x="80991" y="2002"/>
                  </a:cubicBezTo>
                  <a:cubicBezTo>
                    <a:pt x="80825" y="868"/>
                    <a:pt x="79824" y="167"/>
                    <a:pt x="78890" y="34"/>
                  </a:cubicBezTo>
                  <a:cubicBezTo>
                    <a:pt x="78790" y="34"/>
                    <a:pt x="78656" y="0"/>
                    <a:pt x="78356" y="0"/>
                  </a:cubicBezTo>
                  <a:cubicBezTo>
                    <a:pt x="77722" y="0"/>
                    <a:pt x="76488" y="34"/>
                    <a:pt x="75788" y="100"/>
                  </a:cubicBezTo>
                  <a:lnTo>
                    <a:pt x="75554" y="167"/>
                  </a:lnTo>
                  <a:lnTo>
                    <a:pt x="75354" y="200"/>
                  </a:lnTo>
                  <a:cubicBezTo>
                    <a:pt x="75287" y="200"/>
                    <a:pt x="75187" y="234"/>
                    <a:pt x="75121" y="234"/>
                  </a:cubicBezTo>
                  <a:cubicBezTo>
                    <a:pt x="74220" y="501"/>
                    <a:pt x="73653" y="1068"/>
                    <a:pt x="73353" y="1535"/>
                  </a:cubicBezTo>
                  <a:lnTo>
                    <a:pt x="68216" y="11542"/>
                  </a:lnTo>
                  <a:lnTo>
                    <a:pt x="63346" y="8707"/>
                  </a:lnTo>
                  <a:cubicBezTo>
                    <a:pt x="63212" y="8606"/>
                    <a:pt x="62478" y="8206"/>
                    <a:pt x="61444" y="8206"/>
                  </a:cubicBezTo>
                  <a:lnTo>
                    <a:pt x="61211" y="8206"/>
                  </a:lnTo>
                  <a:cubicBezTo>
                    <a:pt x="60343" y="8240"/>
                    <a:pt x="57508" y="9007"/>
                    <a:pt x="57041" y="9207"/>
                  </a:cubicBezTo>
                  <a:cubicBezTo>
                    <a:pt x="56874" y="9274"/>
                    <a:pt x="56774" y="9374"/>
                    <a:pt x="56641" y="9440"/>
                  </a:cubicBezTo>
                  <a:cubicBezTo>
                    <a:pt x="56541" y="9507"/>
                    <a:pt x="56474" y="9574"/>
                    <a:pt x="56441" y="9674"/>
                  </a:cubicBezTo>
                  <a:lnTo>
                    <a:pt x="56341" y="9741"/>
                  </a:lnTo>
                  <a:cubicBezTo>
                    <a:pt x="56307" y="9774"/>
                    <a:pt x="56274" y="9874"/>
                    <a:pt x="56207" y="9907"/>
                  </a:cubicBezTo>
                  <a:cubicBezTo>
                    <a:pt x="56174" y="9941"/>
                    <a:pt x="56140" y="10007"/>
                    <a:pt x="56140" y="10041"/>
                  </a:cubicBezTo>
                  <a:cubicBezTo>
                    <a:pt x="56107" y="10108"/>
                    <a:pt x="56040" y="10174"/>
                    <a:pt x="56007" y="10241"/>
                  </a:cubicBezTo>
                  <a:cubicBezTo>
                    <a:pt x="55974" y="10274"/>
                    <a:pt x="55974" y="10341"/>
                    <a:pt x="55940" y="10408"/>
                  </a:cubicBezTo>
                  <a:cubicBezTo>
                    <a:pt x="55874" y="10508"/>
                    <a:pt x="55874" y="10575"/>
                    <a:pt x="55840" y="10675"/>
                  </a:cubicBezTo>
                  <a:cubicBezTo>
                    <a:pt x="55840" y="10708"/>
                    <a:pt x="55807" y="10775"/>
                    <a:pt x="55807" y="10841"/>
                  </a:cubicBezTo>
                  <a:cubicBezTo>
                    <a:pt x="55807" y="10908"/>
                    <a:pt x="55773" y="11008"/>
                    <a:pt x="55773" y="11108"/>
                  </a:cubicBezTo>
                  <a:lnTo>
                    <a:pt x="55773" y="11342"/>
                  </a:lnTo>
                  <a:cubicBezTo>
                    <a:pt x="55773" y="11408"/>
                    <a:pt x="55773" y="11509"/>
                    <a:pt x="55807" y="11609"/>
                  </a:cubicBezTo>
                  <a:cubicBezTo>
                    <a:pt x="55807" y="11709"/>
                    <a:pt x="55840" y="11775"/>
                    <a:pt x="55840" y="11842"/>
                  </a:cubicBezTo>
                  <a:cubicBezTo>
                    <a:pt x="55874" y="12009"/>
                    <a:pt x="55974" y="12176"/>
                    <a:pt x="56040" y="12342"/>
                  </a:cubicBezTo>
                  <a:cubicBezTo>
                    <a:pt x="56174" y="12543"/>
                    <a:pt x="56341" y="12709"/>
                    <a:pt x="56374" y="12743"/>
                  </a:cubicBezTo>
                  <a:lnTo>
                    <a:pt x="56541" y="12910"/>
                  </a:lnTo>
                  <a:lnTo>
                    <a:pt x="56707" y="13043"/>
                  </a:lnTo>
                  <a:lnTo>
                    <a:pt x="57308" y="13510"/>
                  </a:lnTo>
                  <a:cubicBezTo>
                    <a:pt x="48602" y="14577"/>
                    <a:pt x="41096" y="15511"/>
                    <a:pt x="34925" y="16345"/>
                  </a:cubicBezTo>
                  <a:lnTo>
                    <a:pt x="17146" y="6005"/>
                  </a:lnTo>
                  <a:cubicBezTo>
                    <a:pt x="16946" y="5871"/>
                    <a:pt x="15912" y="5271"/>
                    <a:pt x="14477" y="5271"/>
                  </a:cubicBezTo>
                  <a:lnTo>
                    <a:pt x="14177" y="5271"/>
                  </a:lnTo>
                  <a:cubicBezTo>
                    <a:pt x="12809" y="5371"/>
                    <a:pt x="8073" y="6672"/>
                    <a:pt x="7406" y="6939"/>
                  </a:cubicBezTo>
                  <a:cubicBezTo>
                    <a:pt x="7239" y="7039"/>
                    <a:pt x="7105" y="7105"/>
                    <a:pt x="6939" y="7205"/>
                  </a:cubicBezTo>
                  <a:cubicBezTo>
                    <a:pt x="6905" y="7239"/>
                    <a:pt x="6839" y="7239"/>
                    <a:pt x="6805" y="7272"/>
                  </a:cubicBezTo>
                  <a:cubicBezTo>
                    <a:pt x="6772" y="7339"/>
                    <a:pt x="6672" y="7372"/>
                    <a:pt x="6638" y="7406"/>
                  </a:cubicBezTo>
                  <a:lnTo>
                    <a:pt x="6505" y="7539"/>
                  </a:lnTo>
                  <a:cubicBezTo>
                    <a:pt x="6438" y="7606"/>
                    <a:pt x="6338" y="7739"/>
                    <a:pt x="6271" y="7839"/>
                  </a:cubicBezTo>
                  <a:cubicBezTo>
                    <a:pt x="6271" y="7839"/>
                    <a:pt x="6271" y="7873"/>
                    <a:pt x="6205" y="7873"/>
                  </a:cubicBezTo>
                  <a:lnTo>
                    <a:pt x="5971" y="8240"/>
                  </a:lnTo>
                  <a:cubicBezTo>
                    <a:pt x="5938" y="8273"/>
                    <a:pt x="5938" y="8340"/>
                    <a:pt x="5938" y="8373"/>
                  </a:cubicBezTo>
                  <a:cubicBezTo>
                    <a:pt x="5871" y="8440"/>
                    <a:pt x="5838" y="8573"/>
                    <a:pt x="5804" y="8707"/>
                  </a:cubicBezTo>
                  <a:cubicBezTo>
                    <a:pt x="5804" y="8740"/>
                    <a:pt x="5771" y="8840"/>
                    <a:pt x="5771" y="8873"/>
                  </a:cubicBezTo>
                  <a:cubicBezTo>
                    <a:pt x="5704" y="9007"/>
                    <a:pt x="5704" y="9073"/>
                    <a:pt x="5704" y="9207"/>
                  </a:cubicBezTo>
                  <a:lnTo>
                    <a:pt x="5704" y="9407"/>
                  </a:lnTo>
                  <a:cubicBezTo>
                    <a:pt x="5704" y="9540"/>
                    <a:pt x="5704" y="9674"/>
                    <a:pt x="5771" y="9774"/>
                  </a:cubicBezTo>
                  <a:cubicBezTo>
                    <a:pt x="5771" y="9841"/>
                    <a:pt x="5804" y="9941"/>
                    <a:pt x="5804" y="10007"/>
                  </a:cubicBezTo>
                  <a:cubicBezTo>
                    <a:pt x="5838" y="10208"/>
                    <a:pt x="5938" y="10374"/>
                    <a:pt x="6005" y="10541"/>
                  </a:cubicBezTo>
                  <a:cubicBezTo>
                    <a:pt x="6138" y="10741"/>
                    <a:pt x="6271" y="10875"/>
                    <a:pt x="6338" y="10941"/>
                  </a:cubicBezTo>
                  <a:lnTo>
                    <a:pt x="6438" y="11042"/>
                  </a:lnTo>
                  <a:lnTo>
                    <a:pt x="6538" y="11175"/>
                  </a:lnTo>
                  <a:lnTo>
                    <a:pt x="7672" y="9907"/>
                  </a:lnTo>
                  <a:lnTo>
                    <a:pt x="6605" y="11175"/>
                  </a:lnTo>
                  <a:lnTo>
                    <a:pt x="6772" y="11342"/>
                  </a:lnTo>
                  <a:lnTo>
                    <a:pt x="7472" y="11909"/>
                  </a:lnTo>
                  <a:lnTo>
                    <a:pt x="8540" y="12776"/>
                  </a:lnTo>
                  <a:lnTo>
                    <a:pt x="12042" y="15578"/>
                  </a:lnTo>
                  <a:cubicBezTo>
                    <a:pt x="12042" y="15578"/>
                    <a:pt x="15678" y="18447"/>
                    <a:pt x="16512" y="19114"/>
                  </a:cubicBezTo>
                  <a:cubicBezTo>
                    <a:pt x="13210" y="20081"/>
                    <a:pt x="10608" y="22183"/>
                    <a:pt x="8940" y="23751"/>
                  </a:cubicBezTo>
                  <a:lnTo>
                    <a:pt x="8640" y="24051"/>
                  </a:lnTo>
                  <a:lnTo>
                    <a:pt x="8373" y="24284"/>
                  </a:lnTo>
                  <a:lnTo>
                    <a:pt x="8139" y="24551"/>
                  </a:lnTo>
                  <a:lnTo>
                    <a:pt x="7873" y="24785"/>
                  </a:lnTo>
                  <a:lnTo>
                    <a:pt x="7539" y="25185"/>
                  </a:lnTo>
                  <a:lnTo>
                    <a:pt x="7272" y="25519"/>
                  </a:lnTo>
                  <a:lnTo>
                    <a:pt x="6972" y="25886"/>
                  </a:lnTo>
                  <a:lnTo>
                    <a:pt x="6672" y="26252"/>
                  </a:lnTo>
                  <a:cubicBezTo>
                    <a:pt x="5938" y="26786"/>
                    <a:pt x="5271" y="27387"/>
                    <a:pt x="4604" y="27954"/>
                  </a:cubicBezTo>
                  <a:lnTo>
                    <a:pt x="4537" y="28020"/>
                  </a:lnTo>
                  <a:lnTo>
                    <a:pt x="4504" y="28054"/>
                  </a:lnTo>
                  <a:lnTo>
                    <a:pt x="4270" y="28287"/>
                  </a:lnTo>
                  <a:lnTo>
                    <a:pt x="4203" y="28354"/>
                  </a:lnTo>
                  <a:cubicBezTo>
                    <a:pt x="4103" y="28454"/>
                    <a:pt x="3970" y="28554"/>
                    <a:pt x="3870" y="28688"/>
                  </a:cubicBezTo>
                  <a:lnTo>
                    <a:pt x="3536" y="29021"/>
                  </a:lnTo>
                  <a:cubicBezTo>
                    <a:pt x="3436" y="29121"/>
                    <a:pt x="3336" y="29221"/>
                    <a:pt x="3269" y="29355"/>
                  </a:cubicBezTo>
                  <a:cubicBezTo>
                    <a:pt x="3169" y="29455"/>
                    <a:pt x="3036" y="29555"/>
                    <a:pt x="2969" y="29688"/>
                  </a:cubicBezTo>
                  <a:cubicBezTo>
                    <a:pt x="2869" y="29788"/>
                    <a:pt x="2769" y="29888"/>
                    <a:pt x="2669" y="30055"/>
                  </a:cubicBezTo>
                  <a:cubicBezTo>
                    <a:pt x="2602" y="30122"/>
                    <a:pt x="2502" y="30255"/>
                    <a:pt x="2435" y="30355"/>
                  </a:cubicBezTo>
                  <a:cubicBezTo>
                    <a:pt x="2335" y="30455"/>
                    <a:pt x="2269" y="30556"/>
                    <a:pt x="2169" y="30689"/>
                  </a:cubicBezTo>
                  <a:lnTo>
                    <a:pt x="2135" y="30756"/>
                  </a:lnTo>
                  <a:cubicBezTo>
                    <a:pt x="2102" y="30856"/>
                    <a:pt x="2002" y="30922"/>
                    <a:pt x="1968" y="31023"/>
                  </a:cubicBezTo>
                  <a:cubicBezTo>
                    <a:pt x="1835" y="31189"/>
                    <a:pt x="1768" y="31356"/>
                    <a:pt x="1635" y="31456"/>
                  </a:cubicBezTo>
                  <a:cubicBezTo>
                    <a:pt x="1535" y="31623"/>
                    <a:pt x="1435" y="31756"/>
                    <a:pt x="1335" y="31923"/>
                  </a:cubicBezTo>
                  <a:lnTo>
                    <a:pt x="1301" y="31957"/>
                  </a:lnTo>
                  <a:cubicBezTo>
                    <a:pt x="1268" y="32090"/>
                    <a:pt x="1168" y="32157"/>
                    <a:pt x="1134" y="32257"/>
                  </a:cubicBezTo>
                  <a:lnTo>
                    <a:pt x="1001" y="32490"/>
                  </a:lnTo>
                  <a:lnTo>
                    <a:pt x="968" y="32590"/>
                  </a:lnTo>
                  <a:cubicBezTo>
                    <a:pt x="934" y="32724"/>
                    <a:pt x="834" y="32790"/>
                    <a:pt x="801" y="32924"/>
                  </a:cubicBezTo>
                  <a:cubicBezTo>
                    <a:pt x="768" y="33057"/>
                    <a:pt x="701" y="33124"/>
                    <a:pt x="634" y="33257"/>
                  </a:cubicBezTo>
                  <a:cubicBezTo>
                    <a:pt x="601" y="33391"/>
                    <a:pt x="534" y="33458"/>
                    <a:pt x="501" y="33591"/>
                  </a:cubicBezTo>
                  <a:cubicBezTo>
                    <a:pt x="467" y="33724"/>
                    <a:pt x="434" y="33791"/>
                    <a:pt x="367" y="33925"/>
                  </a:cubicBezTo>
                  <a:cubicBezTo>
                    <a:pt x="334" y="34058"/>
                    <a:pt x="301" y="34125"/>
                    <a:pt x="267" y="34258"/>
                  </a:cubicBezTo>
                  <a:cubicBezTo>
                    <a:pt x="200" y="34392"/>
                    <a:pt x="167" y="34458"/>
                    <a:pt x="167" y="34592"/>
                  </a:cubicBezTo>
                  <a:cubicBezTo>
                    <a:pt x="134" y="34725"/>
                    <a:pt x="134" y="34792"/>
                    <a:pt x="100" y="34925"/>
                  </a:cubicBezTo>
                  <a:lnTo>
                    <a:pt x="100" y="34959"/>
                  </a:lnTo>
                  <a:cubicBezTo>
                    <a:pt x="100" y="35059"/>
                    <a:pt x="34" y="35125"/>
                    <a:pt x="34" y="35259"/>
                  </a:cubicBezTo>
                  <a:cubicBezTo>
                    <a:pt x="34" y="35392"/>
                    <a:pt x="0" y="35492"/>
                    <a:pt x="0" y="35659"/>
                  </a:cubicBezTo>
                  <a:lnTo>
                    <a:pt x="0" y="36226"/>
                  </a:lnTo>
                  <a:lnTo>
                    <a:pt x="0" y="36260"/>
                  </a:lnTo>
                  <a:lnTo>
                    <a:pt x="0" y="36593"/>
                  </a:lnTo>
                  <a:lnTo>
                    <a:pt x="0" y="36660"/>
                  </a:lnTo>
                  <a:cubicBezTo>
                    <a:pt x="0" y="36760"/>
                    <a:pt x="0" y="36793"/>
                    <a:pt x="34" y="36893"/>
                  </a:cubicBezTo>
                  <a:lnTo>
                    <a:pt x="34" y="36927"/>
                  </a:lnTo>
                  <a:cubicBezTo>
                    <a:pt x="34" y="37060"/>
                    <a:pt x="100" y="37127"/>
                    <a:pt x="100" y="37260"/>
                  </a:cubicBezTo>
                  <a:cubicBezTo>
                    <a:pt x="100" y="37294"/>
                    <a:pt x="100" y="37394"/>
                    <a:pt x="134" y="37427"/>
                  </a:cubicBezTo>
                  <a:cubicBezTo>
                    <a:pt x="134" y="37460"/>
                    <a:pt x="167" y="37561"/>
                    <a:pt x="167" y="37594"/>
                  </a:cubicBezTo>
                  <a:cubicBezTo>
                    <a:pt x="200" y="37661"/>
                    <a:pt x="200" y="37794"/>
                    <a:pt x="267" y="37927"/>
                  </a:cubicBezTo>
                  <a:cubicBezTo>
                    <a:pt x="267" y="37994"/>
                    <a:pt x="301" y="38061"/>
                    <a:pt x="334" y="38128"/>
                  </a:cubicBezTo>
                  <a:cubicBezTo>
                    <a:pt x="334" y="38161"/>
                    <a:pt x="367" y="38228"/>
                    <a:pt x="367" y="38261"/>
                  </a:cubicBezTo>
                  <a:cubicBezTo>
                    <a:pt x="434" y="38361"/>
                    <a:pt x="434" y="38428"/>
                    <a:pt x="467" y="38528"/>
                  </a:cubicBezTo>
                  <a:lnTo>
                    <a:pt x="2002" y="37861"/>
                  </a:lnTo>
                  <a:lnTo>
                    <a:pt x="501" y="38561"/>
                  </a:lnTo>
                  <a:lnTo>
                    <a:pt x="634" y="38795"/>
                  </a:lnTo>
                  <a:cubicBezTo>
                    <a:pt x="634" y="38828"/>
                    <a:pt x="667" y="38895"/>
                    <a:pt x="667" y="38928"/>
                  </a:cubicBezTo>
                  <a:cubicBezTo>
                    <a:pt x="701" y="38995"/>
                    <a:pt x="768" y="39062"/>
                    <a:pt x="801" y="39128"/>
                  </a:cubicBezTo>
                  <a:lnTo>
                    <a:pt x="834" y="39195"/>
                  </a:lnTo>
                  <a:cubicBezTo>
                    <a:pt x="868" y="39262"/>
                    <a:pt x="934" y="39362"/>
                    <a:pt x="1001" y="39429"/>
                  </a:cubicBezTo>
                  <a:lnTo>
                    <a:pt x="1034" y="39462"/>
                  </a:lnTo>
                  <a:cubicBezTo>
                    <a:pt x="1101" y="39562"/>
                    <a:pt x="1134" y="39595"/>
                    <a:pt x="1168" y="39662"/>
                  </a:cubicBezTo>
                  <a:lnTo>
                    <a:pt x="1201" y="39729"/>
                  </a:lnTo>
                  <a:cubicBezTo>
                    <a:pt x="1301" y="39829"/>
                    <a:pt x="1368" y="39962"/>
                    <a:pt x="1501" y="40062"/>
                  </a:cubicBezTo>
                  <a:cubicBezTo>
                    <a:pt x="1535" y="40129"/>
                    <a:pt x="1635" y="40196"/>
                    <a:pt x="1702" y="40262"/>
                  </a:cubicBezTo>
                  <a:lnTo>
                    <a:pt x="2936" y="39128"/>
                  </a:lnTo>
                  <a:lnTo>
                    <a:pt x="2936" y="39128"/>
                  </a:lnTo>
                  <a:lnTo>
                    <a:pt x="1768" y="40296"/>
                  </a:lnTo>
                  <a:lnTo>
                    <a:pt x="1868" y="40429"/>
                  </a:lnTo>
                  <a:cubicBezTo>
                    <a:pt x="1935" y="40463"/>
                    <a:pt x="1968" y="40529"/>
                    <a:pt x="2035" y="40563"/>
                  </a:cubicBezTo>
                  <a:lnTo>
                    <a:pt x="2102" y="40596"/>
                  </a:lnTo>
                  <a:cubicBezTo>
                    <a:pt x="2169" y="40629"/>
                    <a:pt x="2202" y="40729"/>
                    <a:pt x="2302" y="40763"/>
                  </a:cubicBezTo>
                  <a:cubicBezTo>
                    <a:pt x="2335" y="40796"/>
                    <a:pt x="2369" y="40863"/>
                    <a:pt x="2469" y="40896"/>
                  </a:cubicBezTo>
                  <a:cubicBezTo>
                    <a:pt x="2535" y="40963"/>
                    <a:pt x="2636" y="41030"/>
                    <a:pt x="2769" y="41096"/>
                  </a:cubicBezTo>
                  <a:lnTo>
                    <a:pt x="2869" y="41230"/>
                  </a:lnTo>
                  <a:cubicBezTo>
                    <a:pt x="2936" y="41263"/>
                    <a:pt x="2969" y="41263"/>
                    <a:pt x="3002" y="41297"/>
                  </a:cubicBezTo>
                  <a:cubicBezTo>
                    <a:pt x="3136" y="41397"/>
                    <a:pt x="3203" y="41430"/>
                    <a:pt x="3336" y="41530"/>
                  </a:cubicBezTo>
                  <a:cubicBezTo>
                    <a:pt x="3369" y="41563"/>
                    <a:pt x="3436" y="41563"/>
                    <a:pt x="3469" y="41597"/>
                  </a:cubicBezTo>
                  <a:cubicBezTo>
                    <a:pt x="3503" y="41630"/>
                    <a:pt x="3603" y="41630"/>
                    <a:pt x="3636" y="41697"/>
                  </a:cubicBezTo>
                  <a:lnTo>
                    <a:pt x="3670" y="41730"/>
                  </a:lnTo>
                  <a:cubicBezTo>
                    <a:pt x="3803" y="41764"/>
                    <a:pt x="3870" y="41864"/>
                    <a:pt x="4003" y="41897"/>
                  </a:cubicBezTo>
                  <a:lnTo>
                    <a:pt x="4170" y="41964"/>
                  </a:lnTo>
                  <a:lnTo>
                    <a:pt x="4437" y="42097"/>
                  </a:lnTo>
                  <a:cubicBezTo>
                    <a:pt x="4437" y="42097"/>
                    <a:pt x="4637" y="42197"/>
                    <a:pt x="4670" y="42231"/>
                  </a:cubicBezTo>
                  <a:cubicBezTo>
                    <a:pt x="4704" y="42264"/>
                    <a:pt x="4870" y="42297"/>
                    <a:pt x="4870" y="42297"/>
                  </a:cubicBezTo>
                  <a:cubicBezTo>
                    <a:pt x="5004" y="42364"/>
                    <a:pt x="5104" y="42397"/>
                    <a:pt x="5204" y="42431"/>
                  </a:cubicBezTo>
                  <a:cubicBezTo>
                    <a:pt x="5371" y="42464"/>
                    <a:pt x="5538" y="42564"/>
                    <a:pt x="5704" y="42597"/>
                  </a:cubicBezTo>
                  <a:lnTo>
                    <a:pt x="5804" y="42631"/>
                  </a:lnTo>
                  <a:cubicBezTo>
                    <a:pt x="5871" y="42698"/>
                    <a:pt x="5971" y="42698"/>
                    <a:pt x="6105" y="42731"/>
                  </a:cubicBezTo>
                  <a:lnTo>
                    <a:pt x="6138" y="42731"/>
                  </a:lnTo>
                  <a:cubicBezTo>
                    <a:pt x="6271" y="42764"/>
                    <a:pt x="6372" y="42798"/>
                    <a:pt x="6505" y="42798"/>
                  </a:cubicBezTo>
                  <a:lnTo>
                    <a:pt x="6705" y="42864"/>
                  </a:lnTo>
                  <a:cubicBezTo>
                    <a:pt x="6705" y="42864"/>
                    <a:pt x="6972" y="42898"/>
                    <a:pt x="7039" y="42931"/>
                  </a:cubicBezTo>
                  <a:cubicBezTo>
                    <a:pt x="7172" y="42964"/>
                    <a:pt x="7306" y="42964"/>
                    <a:pt x="7439" y="42998"/>
                  </a:cubicBezTo>
                  <a:lnTo>
                    <a:pt x="7506" y="42998"/>
                  </a:lnTo>
                  <a:cubicBezTo>
                    <a:pt x="7506" y="42998"/>
                    <a:pt x="7773" y="43064"/>
                    <a:pt x="7839" y="43064"/>
                  </a:cubicBezTo>
                  <a:lnTo>
                    <a:pt x="8039" y="43098"/>
                  </a:lnTo>
                  <a:cubicBezTo>
                    <a:pt x="8139" y="43098"/>
                    <a:pt x="8206" y="43131"/>
                    <a:pt x="8340" y="43131"/>
                  </a:cubicBezTo>
                  <a:cubicBezTo>
                    <a:pt x="8340" y="43131"/>
                    <a:pt x="8707" y="43165"/>
                    <a:pt x="8840" y="43231"/>
                  </a:cubicBezTo>
                  <a:cubicBezTo>
                    <a:pt x="8840" y="43231"/>
                    <a:pt x="9107" y="43265"/>
                    <a:pt x="9140" y="43265"/>
                  </a:cubicBezTo>
                  <a:lnTo>
                    <a:pt x="9507" y="43298"/>
                  </a:lnTo>
                  <a:lnTo>
                    <a:pt x="9641" y="43298"/>
                  </a:lnTo>
                  <a:cubicBezTo>
                    <a:pt x="9707" y="43298"/>
                    <a:pt x="10007" y="43331"/>
                    <a:pt x="10007" y="43331"/>
                  </a:cubicBezTo>
                  <a:lnTo>
                    <a:pt x="10274" y="43331"/>
                  </a:lnTo>
                  <a:cubicBezTo>
                    <a:pt x="10641" y="43398"/>
                    <a:pt x="11042" y="43398"/>
                    <a:pt x="11475" y="43398"/>
                  </a:cubicBezTo>
                  <a:lnTo>
                    <a:pt x="12209" y="43398"/>
                  </a:lnTo>
                  <a:cubicBezTo>
                    <a:pt x="17646" y="43398"/>
                    <a:pt x="24885" y="42397"/>
                    <a:pt x="33791" y="40429"/>
                  </a:cubicBezTo>
                  <a:cubicBezTo>
                    <a:pt x="37027" y="39729"/>
                    <a:pt x="40663" y="38628"/>
                    <a:pt x="44632" y="37260"/>
                  </a:cubicBezTo>
                  <a:lnTo>
                    <a:pt x="84694" y="50336"/>
                  </a:lnTo>
                  <a:cubicBezTo>
                    <a:pt x="84828" y="50403"/>
                    <a:pt x="85428" y="50603"/>
                    <a:pt x="86329" y="50603"/>
                  </a:cubicBezTo>
                  <a:cubicBezTo>
                    <a:pt x="86829" y="50603"/>
                    <a:pt x="87263" y="50503"/>
                    <a:pt x="87730" y="50436"/>
                  </a:cubicBezTo>
                  <a:cubicBezTo>
                    <a:pt x="89031" y="50070"/>
                    <a:pt x="93434" y="47801"/>
                    <a:pt x="94034" y="47401"/>
                  </a:cubicBezTo>
                  <a:cubicBezTo>
                    <a:pt x="94668" y="46934"/>
                    <a:pt x="95035" y="46233"/>
                    <a:pt x="95102" y="45433"/>
                  </a:cubicBezTo>
                  <a:cubicBezTo>
                    <a:pt x="95202" y="44732"/>
                    <a:pt x="95001" y="44065"/>
                    <a:pt x="94534" y="43565"/>
                  </a:cubicBezTo>
                  <a:cubicBezTo>
                    <a:pt x="94434" y="43465"/>
                    <a:pt x="94401" y="43398"/>
                    <a:pt x="94334" y="43331"/>
                  </a:cubicBezTo>
                  <a:lnTo>
                    <a:pt x="94334" y="43331"/>
                  </a:lnTo>
                  <a:cubicBezTo>
                    <a:pt x="94268" y="43298"/>
                    <a:pt x="94234" y="43298"/>
                    <a:pt x="94234" y="43265"/>
                  </a:cubicBezTo>
                  <a:lnTo>
                    <a:pt x="94234" y="43265"/>
                  </a:lnTo>
                  <a:cubicBezTo>
                    <a:pt x="93701" y="42931"/>
                    <a:pt x="91399" y="41730"/>
                    <a:pt x="76822" y="34592"/>
                  </a:cubicBezTo>
                  <a:lnTo>
                    <a:pt x="76688" y="34492"/>
                  </a:lnTo>
                  <a:cubicBezTo>
                    <a:pt x="72485" y="32457"/>
                    <a:pt x="68249" y="30389"/>
                    <a:pt x="64880" y="28754"/>
                  </a:cubicBezTo>
                  <a:cubicBezTo>
                    <a:pt x="68816" y="26886"/>
                    <a:pt x="72252" y="25085"/>
                    <a:pt x="74720" y="23784"/>
                  </a:cubicBezTo>
                  <a:lnTo>
                    <a:pt x="89731" y="28721"/>
                  </a:lnTo>
                  <a:cubicBezTo>
                    <a:pt x="89864" y="28754"/>
                    <a:pt x="90265" y="28888"/>
                    <a:pt x="90832" y="28888"/>
                  </a:cubicBezTo>
                  <a:cubicBezTo>
                    <a:pt x="91165" y="28888"/>
                    <a:pt x="91432" y="28821"/>
                    <a:pt x="91732" y="28754"/>
                  </a:cubicBezTo>
                  <a:cubicBezTo>
                    <a:pt x="92500" y="28554"/>
                    <a:pt x="94768" y="27387"/>
                    <a:pt x="95102" y="27120"/>
                  </a:cubicBezTo>
                  <a:cubicBezTo>
                    <a:pt x="95235" y="27053"/>
                    <a:pt x="95335" y="26953"/>
                    <a:pt x="95402" y="26820"/>
                  </a:cubicBezTo>
                  <a:cubicBezTo>
                    <a:pt x="95435" y="26786"/>
                    <a:pt x="95502" y="26753"/>
                    <a:pt x="95502" y="26719"/>
                  </a:cubicBezTo>
                  <a:cubicBezTo>
                    <a:pt x="95535" y="26653"/>
                    <a:pt x="95569" y="26586"/>
                    <a:pt x="95602" y="26553"/>
                  </a:cubicBezTo>
                  <a:cubicBezTo>
                    <a:pt x="95669" y="26486"/>
                    <a:pt x="95702" y="26419"/>
                    <a:pt x="95702" y="26386"/>
                  </a:cubicBezTo>
                  <a:cubicBezTo>
                    <a:pt x="95735" y="26286"/>
                    <a:pt x="95769" y="26252"/>
                    <a:pt x="95769" y="26219"/>
                  </a:cubicBezTo>
                  <a:cubicBezTo>
                    <a:pt x="95835" y="26152"/>
                    <a:pt x="95835" y="26086"/>
                    <a:pt x="95869" y="26052"/>
                  </a:cubicBezTo>
                  <a:cubicBezTo>
                    <a:pt x="95902" y="25952"/>
                    <a:pt x="95902" y="25919"/>
                    <a:pt x="95902" y="25886"/>
                  </a:cubicBezTo>
                  <a:cubicBezTo>
                    <a:pt x="95902" y="25785"/>
                    <a:pt x="95935" y="25719"/>
                    <a:pt x="95935" y="25652"/>
                  </a:cubicBezTo>
                  <a:cubicBezTo>
                    <a:pt x="95935" y="25619"/>
                    <a:pt x="95935" y="25552"/>
                    <a:pt x="96002" y="25452"/>
                  </a:cubicBezTo>
                  <a:cubicBezTo>
                    <a:pt x="96036" y="25719"/>
                    <a:pt x="96036" y="25619"/>
                    <a:pt x="96036" y="25552"/>
                  </a:cubicBezTo>
                  <a:close/>
                </a:path>
              </a:pathLst>
            </a:custGeom>
            <a:solidFill>
              <a:srgbClr val="FAF6EE"/>
            </a:solidFill>
            <a:ln>
              <a:noFill/>
            </a:ln>
            <a:effectLst>
              <a:outerShdw blurRad="57150" dist="19050" dir="5400000" algn="bl" rotWithShape="0">
                <a:srgbClr val="293B56">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2151;p48">
              <a:extLst>
                <a:ext uri="{FF2B5EF4-FFF2-40B4-BE49-F238E27FC236}">
                  <a16:creationId xmlns:a16="http://schemas.microsoft.com/office/drawing/2014/main" id="{00CDBD95-0B08-43B5-A373-9B1C2639DCB5}"/>
                </a:ext>
              </a:extLst>
            </p:cNvPr>
            <p:cNvSpPr/>
            <p:nvPr/>
          </p:nvSpPr>
          <p:spPr>
            <a:xfrm>
              <a:off x="-410125" y="951125"/>
              <a:ext cx="504550" cy="226025"/>
            </a:xfrm>
            <a:custGeom>
              <a:avLst/>
              <a:gdLst/>
              <a:ahLst/>
              <a:cxnLst/>
              <a:rect l="l" t="t" r="r" b="b"/>
              <a:pathLst>
                <a:path w="20182" h="9041" extrusionOk="0">
                  <a:moveTo>
                    <a:pt x="20182" y="9040"/>
                  </a:moveTo>
                  <a:lnTo>
                    <a:pt x="5171" y="301"/>
                  </a:lnTo>
                  <a:cubicBezTo>
                    <a:pt x="5171" y="301"/>
                    <a:pt x="4671" y="0"/>
                    <a:pt x="4003" y="34"/>
                  </a:cubicBezTo>
                  <a:cubicBezTo>
                    <a:pt x="3336" y="67"/>
                    <a:pt x="701" y="801"/>
                    <a:pt x="468" y="901"/>
                  </a:cubicBezTo>
                  <a:cubicBezTo>
                    <a:pt x="201" y="1034"/>
                    <a:pt x="1" y="1368"/>
                    <a:pt x="167" y="1668"/>
                  </a:cubicBezTo>
                  <a:cubicBezTo>
                    <a:pt x="267" y="1802"/>
                    <a:pt x="4904" y="5471"/>
                    <a:pt x="9474" y="9040"/>
                  </a:cubicBezTo>
                  <a:close/>
                </a:path>
              </a:pathLst>
            </a:custGeom>
            <a:solidFill>
              <a:srgbClr val="6A90A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2152;p48">
              <a:extLst>
                <a:ext uri="{FF2B5EF4-FFF2-40B4-BE49-F238E27FC236}">
                  <a16:creationId xmlns:a16="http://schemas.microsoft.com/office/drawing/2014/main" id="{4057923B-6DD3-4C87-8F6B-C68776528554}"/>
                </a:ext>
              </a:extLst>
            </p:cNvPr>
            <p:cNvSpPr/>
            <p:nvPr/>
          </p:nvSpPr>
          <p:spPr>
            <a:xfrm>
              <a:off x="-410125" y="975300"/>
              <a:ext cx="166825" cy="130125"/>
            </a:xfrm>
            <a:custGeom>
              <a:avLst/>
              <a:gdLst/>
              <a:ahLst/>
              <a:cxnLst/>
              <a:rect l="l" t="t" r="r" b="b"/>
              <a:pathLst>
                <a:path w="6673" h="5205" extrusionOk="0">
                  <a:moveTo>
                    <a:pt x="368" y="1"/>
                  </a:moveTo>
                  <a:cubicBezTo>
                    <a:pt x="167" y="168"/>
                    <a:pt x="1" y="468"/>
                    <a:pt x="167" y="701"/>
                  </a:cubicBezTo>
                  <a:cubicBezTo>
                    <a:pt x="201" y="835"/>
                    <a:pt x="2703" y="2803"/>
                    <a:pt x="5805" y="5205"/>
                  </a:cubicBezTo>
                  <a:cubicBezTo>
                    <a:pt x="6305" y="5004"/>
                    <a:pt x="6672" y="4838"/>
                    <a:pt x="6672" y="4838"/>
                  </a:cubicBezTo>
                  <a:cubicBezTo>
                    <a:pt x="6672" y="4838"/>
                    <a:pt x="1668" y="1302"/>
                    <a:pt x="968" y="735"/>
                  </a:cubicBezTo>
                  <a:cubicBezTo>
                    <a:pt x="201" y="201"/>
                    <a:pt x="368" y="1"/>
                    <a:pt x="368" y="1"/>
                  </a:cubicBezTo>
                  <a:close/>
                </a:path>
              </a:pathLst>
            </a:custGeom>
            <a:solidFill>
              <a:srgbClr val="44647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2153;p48">
              <a:extLst>
                <a:ext uri="{FF2B5EF4-FFF2-40B4-BE49-F238E27FC236}">
                  <a16:creationId xmlns:a16="http://schemas.microsoft.com/office/drawing/2014/main" id="{7909C5A9-A9E6-41DA-A007-01BC865013D6}"/>
                </a:ext>
              </a:extLst>
            </p:cNvPr>
            <p:cNvSpPr/>
            <p:nvPr/>
          </p:nvSpPr>
          <p:spPr>
            <a:xfrm>
              <a:off x="-1662675" y="876900"/>
              <a:ext cx="882325" cy="395300"/>
            </a:xfrm>
            <a:custGeom>
              <a:avLst/>
              <a:gdLst/>
              <a:ahLst/>
              <a:cxnLst/>
              <a:rect l="l" t="t" r="r" b="b"/>
              <a:pathLst>
                <a:path w="35293" h="15812" extrusionOk="0">
                  <a:moveTo>
                    <a:pt x="35292" y="15812"/>
                  </a:moveTo>
                  <a:lnTo>
                    <a:pt x="9073" y="568"/>
                  </a:lnTo>
                  <a:cubicBezTo>
                    <a:pt x="9073" y="568"/>
                    <a:pt x="8206" y="1"/>
                    <a:pt x="7039" y="101"/>
                  </a:cubicBezTo>
                  <a:cubicBezTo>
                    <a:pt x="5904" y="167"/>
                    <a:pt x="1268" y="1368"/>
                    <a:pt x="834" y="1602"/>
                  </a:cubicBezTo>
                  <a:cubicBezTo>
                    <a:pt x="367" y="1802"/>
                    <a:pt x="0" y="2436"/>
                    <a:pt x="267" y="2936"/>
                  </a:cubicBezTo>
                  <a:cubicBezTo>
                    <a:pt x="400" y="3170"/>
                    <a:pt x="8540" y="9574"/>
                    <a:pt x="16512" y="15812"/>
                  </a:cubicBezTo>
                  <a:lnTo>
                    <a:pt x="35292" y="15812"/>
                  </a:lnTo>
                  <a:close/>
                </a:path>
              </a:pathLst>
            </a:custGeom>
            <a:solidFill>
              <a:srgbClr val="6A90A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2154;p48">
              <a:extLst>
                <a:ext uri="{FF2B5EF4-FFF2-40B4-BE49-F238E27FC236}">
                  <a16:creationId xmlns:a16="http://schemas.microsoft.com/office/drawing/2014/main" id="{4B79227F-CC56-4D83-A1D8-499038C0586B}"/>
                </a:ext>
              </a:extLst>
            </p:cNvPr>
            <p:cNvSpPr/>
            <p:nvPr/>
          </p:nvSpPr>
          <p:spPr>
            <a:xfrm>
              <a:off x="-1661025" y="921100"/>
              <a:ext cx="424500" cy="338600"/>
            </a:xfrm>
            <a:custGeom>
              <a:avLst/>
              <a:gdLst/>
              <a:ahLst/>
              <a:cxnLst/>
              <a:rect l="l" t="t" r="r" b="b"/>
              <a:pathLst>
                <a:path w="16980" h="13544" extrusionOk="0">
                  <a:moveTo>
                    <a:pt x="535" y="1"/>
                  </a:moveTo>
                  <a:cubicBezTo>
                    <a:pt x="201" y="301"/>
                    <a:pt x="1" y="801"/>
                    <a:pt x="201" y="1168"/>
                  </a:cubicBezTo>
                  <a:cubicBezTo>
                    <a:pt x="334" y="1402"/>
                    <a:pt x="8007" y="7473"/>
                    <a:pt x="15779" y="13544"/>
                  </a:cubicBezTo>
                  <a:cubicBezTo>
                    <a:pt x="16346" y="13010"/>
                    <a:pt x="16980" y="12409"/>
                    <a:pt x="16980" y="12409"/>
                  </a:cubicBezTo>
                  <a:cubicBezTo>
                    <a:pt x="16980" y="12409"/>
                    <a:pt x="2069" y="1668"/>
                    <a:pt x="1302" y="1035"/>
                  </a:cubicBezTo>
                  <a:cubicBezTo>
                    <a:pt x="501" y="401"/>
                    <a:pt x="535" y="1"/>
                    <a:pt x="535" y="1"/>
                  </a:cubicBezTo>
                  <a:close/>
                </a:path>
              </a:pathLst>
            </a:custGeom>
            <a:solidFill>
              <a:srgbClr val="293B56">
                <a:alpha val="183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2155;p48">
              <a:extLst>
                <a:ext uri="{FF2B5EF4-FFF2-40B4-BE49-F238E27FC236}">
                  <a16:creationId xmlns:a16="http://schemas.microsoft.com/office/drawing/2014/main" id="{752B3DAF-170B-4BF5-AA33-9917618E7131}"/>
                </a:ext>
              </a:extLst>
            </p:cNvPr>
            <p:cNvSpPr/>
            <p:nvPr/>
          </p:nvSpPr>
          <p:spPr>
            <a:xfrm>
              <a:off x="-1877000" y="1026175"/>
              <a:ext cx="2053150" cy="731375"/>
            </a:xfrm>
            <a:custGeom>
              <a:avLst/>
              <a:gdLst/>
              <a:ahLst/>
              <a:cxnLst/>
              <a:rect l="l" t="t" r="r" b="b"/>
              <a:pathLst>
                <a:path w="82126" h="29255" extrusionOk="0">
                  <a:moveTo>
                    <a:pt x="9274" y="14644"/>
                  </a:moveTo>
                  <a:cubicBezTo>
                    <a:pt x="9274" y="14644"/>
                    <a:pt x="12910" y="9507"/>
                    <a:pt x="18414" y="7940"/>
                  </a:cubicBezTo>
                  <a:cubicBezTo>
                    <a:pt x="23917" y="6305"/>
                    <a:pt x="78156" y="1"/>
                    <a:pt x="78156" y="1"/>
                  </a:cubicBezTo>
                  <a:cubicBezTo>
                    <a:pt x="78156" y="1"/>
                    <a:pt x="82126" y="1168"/>
                    <a:pt x="81158" y="6539"/>
                  </a:cubicBezTo>
                  <a:cubicBezTo>
                    <a:pt x="81158" y="6539"/>
                    <a:pt x="54306" y="21983"/>
                    <a:pt x="34692" y="26286"/>
                  </a:cubicBezTo>
                  <a:cubicBezTo>
                    <a:pt x="24918" y="28421"/>
                    <a:pt x="17780" y="29255"/>
                    <a:pt x="12810" y="29188"/>
                  </a:cubicBezTo>
                  <a:cubicBezTo>
                    <a:pt x="768" y="28955"/>
                    <a:pt x="0" y="21516"/>
                    <a:pt x="9274" y="14644"/>
                  </a:cubicBezTo>
                  <a:close/>
                </a:path>
              </a:pathLst>
            </a:custGeom>
            <a:solidFill>
              <a:srgbClr val="F0E7D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2156;p48">
              <a:extLst>
                <a:ext uri="{FF2B5EF4-FFF2-40B4-BE49-F238E27FC236}">
                  <a16:creationId xmlns:a16="http://schemas.microsoft.com/office/drawing/2014/main" id="{F5E67844-8468-45B3-A86E-E1ED64FC8952}"/>
                </a:ext>
              </a:extLst>
            </p:cNvPr>
            <p:cNvSpPr/>
            <p:nvPr/>
          </p:nvSpPr>
          <p:spPr>
            <a:xfrm>
              <a:off x="-1645175" y="1330550"/>
              <a:ext cx="310250" cy="160975"/>
            </a:xfrm>
            <a:custGeom>
              <a:avLst/>
              <a:gdLst/>
              <a:ahLst/>
              <a:cxnLst/>
              <a:rect l="l" t="t" r="r" b="b"/>
              <a:pathLst>
                <a:path w="12410" h="6439" extrusionOk="0">
                  <a:moveTo>
                    <a:pt x="1" y="2469"/>
                  </a:moveTo>
                  <a:cubicBezTo>
                    <a:pt x="1" y="2469"/>
                    <a:pt x="801" y="1335"/>
                    <a:pt x="2202" y="1"/>
                  </a:cubicBezTo>
                  <a:cubicBezTo>
                    <a:pt x="4537" y="2670"/>
                    <a:pt x="11476" y="2036"/>
                    <a:pt x="11476" y="2036"/>
                  </a:cubicBezTo>
                  <a:lnTo>
                    <a:pt x="12410" y="4771"/>
                  </a:lnTo>
                  <a:cubicBezTo>
                    <a:pt x="3603" y="6439"/>
                    <a:pt x="1" y="2469"/>
                    <a:pt x="1" y="2469"/>
                  </a:cubicBezTo>
                  <a:close/>
                </a:path>
              </a:pathLst>
            </a:custGeom>
            <a:solidFill>
              <a:srgbClr val="5D355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2157;p48">
              <a:extLst>
                <a:ext uri="{FF2B5EF4-FFF2-40B4-BE49-F238E27FC236}">
                  <a16:creationId xmlns:a16="http://schemas.microsoft.com/office/drawing/2014/main" id="{7A05014B-1E5C-4AAC-AA00-2724AC8A1154}"/>
                </a:ext>
              </a:extLst>
            </p:cNvPr>
            <p:cNvSpPr/>
            <p:nvPr/>
          </p:nvSpPr>
          <p:spPr>
            <a:xfrm>
              <a:off x="-1802775" y="1099575"/>
              <a:ext cx="1962250" cy="657150"/>
            </a:xfrm>
            <a:custGeom>
              <a:avLst/>
              <a:gdLst/>
              <a:ahLst/>
              <a:cxnLst/>
              <a:rect l="l" t="t" r="r" b="b"/>
              <a:pathLst>
                <a:path w="78490" h="26286" extrusionOk="0">
                  <a:moveTo>
                    <a:pt x="78056" y="0"/>
                  </a:moveTo>
                  <a:cubicBezTo>
                    <a:pt x="78389" y="901"/>
                    <a:pt x="78490" y="2068"/>
                    <a:pt x="78223" y="3569"/>
                  </a:cubicBezTo>
                  <a:cubicBezTo>
                    <a:pt x="78223" y="3569"/>
                    <a:pt x="51370" y="18980"/>
                    <a:pt x="31790" y="23283"/>
                  </a:cubicBezTo>
                  <a:cubicBezTo>
                    <a:pt x="21983" y="25452"/>
                    <a:pt x="14844" y="26285"/>
                    <a:pt x="9907" y="26219"/>
                  </a:cubicBezTo>
                  <a:cubicBezTo>
                    <a:pt x="3503" y="26085"/>
                    <a:pt x="267" y="23950"/>
                    <a:pt x="0" y="20948"/>
                  </a:cubicBezTo>
                  <a:cubicBezTo>
                    <a:pt x="67" y="21015"/>
                    <a:pt x="1768" y="22783"/>
                    <a:pt x="8139" y="22883"/>
                  </a:cubicBezTo>
                  <a:cubicBezTo>
                    <a:pt x="26052" y="23150"/>
                    <a:pt x="63345" y="10741"/>
                    <a:pt x="78056" y="0"/>
                  </a:cubicBezTo>
                  <a:close/>
                </a:path>
              </a:pathLst>
            </a:custGeom>
            <a:solidFill>
              <a:srgbClr val="AE848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2158;p48">
              <a:extLst>
                <a:ext uri="{FF2B5EF4-FFF2-40B4-BE49-F238E27FC236}">
                  <a16:creationId xmlns:a16="http://schemas.microsoft.com/office/drawing/2014/main" id="{A404B023-DEF7-4E14-9064-21EAB5ED11B5}"/>
                </a:ext>
              </a:extLst>
            </p:cNvPr>
            <p:cNvSpPr/>
            <p:nvPr/>
          </p:nvSpPr>
          <p:spPr>
            <a:xfrm>
              <a:off x="-36525" y="1026175"/>
              <a:ext cx="212675" cy="213525"/>
            </a:xfrm>
            <a:custGeom>
              <a:avLst/>
              <a:gdLst/>
              <a:ahLst/>
              <a:cxnLst/>
              <a:rect l="l" t="t" r="r" b="b"/>
              <a:pathLst>
                <a:path w="8507" h="8541" extrusionOk="0">
                  <a:moveTo>
                    <a:pt x="1" y="534"/>
                  </a:moveTo>
                  <a:cubicBezTo>
                    <a:pt x="2836" y="201"/>
                    <a:pt x="4537" y="1"/>
                    <a:pt x="4537" y="1"/>
                  </a:cubicBezTo>
                  <a:cubicBezTo>
                    <a:pt x="4537" y="1"/>
                    <a:pt x="8507" y="1168"/>
                    <a:pt x="7539" y="6539"/>
                  </a:cubicBezTo>
                  <a:cubicBezTo>
                    <a:pt x="7539" y="6539"/>
                    <a:pt x="6205" y="7339"/>
                    <a:pt x="3870" y="8540"/>
                  </a:cubicBezTo>
                  <a:cubicBezTo>
                    <a:pt x="3570" y="3803"/>
                    <a:pt x="1735" y="1602"/>
                    <a:pt x="1" y="534"/>
                  </a:cubicBezTo>
                  <a:close/>
                </a:path>
              </a:pathLst>
            </a:custGeom>
            <a:solidFill>
              <a:srgbClr val="F0E7D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2159;p48">
              <a:extLst>
                <a:ext uri="{FF2B5EF4-FFF2-40B4-BE49-F238E27FC236}">
                  <a16:creationId xmlns:a16="http://schemas.microsoft.com/office/drawing/2014/main" id="{73B7290E-38DA-4FFD-94C1-8EA4A112F9B7}"/>
                </a:ext>
              </a:extLst>
            </p:cNvPr>
            <p:cNvSpPr/>
            <p:nvPr/>
          </p:nvSpPr>
          <p:spPr>
            <a:xfrm>
              <a:off x="-1862000" y="1438150"/>
              <a:ext cx="321925" cy="314400"/>
            </a:xfrm>
            <a:custGeom>
              <a:avLst/>
              <a:gdLst/>
              <a:ahLst/>
              <a:cxnLst/>
              <a:rect l="l" t="t" r="r" b="b"/>
              <a:pathLst>
                <a:path w="12877" h="12576" extrusionOk="0">
                  <a:moveTo>
                    <a:pt x="10408" y="12576"/>
                  </a:moveTo>
                  <a:cubicBezTo>
                    <a:pt x="1068" y="11742"/>
                    <a:pt x="1" y="5971"/>
                    <a:pt x="6472" y="0"/>
                  </a:cubicBezTo>
                  <a:cubicBezTo>
                    <a:pt x="12310" y="1835"/>
                    <a:pt x="12877" y="8673"/>
                    <a:pt x="10408" y="12576"/>
                  </a:cubicBezTo>
                  <a:close/>
                </a:path>
              </a:pathLst>
            </a:custGeom>
            <a:solidFill>
              <a:srgbClr val="6A90A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2160;p48">
              <a:extLst>
                <a:ext uri="{FF2B5EF4-FFF2-40B4-BE49-F238E27FC236}">
                  <a16:creationId xmlns:a16="http://schemas.microsoft.com/office/drawing/2014/main" id="{DF20E8FE-87EE-4B6F-9A39-2E6F3C77724F}"/>
                </a:ext>
              </a:extLst>
            </p:cNvPr>
            <p:cNvSpPr/>
            <p:nvPr/>
          </p:nvSpPr>
          <p:spPr>
            <a:xfrm>
              <a:off x="-887125" y="1368100"/>
              <a:ext cx="1386000" cy="572100"/>
            </a:xfrm>
            <a:custGeom>
              <a:avLst/>
              <a:gdLst/>
              <a:ahLst/>
              <a:cxnLst/>
              <a:rect l="l" t="t" r="r" b="b"/>
              <a:pathLst>
                <a:path w="55440" h="22884" extrusionOk="0">
                  <a:moveTo>
                    <a:pt x="267" y="7305"/>
                  </a:moveTo>
                  <a:lnTo>
                    <a:pt x="46967" y="22549"/>
                  </a:lnTo>
                  <a:cubicBezTo>
                    <a:pt x="46967" y="22549"/>
                    <a:pt x="47935" y="22883"/>
                    <a:pt x="49069" y="22616"/>
                  </a:cubicBezTo>
                  <a:cubicBezTo>
                    <a:pt x="50136" y="22316"/>
                    <a:pt x="54406" y="20114"/>
                    <a:pt x="54806" y="19814"/>
                  </a:cubicBezTo>
                  <a:cubicBezTo>
                    <a:pt x="55240" y="19514"/>
                    <a:pt x="55440" y="18847"/>
                    <a:pt x="55073" y="18380"/>
                  </a:cubicBezTo>
                  <a:cubicBezTo>
                    <a:pt x="54706" y="17980"/>
                    <a:pt x="19047" y="701"/>
                    <a:pt x="19047" y="701"/>
                  </a:cubicBezTo>
                  <a:cubicBezTo>
                    <a:pt x="19047" y="701"/>
                    <a:pt x="17413" y="0"/>
                    <a:pt x="14911" y="701"/>
                  </a:cubicBezTo>
                  <a:cubicBezTo>
                    <a:pt x="12409" y="1434"/>
                    <a:pt x="2102" y="4870"/>
                    <a:pt x="1601" y="5304"/>
                  </a:cubicBezTo>
                  <a:cubicBezTo>
                    <a:pt x="1068" y="5671"/>
                    <a:pt x="0" y="6505"/>
                    <a:pt x="267" y="7305"/>
                  </a:cubicBezTo>
                  <a:close/>
                </a:path>
              </a:pathLst>
            </a:custGeom>
            <a:solidFill>
              <a:srgbClr val="6A90A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2161;p48">
              <a:extLst>
                <a:ext uri="{FF2B5EF4-FFF2-40B4-BE49-F238E27FC236}">
                  <a16:creationId xmlns:a16="http://schemas.microsoft.com/office/drawing/2014/main" id="{14C00B83-76E0-465D-9802-7E77FD17463E}"/>
                </a:ext>
              </a:extLst>
            </p:cNvPr>
            <p:cNvSpPr/>
            <p:nvPr/>
          </p:nvSpPr>
          <p:spPr>
            <a:xfrm>
              <a:off x="-887125" y="1499025"/>
              <a:ext cx="1386000" cy="441175"/>
            </a:xfrm>
            <a:custGeom>
              <a:avLst/>
              <a:gdLst/>
              <a:ahLst/>
              <a:cxnLst/>
              <a:rect l="l" t="t" r="r" b="b"/>
              <a:pathLst>
                <a:path w="55440" h="17647" extrusionOk="0">
                  <a:moveTo>
                    <a:pt x="267" y="2068"/>
                  </a:moveTo>
                  <a:lnTo>
                    <a:pt x="46967" y="17312"/>
                  </a:lnTo>
                  <a:cubicBezTo>
                    <a:pt x="46967" y="17312"/>
                    <a:pt x="47935" y="17646"/>
                    <a:pt x="49069" y="17379"/>
                  </a:cubicBezTo>
                  <a:cubicBezTo>
                    <a:pt x="50136" y="17079"/>
                    <a:pt x="54406" y="14877"/>
                    <a:pt x="54806" y="14577"/>
                  </a:cubicBezTo>
                  <a:cubicBezTo>
                    <a:pt x="55240" y="14277"/>
                    <a:pt x="55440" y="13610"/>
                    <a:pt x="55073" y="13143"/>
                  </a:cubicBezTo>
                  <a:lnTo>
                    <a:pt x="55073" y="13143"/>
                  </a:lnTo>
                  <a:cubicBezTo>
                    <a:pt x="54873" y="13843"/>
                    <a:pt x="53272" y="14444"/>
                    <a:pt x="51570" y="15311"/>
                  </a:cubicBezTo>
                  <a:cubicBezTo>
                    <a:pt x="49536" y="16345"/>
                    <a:pt x="48635" y="17079"/>
                    <a:pt x="47301" y="16579"/>
                  </a:cubicBezTo>
                  <a:cubicBezTo>
                    <a:pt x="45966" y="16112"/>
                    <a:pt x="1668" y="0"/>
                    <a:pt x="1668" y="0"/>
                  </a:cubicBezTo>
                  <a:cubicBezTo>
                    <a:pt x="1068" y="434"/>
                    <a:pt x="0" y="1268"/>
                    <a:pt x="267" y="2068"/>
                  </a:cubicBezTo>
                  <a:close/>
                </a:path>
              </a:pathLst>
            </a:custGeom>
            <a:solidFill>
              <a:srgbClr val="293B56">
                <a:alpha val="183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2162;p48">
              <a:extLst>
                <a:ext uri="{FF2B5EF4-FFF2-40B4-BE49-F238E27FC236}">
                  <a16:creationId xmlns:a16="http://schemas.microsoft.com/office/drawing/2014/main" id="{48365CF7-D6A4-4379-A27B-FCFD946BF6B5}"/>
                </a:ext>
              </a:extLst>
            </p:cNvPr>
            <p:cNvSpPr/>
            <p:nvPr/>
          </p:nvSpPr>
          <p:spPr>
            <a:xfrm>
              <a:off x="-165775" y="1110400"/>
              <a:ext cx="682175" cy="282725"/>
            </a:xfrm>
            <a:custGeom>
              <a:avLst/>
              <a:gdLst/>
              <a:ahLst/>
              <a:cxnLst/>
              <a:rect l="l" t="t" r="r" b="b"/>
              <a:pathLst>
                <a:path w="27287" h="11309" extrusionOk="0">
                  <a:moveTo>
                    <a:pt x="100" y="3637"/>
                  </a:moveTo>
                  <a:lnTo>
                    <a:pt x="23117" y="11142"/>
                  </a:lnTo>
                  <a:cubicBezTo>
                    <a:pt x="23117" y="11142"/>
                    <a:pt x="23617" y="11309"/>
                    <a:pt x="24184" y="11142"/>
                  </a:cubicBezTo>
                  <a:cubicBezTo>
                    <a:pt x="24718" y="10975"/>
                    <a:pt x="26786" y="9941"/>
                    <a:pt x="27020" y="9774"/>
                  </a:cubicBezTo>
                  <a:cubicBezTo>
                    <a:pt x="27220" y="9608"/>
                    <a:pt x="27286" y="9274"/>
                    <a:pt x="27120" y="9074"/>
                  </a:cubicBezTo>
                  <a:cubicBezTo>
                    <a:pt x="26953" y="8840"/>
                    <a:pt x="9374" y="334"/>
                    <a:pt x="9374" y="334"/>
                  </a:cubicBezTo>
                  <a:cubicBezTo>
                    <a:pt x="9374" y="334"/>
                    <a:pt x="8573" y="1"/>
                    <a:pt x="7339" y="334"/>
                  </a:cubicBezTo>
                  <a:cubicBezTo>
                    <a:pt x="6071" y="668"/>
                    <a:pt x="1034" y="2402"/>
                    <a:pt x="767" y="2603"/>
                  </a:cubicBezTo>
                  <a:cubicBezTo>
                    <a:pt x="534" y="2836"/>
                    <a:pt x="0" y="3270"/>
                    <a:pt x="100" y="3637"/>
                  </a:cubicBezTo>
                  <a:close/>
                </a:path>
              </a:pathLst>
            </a:custGeom>
            <a:solidFill>
              <a:srgbClr val="6A90A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2163;p48">
              <a:extLst>
                <a:ext uri="{FF2B5EF4-FFF2-40B4-BE49-F238E27FC236}">
                  <a16:creationId xmlns:a16="http://schemas.microsoft.com/office/drawing/2014/main" id="{DA94B2E0-8E62-42CE-AD64-38FA2C1842E0}"/>
                </a:ext>
              </a:extLst>
            </p:cNvPr>
            <p:cNvSpPr/>
            <p:nvPr/>
          </p:nvSpPr>
          <p:spPr>
            <a:xfrm>
              <a:off x="-165775" y="1176275"/>
              <a:ext cx="682175" cy="216850"/>
            </a:xfrm>
            <a:custGeom>
              <a:avLst/>
              <a:gdLst/>
              <a:ahLst/>
              <a:cxnLst/>
              <a:rect l="l" t="t" r="r" b="b"/>
              <a:pathLst>
                <a:path w="27287" h="8674" extrusionOk="0">
                  <a:moveTo>
                    <a:pt x="100" y="1002"/>
                  </a:moveTo>
                  <a:lnTo>
                    <a:pt x="23117" y="8507"/>
                  </a:lnTo>
                  <a:cubicBezTo>
                    <a:pt x="23117" y="8507"/>
                    <a:pt x="23617" y="8674"/>
                    <a:pt x="24184" y="8507"/>
                  </a:cubicBezTo>
                  <a:cubicBezTo>
                    <a:pt x="24718" y="8340"/>
                    <a:pt x="26786" y="7306"/>
                    <a:pt x="27020" y="7139"/>
                  </a:cubicBezTo>
                  <a:cubicBezTo>
                    <a:pt x="27220" y="7006"/>
                    <a:pt x="27286" y="6672"/>
                    <a:pt x="27120" y="6472"/>
                  </a:cubicBezTo>
                  <a:cubicBezTo>
                    <a:pt x="27120" y="6472"/>
                    <a:pt x="25118" y="7373"/>
                    <a:pt x="24384" y="7540"/>
                  </a:cubicBezTo>
                  <a:cubicBezTo>
                    <a:pt x="23617" y="7706"/>
                    <a:pt x="23017" y="7506"/>
                    <a:pt x="23017" y="7506"/>
                  </a:cubicBezTo>
                  <a:lnTo>
                    <a:pt x="801" y="1"/>
                  </a:lnTo>
                  <a:cubicBezTo>
                    <a:pt x="534" y="201"/>
                    <a:pt x="0" y="635"/>
                    <a:pt x="100" y="1002"/>
                  </a:cubicBezTo>
                  <a:close/>
                </a:path>
              </a:pathLst>
            </a:custGeom>
            <a:solidFill>
              <a:srgbClr val="293B56">
                <a:alpha val="183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2164;p48">
              <a:extLst>
                <a:ext uri="{FF2B5EF4-FFF2-40B4-BE49-F238E27FC236}">
                  <a16:creationId xmlns:a16="http://schemas.microsoft.com/office/drawing/2014/main" id="{A5ED773C-B3DC-4AF8-B660-DD515C14A5AA}"/>
                </a:ext>
              </a:extLst>
            </p:cNvPr>
            <p:cNvSpPr/>
            <p:nvPr/>
          </p:nvSpPr>
          <p:spPr>
            <a:xfrm>
              <a:off x="-145775" y="746800"/>
              <a:ext cx="284400" cy="371975"/>
            </a:xfrm>
            <a:custGeom>
              <a:avLst/>
              <a:gdLst/>
              <a:ahLst/>
              <a:cxnLst/>
              <a:rect l="l" t="t" r="r" b="b"/>
              <a:pathLst>
                <a:path w="11376" h="14879" extrusionOk="0">
                  <a:moveTo>
                    <a:pt x="1" y="14278"/>
                  </a:moveTo>
                  <a:lnTo>
                    <a:pt x="6906" y="701"/>
                  </a:lnTo>
                  <a:cubicBezTo>
                    <a:pt x="6906" y="701"/>
                    <a:pt x="7106" y="334"/>
                    <a:pt x="7606" y="201"/>
                  </a:cubicBezTo>
                  <a:cubicBezTo>
                    <a:pt x="8107" y="101"/>
                    <a:pt x="10442" y="1"/>
                    <a:pt x="10708" y="34"/>
                  </a:cubicBezTo>
                  <a:cubicBezTo>
                    <a:pt x="10942" y="101"/>
                    <a:pt x="11276" y="334"/>
                    <a:pt x="11342" y="601"/>
                  </a:cubicBezTo>
                  <a:cubicBezTo>
                    <a:pt x="11376" y="868"/>
                    <a:pt x="9041" y="12677"/>
                    <a:pt x="9041" y="12677"/>
                  </a:cubicBezTo>
                  <a:cubicBezTo>
                    <a:pt x="9041" y="12677"/>
                    <a:pt x="8740" y="13344"/>
                    <a:pt x="7606" y="13644"/>
                  </a:cubicBezTo>
                  <a:cubicBezTo>
                    <a:pt x="6472" y="13911"/>
                    <a:pt x="1569" y="14878"/>
                    <a:pt x="1235" y="14812"/>
                  </a:cubicBezTo>
                  <a:cubicBezTo>
                    <a:pt x="935" y="14778"/>
                    <a:pt x="201" y="14645"/>
                    <a:pt x="1" y="14278"/>
                  </a:cubicBezTo>
                  <a:close/>
                </a:path>
              </a:pathLst>
            </a:custGeom>
            <a:solidFill>
              <a:srgbClr val="6A90A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2165;p48">
              <a:extLst>
                <a:ext uri="{FF2B5EF4-FFF2-40B4-BE49-F238E27FC236}">
                  <a16:creationId xmlns:a16="http://schemas.microsoft.com/office/drawing/2014/main" id="{05B6682E-AD66-4255-BF74-BD4D692A4D44}"/>
                </a:ext>
              </a:extLst>
            </p:cNvPr>
            <p:cNvSpPr/>
            <p:nvPr/>
          </p:nvSpPr>
          <p:spPr>
            <a:xfrm>
              <a:off x="-145775" y="750150"/>
              <a:ext cx="201850" cy="367775"/>
            </a:xfrm>
            <a:custGeom>
              <a:avLst/>
              <a:gdLst/>
              <a:ahLst/>
              <a:cxnLst/>
              <a:rect l="l" t="t" r="r" b="b"/>
              <a:pathLst>
                <a:path w="8074" h="14711" extrusionOk="0">
                  <a:moveTo>
                    <a:pt x="1" y="14144"/>
                  </a:moveTo>
                  <a:lnTo>
                    <a:pt x="6906" y="567"/>
                  </a:lnTo>
                  <a:cubicBezTo>
                    <a:pt x="6906" y="567"/>
                    <a:pt x="7106" y="200"/>
                    <a:pt x="7606" y="67"/>
                  </a:cubicBezTo>
                  <a:cubicBezTo>
                    <a:pt x="7706" y="34"/>
                    <a:pt x="7873" y="34"/>
                    <a:pt x="8073" y="0"/>
                  </a:cubicBezTo>
                  <a:cubicBezTo>
                    <a:pt x="8073" y="0"/>
                    <a:pt x="7573" y="67"/>
                    <a:pt x="7273" y="934"/>
                  </a:cubicBezTo>
                  <a:cubicBezTo>
                    <a:pt x="6972" y="1735"/>
                    <a:pt x="1902" y="13243"/>
                    <a:pt x="1268" y="14711"/>
                  </a:cubicBezTo>
                  <a:lnTo>
                    <a:pt x="1235" y="14711"/>
                  </a:lnTo>
                  <a:cubicBezTo>
                    <a:pt x="935" y="14644"/>
                    <a:pt x="201" y="14511"/>
                    <a:pt x="1" y="14144"/>
                  </a:cubicBezTo>
                  <a:close/>
                </a:path>
              </a:pathLst>
            </a:custGeom>
            <a:solidFill>
              <a:srgbClr val="293B56">
                <a:alpha val="183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2166;p48">
              <a:extLst>
                <a:ext uri="{FF2B5EF4-FFF2-40B4-BE49-F238E27FC236}">
                  <a16:creationId xmlns:a16="http://schemas.microsoft.com/office/drawing/2014/main" id="{826187DE-A0CF-4357-B45A-1090B8210D85}"/>
                </a:ext>
              </a:extLst>
            </p:cNvPr>
            <p:cNvSpPr/>
            <p:nvPr/>
          </p:nvSpPr>
          <p:spPr>
            <a:xfrm>
              <a:off x="-1156500" y="1395600"/>
              <a:ext cx="49250" cy="60075"/>
            </a:xfrm>
            <a:custGeom>
              <a:avLst/>
              <a:gdLst/>
              <a:ahLst/>
              <a:cxnLst/>
              <a:rect l="l" t="t" r="r" b="b"/>
              <a:pathLst>
                <a:path w="1970" h="2403" extrusionOk="0">
                  <a:moveTo>
                    <a:pt x="968" y="1"/>
                  </a:moveTo>
                  <a:cubicBezTo>
                    <a:pt x="1502" y="1"/>
                    <a:pt x="1936" y="501"/>
                    <a:pt x="1969" y="1168"/>
                  </a:cubicBezTo>
                  <a:cubicBezTo>
                    <a:pt x="1969" y="1835"/>
                    <a:pt x="1535" y="2369"/>
                    <a:pt x="1002" y="2403"/>
                  </a:cubicBezTo>
                  <a:cubicBezTo>
                    <a:pt x="468" y="2403"/>
                    <a:pt x="34" y="1902"/>
                    <a:pt x="1" y="1235"/>
                  </a:cubicBezTo>
                  <a:cubicBezTo>
                    <a:pt x="1" y="568"/>
                    <a:pt x="435" y="1"/>
                    <a:pt x="968" y="1"/>
                  </a:cubicBezTo>
                  <a:close/>
                </a:path>
              </a:pathLst>
            </a:custGeom>
            <a:solidFill>
              <a:srgbClr val="5D355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2167;p48">
              <a:extLst>
                <a:ext uri="{FF2B5EF4-FFF2-40B4-BE49-F238E27FC236}">
                  <a16:creationId xmlns:a16="http://schemas.microsoft.com/office/drawing/2014/main" id="{3288AD22-159B-438D-8853-84107342EB9F}"/>
                </a:ext>
              </a:extLst>
            </p:cNvPr>
            <p:cNvSpPr/>
            <p:nvPr/>
          </p:nvSpPr>
          <p:spPr>
            <a:xfrm>
              <a:off x="-1044750" y="1370600"/>
              <a:ext cx="49225" cy="60050"/>
            </a:xfrm>
            <a:custGeom>
              <a:avLst/>
              <a:gdLst/>
              <a:ahLst/>
              <a:cxnLst/>
              <a:rect l="l" t="t" r="r" b="b"/>
              <a:pathLst>
                <a:path w="1969" h="2402" extrusionOk="0">
                  <a:moveTo>
                    <a:pt x="968" y="0"/>
                  </a:moveTo>
                  <a:cubicBezTo>
                    <a:pt x="1502" y="0"/>
                    <a:pt x="1902" y="500"/>
                    <a:pt x="1969" y="1168"/>
                  </a:cubicBezTo>
                  <a:cubicBezTo>
                    <a:pt x="1969" y="1801"/>
                    <a:pt x="1535" y="2368"/>
                    <a:pt x="1002" y="2402"/>
                  </a:cubicBezTo>
                  <a:cubicBezTo>
                    <a:pt x="468" y="2402"/>
                    <a:pt x="34" y="1901"/>
                    <a:pt x="1" y="1234"/>
                  </a:cubicBezTo>
                  <a:cubicBezTo>
                    <a:pt x="1" y="567"/>
                    <a:pt x="401" y="33"/>
                    <a:pt x="968" y="0"/>
                  </a:cubicBezTo>
                  <a:close/>
                </a:path>
              </a:pathLst>
            </a:custGeom>
            <a:solidFill>
              <a:srgbClr val="5D355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2168;p48">
              <a:extLst>
                <a:ext uri="{FF2B5EF4-FFF2-40B4-BE49-F238E27FC236}">
                  <a16:creationId xmlns:a16="http://schemas.microsoft.com/office/drawing/2014/main" id="{C40FB859-E986-47F6-9737-1BDD31CD1827}"/>
                </a:ext>
              </a:extLst>
            </p:cNvPr>
            <p:cNvSpPr/>
            <p:nvPr/>
          </p:nvSpPr>
          <p:spPr>
            <a:xfrm>
              <a:off x="-933000" y="1346400"/>
              <a:ext cx="48400" cy="60075"/>
            </a:xfrm>
            <a:custGeom>
              <a:avLst/>
              <a:gdLst/>
              <a:ahLst/>
              <a:cxnLst/>
              <a:rect l="l" t="t" r="r" b="b"/>
              <a:pathLst>
                <a:path w="1936" h="2403" extrusionOk="0">
                  <a:moveTo>
                    <a:pt x="935" y="1"/>
                  </a:moveTo>
                  <a:cubicBezTo>
                    <a:pt x="1502" y="1"/>
                    <a:pt x="1902" y="501"/>
                    <a:pt x="1935" y="1168"/>
                  </a:cubicBezTo>
                  <a:cubicBezTo>
                    <a:pt x="1935" y="1835"/>
                    <a:pt x="1535" y="2369"/>
                    <a:pt x="1001" y="2402"/>
                  </a:cubicBezTo>
                  <a:cubicBezTo>
                    <a:pt x="434" y="2402"/>
                    <a:pt x="34" y="1902"/>
                    <a:pt x="1" y="1235"/>
                  </a:cubicBezTo>
                  <a:cubicBezTo>
                    <a:pt x="1" y="568"/>
                    <a:pt x="434" y="34"/>
                    <a:pt x="935" y="1"/>
                  </a:cubicBezTo>
                  <a:close/>
                </a:path>
              </a:pathLst>
            </a:custGeom>
            <a:solidFill>
              <a:srgbClr val="5D355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2169;p48">
              <a:extLst>
                <a:ext uri="{FF2B5EF4-FFF2-40B4-BE49-F238E27FC236}">
                  <a16:creationId xmlns:a16="http://schemas.microsoft.com/office/drawing/2014/main" id="{C0A1B4B5-DBFF-484C-B1CF-2061354E8F78}"/>
                </a:ext>
              </a:extLst>
            </p:cNvPr>
            <p:cNvSpPr/>
            <p:nvPr/>
          </p:nvSpPr>
          <p:spPr>
            <a:xfrm>
              <a:off x="-820425" y="1322225"/>
              <a:ext cx="48400" cy="61725"/>
            </a:xfrm>
            <a:custGeom>
              <a:avLst/>
              <a:gdLst/>
              <a:ahLst/>
              <a:cxnLst/>
              <a:rect l="l" t="t" r="r" b="b"/>
              <a:pathLst>
                <a:path w="1936" h="2469" extrusionOk="0">
                  <a:moveTo>
                    <a:pt x="935" y="0"/>
                  </a:moveTo>
                  <a:cubicBezTo>
                    <a:pt x="1502" y="0"/>
                    <a:pt x="1902" y="501"/>
                    <a:pt x="1936" y="1168"/>
                  </a:cubicBezTo>
                  <a:cubicBezTo>
                    <a:pt x="1936" y="1835"/>
                    <a:pt x="1535" y="2369"/>
                    <a:pt x="1002" y="2435"/>
                  </a:cubicBezTo>
                  <a:cubicBezTo>
                    <a:pt x="435" y="2469"/>
                    <a:pt x="34" y="1935"/>
                    <a:pt x="1" y="1268"/>
                  </a:cubicBezTo>
                  <a:cubicBezTo>
                    <a:pt x="1" y="534"/>
                    <a:pt x="401" y="0"/>
                    <a:pt x="935" y="0"/>
                  </a:cubicBezTo>
                  <a:close/>
                </a:path>
              </a:pathLst>
            </a:custGeom>
            <a:solidFill>
              <a:srgbClr val="5D355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2170;p48">
              <a:extLst>
                <a:ext uri="{FF2B5EF4-FFF2-40B4-BE49-F238E27FC236}">
                  <a16:creationId xmlns:a16="http://schemas.microsoft.com/office/drawing/2014/main" id="{5DDDF4AB-22ED-4663-AA11-E1107852A800}"/>
                </a:ext>
              </a:extLst>
            </p:cNvPr>
            <p:cNvSpPr/>
            <p:nvPr/>
          </p:nvSpPr>
          <p:spPr>
            <a:xfrm>
              <a:off x="-709500" y="1297200"/>
              <a:ext cx="49225" cy="60900"/>
            </a:xfrm>
            <a:custGeom>
              <a:avLst/>
              <a:gdLst/>
              <a:ahLst/>
              <a:cxnLst/>
              <a:rect l="l" t="t" r="r" b="b"/>
              <a:pathLst>
                <a:path w="1969" h="2436" extrusionOk="0">
                  <a:moveTo>
                    <a:pt x="968" y="1"/>
                  </a:moveTo>
                  <a:cubicBezTo>
                    <a:pt x="1501" y="1"/>
                    <a:pt x="1935" y="501"/>
                    <a:pt x="1968" y="1168"/>
                  </a:cubicBezTo>
                  <a:cubicBezTo>
                    <a:pt x="1968" y="1835"/>
                    <a:pt x="1568" y="2369"/>
                    <a:pt x="1001" y="2436"/>
                  </a:cubicBezTo>
                  <a:cubicBezTo>
                    <a:pt x="467" y="2436"/>
                    <a:pt x="67" y="1902"/>
                    <a:pt x="0" y="1268"/>
                  </a:cubicBezTo>
                  <a:cubicBezTo>
                    <a:pt x="0" y="601"/>
                    <a:pt x="434" y="34"/>
                    <a:pt x="968" y="1"/>
                  </a:cubicBezTo>
                  <a:close/>
                </a:path>
              </a:pathLst>
            </a:custGeom>
            <a:solidFill>
              <a:srgbClr val="5D355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2171;p48">
              <a:extLst>
                <a:ext uri="{FF2B5EF4-FFF2-40B4-BE49-F238E27FC236}">
                  <a16:creationId xmlns:a16="http://schemas.microsoft.com/office/drawing/2014/main" id="{05EADDD2-2F79-40EB-961D-360BEC229717}"/>
                </a:ext>
              </a:extLst>
            </p:cNvPr>
            <p:cNvSpPr/>
            <p:nvPr/>
          </p:nvSpPr>
          <p:spPr>
            <a:xfrm>
              <a:off x="-597750" y="1273025"/>
              <a:ext cx="49225" cy="60900"/>
            </a:xfrm>
            <a:custGeom>
              <a:avLst/>
              <a:gdLst/>
              <a:ahLst/>
              <a:cxnLst/>
              <a:rect l="l" t="t" r="r" b="b"/>
              <a:pathLst>
                <a:path w="1969" h="2436" extrusionOk="0">
                  <a:moveTo>
                    <a:pt x="968" y="0"/>
                  </a:moveTo>
                  <a:cubicBezTo>
                    <a:pt x="1501" y="0"/>
                    <a:pt x="1935" y="501"/>
                    <a:pt x="1968" y="1168"/>
                  </a:cubicBezTo>
                  <a:cubicBezTo>
                    <a:pt x="1968" y="1835"/>
                    <a:pt x="1535" y="2402"/>
                    <a:pt x="1001" y="2435"/>
                  </a:cubicBezTo>
                  <a:cubicBezTo>
                    <a:pt x="467" y="2435"/>
                    <a:pt x="34" y="1935"/>
                    <a:pt x="0" y="1268"/>
                  </a:cubicBezTo>
                  <a:cubicBezTo>
                    <a:pt x="0" y="601"/>
                    <a:pt x="434" y="0"/>
                    <a:pt x="968" y="0"/>
                  </a:cubicBezTo>
                  <a:close/>
                </a:path>
              </a:pathLst>
            </a:custGeom>
            <a:solidFill>
              <a:srgbClr val="5D355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2172;p48">
              <a:extLst>
                <a:ext uri="{FF2B5EF4-FFF2-40B4-BE49-F238E27FC236}">
                  <a16:creationId xmlns:a16="http://schemas.microsoft.com/office/drawing/2014/main" id="{CB69CEB9-DBDB-44E3-A2CB-5625C98FF647}"/>
                </a:ext>
              </a:extLst>
            </p:cNvPr>
            <p:cNvSpPr/>
            <p:nvPr/>
          </p:nvSpPr>
          <p:spPr>
            <a:xfrm>
              <a:off x="-486000" y="1249675"/>
              <a:ext cx="49225" cy="60075"/>
            </a:xfrm>
            <a:custGeom>
              <a:avLst/>
              <a:gdLst/>
              <a:ahLst/>
              <a:cxnLst/>
              <a:rect l="l" t="t" r="r" b="b"/>
              <a:pathLst>
                <a:path w="1969" h="2403" extrusionOk="0">
                  <a:moveTo>
                    <a:pt x="967" y="0"/>
                  </a:moveTo>
                  <a:cubicBezTo>
                    <a:pt x="1501" y="0"/>
                    <a:pt x="1935" y="501"/>
                    <a:pt x="1968" y="1168"/>
                  </a:cubicBezTo>
                  <a:cubicBezTo>
                    <a:pt x="1968" y="1835"/>
                    <a:pt x="1535" y="2369"/>
                    <a:pt x="1001" y="2402"/>
                  </a:cubicBezTo>
                  <a:cubicBezTo>
                    <a:pt x="467" y="2402"/>
                    <a:pt x="33" y="1902"/>
                    <a:pt x="0" y="1235"/>
                  </a:cubicBezTo>
                  <a:cubicBezTo>
                    <a:pt x="0" y="534"/>
                    <a:pt x="467" y="0"/>
                    <a:pt x="967" y="0"/>
                  </a:cubicBezTo>
                  <a:close/>
                </a:path>
              </a:pathLst>
            </a:custGeom>
            <a:solidFill>
              <a:srgbClr val="5D355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2173;p48">
              <a:extLst>
                <a:ext uri="{FF2B5EF4-FFF2-40B4-BE49-F238E27FC236}">
                  <a16:creationId xmlns:a16="http://schemas.microsoft.com/office/drawing/2014/main" id="{BFC8D82E-37AE-4DDB-8E48-00D787A7E84C}"/>
                </a:ext>
              </a:extLst>
            </p:cNvPr>
            <p:cNvSpPr/>
            <p:nvPr/>
          </p:nvSpPr>
          <p:spPr>
            <a:xfrm>
              <a:off x="-373425" y="1224650"/>
              <a:ext cx="49225" cy="60075"/>
            </a:xfrm>
            <a:custGeom>
              <a:avLst/>
              <a:gdLst/>
              <a:ahLst/>
              <a:cxnLst/>
              <a:rect l="l" t="t" r="r" b="b"/>
              <a:pathLst>
                <a:path w="1969" h="2403" extrusionOk="0">
                  <a:moveTo>
                    <a:pt x="968" y="1"/>
                  </a:moveTo>
                  <a:cubicBezTo>
                    <a:pt x="1501" y="1"/>
                    <a:pt x="1935" y="501"/>
                    <a:pt x="1968" y="1168"/>
                  </a:cubicBezTo>
                  <a:cubicBezTo>
                    <a:pt x="1968" y="1802"/>
                    <a:pt x="1535" y="2369"/>
                    <a:pt x="1001" y="2402"/>
                  </a:cubicBezTo>
                  <a:cubicBezTo>
                    <a:pt x="467" y="2402"/>
                    <a:pt x="34" y="1902"/>
                    <a:pt x="0" y="1235"/>
                  </a:cubicBezTo>
                  <a:cubicBezTo>
                    <a:pt x="0" y="568"/>
                    <a:pt x="401" y="34"/>
                    <a:pt x="968" y="1"/>
                  </a:cubicBezTo>
                  <a:close/>
                </a:path>
              </a:pathLst>
            </a:custGeom>
            <a:solidFill>
              <a:srgbClr val="5D355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2174;p48">
              <a:extLst>
                <a:ext uri="{FF2B5EF4-FFF2-40B4-BE49-F238E27FC236}">
                  <a16:creationId xmlns:a16="http://schemas.microsoft.com/office/drawing/2014/main" id="{FB4518BB-3289-4567-B992-B7774CED4171}"/>
                </a:ext>
              </a:extLst>
            </p:cNvPr>
            <p:cNvSpPr/>
            <p:nvPr/>
          </p:nvSpPr>
          <p:spPr>
            <a:xfrm>
              <a:off x="-261675" y="1200475"/>
              <a:ext cx="48375" cy="60050"/>
            </a:xfrm>
            <a:custGeom>
              <a:avLst/>
              <a:gdLst/>
              <a:ahLst/>
              <a:cxnLst/>
              <a:rect l="l" t="t" r="r" b="b"/>
              <a:pathLst>
                <a:path w="1935" h="2402" extrusionOk="0">
                  <a:moveTo>
                    <a:pt x="934" y="0"/>
                  </a:moveTo>
                  <a:cubicBezTo>
                    <a:pt x="1501" y="0"/>
                    <a:pt x="1902" y="501"/>
                    <a:pt x="1935" y="1168"/>
                  </a:cubicBezTo>
                  <a:cubicBezTo>
                    <a:pt x="1935" y="1835"/>
                    <a:pt x="1535" y="2369"/>
                    <a:pt x="1001" y="2402"/>
                  </a:cubicBezTo>
                  <a:cubicBezTo>
                    <a:pt x="434" y="2402"/>
                    <a:pt x="34" y="1902"/>
                    <a:pt x="0" y="1234"/>
                  </a:cubicBezTo>
                  <a:cubicBezTo>
                    <a:pt x="0" y="567"/>
                    <a:pt x="400" y="0"/>
                    <a:pt x="934" y="0"/>
                  </a:cubicBezTo>
                  <a:close/>
                </a:path>
              </a:pathLst>
            </a:custGeom>
            <a:solidFill>
              <a:srgbClr val="5D355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2175;p48">
              <a:extLst>
                <a:ext uri="{FF2B5EF4-FFF2-40B4-BE49-F238E27FC236}">
                  <a16:creationId xmlns:a16="http://schemas.microsoft.com/office/drawing/2014/main" id="{F91BAB8C-D563-48CA-99FD-7C38DDCC7291}"/>
                </a:ext>
              </a:extLst>
            </p:cNvPr>
            <p:cNvSpPr/>
            <p:nvPr/>
          </p:nvSpPr>
          <p:spPr>
            <a:xfrm>
              <a:off x="-1544275" y="971125"/>
              <a:ext cx="438675" cy="176825"/>
            </a:xfrm>
            <a:custGeom>
              <a:avLst/>
              <a:gdLst/>
              <a:ahLst/>
              <a:cxnLst/>
              <a:rect l="l" t="t" r="r" b="b"/>
              <a:pathLst>
                <a:path w="17547" h="7073" extrusionOk="0">
                  <a:moveTo>
                    <a:pt x="5438" y="7073"/>
                  </a:moveTo>
                  <a:cubicBezTo>
                    <a:pt x="5538" y="6672"/>
                    <a:pt x="5838" y="6306"/>
                    <a:pt x="6439" y="6072"/>
                  </a:cubicBezTo>
                  <a:cubicBezTo>
                    <a:pt x="7540" y="5672"/>
                    <a:pt x="13177" y="4437"/>
                    <a:pt x="14011" y="4271"/>
                  </a:cubicBezTo>
                  <a:cubicBezTo>
                    <a:pt x="14811" y="4071"/>
                    <a:pt x="16479" y="4204"/>
                    <a:pt x="17547" y="4504"/>
                  </a:cubicBezTo>
                  <a:lnTo>
                    <a:pt x="9875" y="34"/>
                  </a:lnTo>
                  <a:cubicBezTo>
                    <a:pt x="9341" y="1"/>
                    <a:pt x="8841" y="34"/>
                    <a:pt x="8507" y="101"/>
                  </a:cubicBezTo>
                  <a:cubicBezTo>
                    <a:pt x="7673" y="335"/>
                    <a:pt x="2036" y="1535"/>
                    <a:pt x="935" y="1902"/>
                  </a:cubicBezTo>
                  <a:cubicBezTo>
                    <a:pt x="435" y="2069"/>
                    <a:pt x="168" y="2403"/>
                    <a:pt x="1" y="2736"/>
                  </a:cubicBezTo>
                  <a:cubicBezTo>
                    <a:pt x="1502" y="4004"/>
                    <a:pt x="3370" y="5505"/>
                    <a:pt x="5438" y="7073"/>
                  </a:cubicBezTo>
                  <a:close/>
                </a:path>
              </a:pathLst>
            </a:custGeom>
            <a:solidFill>
              <a:srgbClr val="F0E7D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2176;p48">
              <a:extLst>
                <a:ext uri="{FF2B5EF4-FFF2-40B4-BE49-F238E27FC236}">
                  <a16:creationId xmlns:a16="http://schemas.microsoft.com/office/drawing/2014/main" id="{BEB8B621-8EB5-4F2C-BE73-9BFA3490DA0D}"/>
                </a:ext>
              </a:extLst>
            </p:cNvPr>
            <p:cNvSpPr/>
            <p:nvPr/>
          </p:nvSpPr>
          <p:spPr>
            <a:xfrm>
              <a:off x="-1544275" y="1022000"/>
              <a:ext cx="158475" cy="125950"/>
            </a:xfrm>
            <a:custGeom>
              <a:avLst/>
              <a:gdLst/>
              <a:ahLst/>
              <a:cxnLst/>
              <a:rect l="l" t="t" r="r" b="b"/>
              <a:pathLst>
                <a:path w="6339" h="5038" extrusionOk="0">
                  <a:moveTo>
                    <a:pt x="5438" y="5038"/>
                  </a:moveTo>
                  <a:cubicBezTo>
                    <a:pt x="5538" y="4671"/>
                    <a:pt x="5838" y="4304"/>
                    <a:pt x="6339" y="4104"/>
                  </a:cubicBezTo>
                  <a:cubicBezTo>
                    <a:pt x="4471" y="2703"/>
                    <a:pt x="2436" y="1268"/>
                    <a:pt x="701" y="1"/>
                  </a:cubicBezTo>
                  <a:cubicBezTo>
                    <a:pt x="334" y="168"/>
                    <a:pt x="134" y="468"/>
                    <a:pt x="1" y="768"/>
                  </a:cubicBezTo>
                  <a:cubicBezTo>
                    <a:pt x="1502" y="1969"/>
                    <a:pt x="3370" y="3470"/>
                    <a:pt x="5438" y="5038"/>
                  </a:cubicBezTo>
                  <a:close/>
                </a:path>
              </a:pathLst>
            </a:custGeom>
            <a:solidFill>
              <a:srgbClr val="AE848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2177;p48">
              <a:extLst>
                <a:ext uri="{FF2B5EF4-FFF2-40B4-BE49-F238E27FC236}">
                  <a16:creationId xmlns:a16="http://schemas.microsoft.com/office/drawing/2014/main" id="{9449A642-AE32-4B8E-90C3-30BADBE4BB65}"/>
                </a:ext>
              </a:extLst>
            </p:cNvPr>
            <p:cNvSpPr/>
            <p:nvPr/>
          </p:nvSpPr>
          <p:spPr>
            <a:xfrm>
              <a:off x="-520200" y="1505675"/>
              <a:ext cx="577925" cy="248550"/>
            </a:xfrm>
            <a:custGeom>
              <a:avLst/>
              <a:gdLst/>
              <a:ahLst/>
              <a:cxnLst/>
              <a:rect l="l" t="t" r="r" b="b"/>
              <a:pathLst>
                <a:path w="23117" h="9942" extrusionOk="0">
                  <a:moveTo>
                    <a:pt x="10708" y="9508"/>
                  </a:moveTo>
                  <a:cubicBezTo>
                    <a:pt x="11709" y="8674"/>
                    <a:pt x="19581" y="5371"/>
                    <a:pt x="21783" y="4604"/>
                  </a:cubicBezTo>
                  <a:cubicBezTo>
                    <a:pt x="22183" y="4471"/>
                    <a:pt x="22617" y="4371"/>
                    <a:pt x="23117" y="4337"/>
                  </a:cubicBezTo>
                  <a:cubicBezTo>
                    <a:pt x="20081" y="2870"/>
                    <a:pt x="17046" y="1369"/>
                    <a:pt x="14277" y="34"/>
                  </a:cubicBezTo>
                  <a:cubicBezTo>
                    <a:pt x="13377" y="1"/>
                    <a:pt x="12509" y="101"/>
                    <a:pt x="11842" y="335"/>
                  </a:cubicBezTo>
                  <a:cubicBezTo>
                    <a:pt x="9607" y="1135"/>
                    <a:pt x="1735" y="4437"/>
                    <a:pt x="734" y="5271"/>
                  </a:cubicBezTo>
                  <a:cubicBezTo>
                    <a:pt x="434" y="5505"/>
                    <a:pt x="201" y="5972"/>
                    <a:pt x="0" y="6539"/>
                  </a:cubicBezTo>
                  <a:lnTo>
                    <a:pt x="10375" y="9941"/>
                  </a:lnTo>
                  <a:cubicBezTo>
                    <a:pt x="10508" y="9775"/>
                    <a:pt x="10575" y="9608"/>
                    <a:pt x="10708" y="9508"/>
                  </a:cubicBezTo>
                  <a:close/>
                </a:path>
              </a:pathLst>
            </a:custGeom>
            <a:solidFill>
              <a:srgbClr val="F0E7D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2178;p48">
              <a:extLst>
                <a:ext uri="{FF2B5EF4-FFF2-40B4-BE49-F238E27FC236}">
                  <a16:creationId xmlns:a16="http://schemas.microsoft.com/office/drawing/2014/main" id="{0FD86AD7-C8A8-49F7-B0E6-9A1BD65B07A1}"/>
                </a:ext>
              </a:extLst>
            </p:cNvPr>
            <p:cNvSpPr/>
            <p:nvPr/>
          </p:nvSpPr>
          <p:spPr>
            <a:xfrm>
              <a:off x="-519375" y="1629100"/>
              <a:ext cx="296900" cy="123450"/>
            </a:xfrm>
            <a:custGeom>
              <a:avLst/>
              <a:gdLst/>
              <a:ahLst/>
              <a:cxnLst/>
              <a:rect l="l" t="t" r="r" b="b"/>
              <a:pathLst>
                <a:path w="11876" h="4938" extrusionOk="0">
                  <a:moveTo>
                    <a:pt x="10675" y="4571"/>
                  </a:moveTo>
                  <a:cubicBezTo>
                    <a:pt x="10842" y="4404"/>
                    <a:pt x="11309" y="4170"/>
                    <a:pt x="11876" y="3870"/>
                  </a:cubicBezTo>
                  <a:lnTo>
                    <a:pt x="1202" y="1"/>
                  </a:lnTo>
                  <a:cubicBezTo>
                    <a:pt x="1002" y="101"/>
                    <a:pt x="868" y="201"/>
                    <a:pt x="768" y="268"/>
                  </a:cubicBezTo>
                  <a:cubicBezTo>
                    <a:pt x="468" y="535"/>
                    <a:pt x="201" y="968"/>
                    <a:pt x="1" y="1569"/>
                  </a:cubicBezTo>
                  <a:lnTo>
                    <a:pt x="10375" y="4938"/>
                  </a:lnTo>
                  <a:cubicBezTo>
                    <a:pt x="10475" y="4838"/>
                    <a:pt x="10542" y="4671"/>
                    <a:pt x="10675" y="4571"/>
                  </a:cubicBezTo>
                  <a:close/>
                </a:path>
              </a:pathLst>
            </a:custGeom>
            <a:solidFill>
              <a:srgbClr val="AE848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151195838"/>
      </p:ext>
    </p:extLst>
  </p:cSld>
  <p:clrMapOvr>
    <a:masterClrMapping/>
  </p:clrMapOvr>
  <p:transition spd="med">
    <p:split orient="vert"/>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4EFEA"/>
        </a:solidFill>
        <a:effectLst/>
      </p:bgPr>
    </p:bg>
    <p:spTree>
      <p:nvGrpSpPr>
        <p:cNvPr id="1" name=""/>
        <p:cNvGrpSpPr/>
        <p:nvPr/>
      </p:nvGrpSpPr>
      <p:grpSpPr>
        <a:xfrm>
          <a:off x="0" y="0"/>
          <a:ext cx="0" cy="0"/>
          <a:chOff x="0" y="0"/>
          <a:chExt cx="0" cy="0"/>
        </a:xfrm>
      </p:grpSpPr>
      <p:grpSp>
        <p:nvGrpSpPr>
          <p:cNvPr id="9" name="Group 9"/>
          <p:cNvGrpSpPr/>
          <p:nvPr/>
        </p:nvGrpSpPr>
        <p:grpSpPr>
          <a:xfrm>
            <a:off x="0" y="0"/>
            <a:ext cx="630133" cy="10287000"/>
            <a:chOff x="0" y="0"/>
            <a:chExt cx="165961" cy="2709333"/>
          </a:xfrm>
        </p:grpSpPr>
        <p:sp>
          <p:nvSpPr>
            <p:cNvPr id="10" name="Freeform 10"/>
            <p:cNvSpPr/>
            <p:nvPr/>
          </p:nvSpPr>
          <p:spPr>
            <a:xfrm>
              <a:off x="0" y="0"/>
              <a:ext cx="165961" cy="2709333"/>
            </a:xfrm>
            <a:custGeom>
              <a:avLst/>
              <a:gdLst/>
              <a:ahLst/>
              <a:cxnLst/>
              <a:rect l="l" t="t" r="r" b="b"/>
              <a:pathLst>
                <a:path w="165961" h="2709333">
                  <a:moveTo>
                    <a:pt x="0" y="0"/>
                  </a:moveTo>
                  <a:lnTo>
                    <a:pt x="165961" y="0"/>
                  </a:lnTo>
                  <a:lnTo>
                    <a:pt x="165961" y="2709333"/>
                  </a:lnTo>
                  <a:lnTo>
                    <a:pt x="0" y="2709333"/>
                  </a:lnTo>
                  <a:close/>
                </a:path>
              </a:pathLst>
            </a:custGeom>
            <a:solidFill>
              <a:srgbClr val="816456"/>
            </a:solidFill>
          </p:spPr>
        </p:sp>
        <p:sp>
          <p:nvSpPr>
            <p:cNvPr id="11" name="TextBox 11"/>
            <p:cNvSpPr txBox="1"/>
            <p:nvPr/>
          </p:nvSpPr>
          <p:spPr>
            <a:xfrm>
              <a:off x="0" y="-66675"/>
              <a:ext cx="812800" cy="879475"/>
            </a:xfrm>
            <a:prstGeom prst="rect">
              <a:avLst/>
            </a:prstGeom>
          </p:spPr>
          <p:txBody>
            <a:bodyPr lIns="50800" tIns="50800" rIns="50800" bIns="50800" rtlCol="0" anchor="ctr"/>
            <a:lstStyle/>
            <a:p>
              <a:pPr marL="0" marR="0" lvl="0" indent="0" algn="ctr" defTabSz="914400" rtl="0" eaLnBrk="1" fontAlgn="auto" latinLnBrk="0" hangingPunct="1">
                <a:lnSpc>
                  <a:spcPts val="34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5" name="Group 2">
            <a:extLst>
              <a:ext uri="{FF2B5EF4-FFF2-40B4-BE49-F238E27FC236}">
                <a16:creationId xmlns:a16="http://schemas.microsoft.com/office/drawing/2014/main" id="{8A5289C7-5C49-4636-A5F3-24F24B7D0484}"/>
              </a:ext>
            </a:extLst>
          </p:cNvPr>
          <p:cNvGrpSpPr/>
          <p:nvPr/>
        </p:nvGrpSpPr>
        <p:grpSpPr>
          <a:xfrm>
            <a:off x="12039600" y="0"/>
            <a:ext cx="6248400" cy="10277299"/>
            <a:chOff x="0" y="0"/>
            <a:chExt cx="812800" cy="2706778"/>
          </a:xfrm>
        </p:grpSpPr>
        <p:sp>
          <p:nvSpPr>
            <p:cNvPr id="26" name="Freeform 3">
              <a:extLst>
                <a:ext uri="{FF2B5EF4-FFF2-40B4-BE49-F238E27FC236}">
                  <a16:creationId xmlns:a16="http://schemas.microsoft.com/office/drawing/2014/main" id="{28683F30-56E1-47A8-9640-0AD3C508E149}"/>
                </a:ext>
              </a:extLst>
            </p:cNvPr>
            <p:cNvSpPr/>
            <p:nvPr/>
          </p:nvSpPr>
          <p:spPr>
            <a:xfrm>
              <a:off x="0" y="0"/>
              <a:ext cx="812800" cy="2706778"/>
            </a:xfrm>
            <a:custGeom>
              <a:avLst/>
              <a:gdLst/>
              <a:ahLst/>
              <a:cxnLst/>
              <a:rect l="l" t="t" r="r" b="b"/>
              <a:pathLst>
                <a:path w="812800" h="2706778">
                  <a:moveTo>
                    <a:pt x="0" y="0"/>
                  </a:moveTo>
                  <a:lnTo>
                    <a:pt x="812800" y="0"/>
                  </a:lnTo>
                  <a:lnTo>
                    <a:pt x="812800" y="2706778"/>
                  </a:lnTo>
                  <a:lnTo>
                    <a:pt x="0" y="2706778"/>
                  </a:lnTo>
                  <a:close/>
                </a:path>
              </a:pathLst>
            </a:custGeom>
            <a:solidFill>
              <a:srgbClr val="816456"/>
            </a:solidFill>
          </p:spPr>
        </p:sp>
        <p:sp>
          <p:nvSpPr>
            <p:cNvPr id="27" name="TextBox 4">
              <a:extLst>
                <a:ext uri="{FF2B5EF4-FFF2-40B4-BE49-F238E27FC236}">
                  <a16:creationId xmlns:a16="http://schemas.microsoft.com/office/drawing/2014/main" id="{ADC7BB46-666B-46F9-854B-21B5748D68AF}"/>
                </a:ext>
              </a:extLst>
            </p:cNvPr>
            <p:cNvSpPr txBox="1"/>
            <p:nvPr/>
          </p:nvSpPr>
          <p:spPr>
            <a:xfrm>
              <a:off x="0" y="-66675"/>
              <a:ext cx="812800" cy="879475"/>
            </a:xfrm>
            <a:prstGeom prst="rect">
              <a:avLst/>
            </a:prstGeom>
          </p:spPr>
          <p:txBody>
            <a:bodyPr lIns="50800" tIns="50800" rIns="50800" bIns="50800" rtlCol="0" anchor="ctr"/>
            <a:lstStyle/>
            <a:p>
              <a:pPr algn="ctr">
                <a:lnSpc>
                  <a:spcPts val="3499"/>
                </a:lnSpc>
              </a:pPr>
              <a:endParaRPr/>
            </a:p>
          </p:txBody>
        </p:sp>
      </p:grpSp>
      <p:pic>
        <p:nvPicPr>
          <p:cNvPr id="5122" name="Picture 2" descr="Bài 5. Sự cân bằng. Quán tính - Hoc24">
            <a:extLst>
              <a:ext uri="{FF2B5EF4-FFF2-40B4-BE49-F238E27FC236}">
                <a16:creationId xmlns:a16="http://schemas.microsoft.com/office/drawing/2014/main" id="{ACE69301-4207-4146-8FF6-44635FCEB046}"/>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2039600" y="2705100"/>
            <a:ext cx="6248400" cy="4343400"/>
          </a:xfrm>
          <a:prstGeom prst="rect">
            <a:avLst/>
          </a:prstGeom>
          <a:noFill/>
          <a:extLst>
            <a:ext uri="{909E8E84-426E-40DD-AFC4-6F175D3DCCD1}">
              <a14:hiddenFill xmlns:a14="http://schemas.microsoft.com/office/drawing/2010/main">
                <a:solidFill>
                  <a:srgbClr val="FFFFFF"/>
                </a:solidFill>
              </a14:hiddenFill>
            </a:ext>
          </a:extLst>
        </p:spPr>
      </p:pic>
      <p:cxnSp>
        <p:nvCxnSpPr>
          <p:cNvPr id="28" name="Straight Connector 27">
            <a:extLst>
              <a:ext uri="{FF2B5EF4-FFF2-40B4-BE49-F238E27FC236}">
                <a16:creationId xmlns:a16="http://schemas.microsoft.com/office/drawing/2014/main" id="{87E7809C-F232-41D2-AE93-B00EF1D01FB8}"/>
              </a:ext>
            </a:extLst>
          </p:cNvPr>
          <p:cNvCxnSpPr>
            <a:cxnSpLocks/>
          </p:cNvCxnSpPr>
          <p:nvPr/>
        </p:nvCxnSpPr>
        <p:spPr>
          <a:xfrm>
            <a:off x="11734800" y="470529"/>
            <a:ext cx="6553200" cy="24771"/>
          </a:xfrm>
          <a:prstGeom prst="line">
            <a:avLst/>
          </a:prstGeom>
          <a:ln w="76200">
            <a:solidFill>
              <a:srgbClr val="F4EFEA"/>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A14B2A9F-5183-4B86-8214-72784079D75E}"/>
              </a:ext>
            </a:extLst>
          </p:cNvPr>
          <p:cNvCxnSpPr>
            <a:cxnSpLocks/>
          </p:cNvCxnSpPr>
          <p:nvPr/>
        </p:nvCxnSpPr>
        <p:spPr>
          <a:xfrm>
            <a:off x="13411200" y="-419100"/>
            <a:ext cx="4876800" cy="1295400"/>
          </a:xfrm>
          <a:prstGeom prst="line">
            <a:avLst/>
          </a:prstGeom>
          <a:ln w="76200">
            <a:solidFill>
              <a:srgbClr val="F4EFEA"/>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B9B3331-1A98-4410-A52A-F75F0FC192A0}"/>
              </a:ext>
            </a:extLst>
          </p:cNvPr>
          <p:cNvCxnSpPr>
            <a:cxnSpLocks/>
          </p:cNvCxnSpPr>
          <p:nvPr/>
        </p:nvCxnSpPr>
        <p:spPr>
          <a:xfrm>
            <a:off x="11990952" y="-28399"/>
            <a:ext cx="6906648" cy="1157856"/>
          </a:xfrm>
          <a:prstGeom prst="line">
            <a:avLst/>
          </a:prstGeom>
          <a:ln w="76200">
            <a:solidFill>
              <a:srgbClr val="F4EFEA"/>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043DD132-B69F-4409-9400-EE80DAB8DFB8}"/>
              </a:ext>
            </a:extLst>
          </p:cNvPr>
          <p:cNvCxnSpPr>
            <a:cxnSpLocks/>
          </p:cNvCxnSpPr>
          <p:nvPr/>
        </p:nvCxnSpPr>
        <p:spPr>
          <a:xfrm>
            <a:off x="12039600" y="9858199"/>
            <a:ext cx="6248400" cy="0"/>
          </a:xfrm>
          <a:prstGeom prst="line">
            <a:avLst/>
          </a:prstGeom>
          <a:ln w="76200">
            <a:solidFill>
              <a:srgbClr val="F4EFEA"/>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B6929927-958B-4158-ADD5-02DB1A2E590E}"/>
              </a:ext>
            </a:extLst>
          </p:cNvPr>
          <p:cNvCxnSpPr>
            <a:cxnSpLocks/>
          </p:cNvCxnSpPr>
          <p:nvPr/>
        </p:nvCxnSpPr>
        <p:spPr>
          <a:xfrm>
            <a:off x="11990952" y="8420100"/>
            <a:ext cx="6297048" cy="1819099"/>
          </a:xfrm>
          <a:prstGeom prst="line">
            <a:avLst/>
          </a:prstGeom>
          <a:ln w="76200">
            <a:solidFill>
              <a:srgbClr val="F4EFEA"/>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10E134C-9230-4278-B8A2-298FFD2FB57A}"/>
              </a:ext>
            </a:extLst>
          </p:cNvPr>
          <p:cNvCxnSpPr>
            <a:cxnSpLocks/>
          </p:cNvCxnSpPr>
          <p:nvPr/>
        </p:nvCxnSpPr>
        <p:spPr>
          <a:xfrm>
            <a:off x="11990952" y="9153493"/>
            <a:ext cx="6906648" cy="1338863"/>
          </a:xfrm>
          <a:prstGeom prst="line">
            <a:avLst/>
          </a:prstGeom>
          <a:ln w="76200">
            <a:solidFill>
              <a:srgbClr val="F4EFEA"/>
            </a:solidFill>
          </a:ln>
        </p:spPr>
        <p:style>
          <a:lnRef idx="1">
            <a:schemeClr val="accent1"/>
          </a:lnRef>
          <a:fillRef idx="0">
            <a:schemeClr val="accent1"/>
          </a:fillRef>
          <a:effectRef idx="0">
            <a:schemeClr val="accent1"/>
          </a:effectRef>
          <a:fontRef idx="minor">
            <a:schemeClr val="tx1"/>
          </a:fontRef>
        </p:style>
      </p:cxnSp>
      <p:sp>
        <p:nvSpPr>
          <p:cNvPr id="46" name="TextBox 18">
            <a:extLst>
              <a:ext uri="{FF2B5EF4-FFF2-40B4-BE49-F238E27FC236}">
                <a16:creationId xmlns:a16="http://schemas.microsoft.com/office/drawing/2014/main" id="{E58E09A5-4E56-4FAB-97D3-79770D48920A}"/>
              </a:ext>
            </a:extLst>
          </p:cNvPr>
          <p:cNvSpPr txBox="1"/>
          <p:nvPr/>
        </p:nvSpPr>
        <p:spPr>
          <a:xfrm>
            <a:off x="1361504" y="470529"/>
            <a:ext cx="14559749" cy="1214179"/>
          </a:xfrm>
          <a:prstGeom prst="rect">
            <a:avLst/>
          </a:prstGeom>
        </p:spPr>
        <p:txBody>
          <a:bodyPr wrap="square" lIns="0" tIns="0" rIns="0" bIns="0" rtlCol="0" anchor="t">
            <a:spAutoFit/>
          </a:bodyPr>
          <a:lstStyle/>
          <a:p>
            <a:pPr marL="0" marR="0" lvl="0" indent="0" algn="just" defTabSz="914400" rtl="0" eaLnBrk="1" fontAlgn="auto" latinLnBrk="0" hangingPunct="1">
              <a:lnSpc>
                <a:spcPts val="10499"/>
              </a:lnSpc>
              <a:spcBef>
                <a:spcPts val="0"/>
              </a:spcBef>
              <a:spcAft>
                <a:spcPts val="0"/>
              </a:spcAft>
              <a:buClrTx/>
              <a:buSzTx/>
              <a:buFontTx/>
              <a:buNone/>
              <a:tabLst/>
              <a:defRPr/>
            </a:pPr>
            <a:r>
              <a:rPr kumimoji="0" lang="en-US" sz="6000" b="1" i="0" u="none" strike="noStrike" kern="1200" cap="none" spc="69" normalizeH="0" baseline="0" noProof="0" dirty="0">
                <a:ln>
                  <a:noFill/>
                </a:ln>
                <a:solidFill>
                  <a:srgbClr val="4C393B"/>
                </a:solidFill>
                <a:effectLst/>
                <a:uLnTx/>
                <a:uFillTx/>
                <a:latin typeface="Arial" panose="020B0604020202020204" pitchFamily="34" charset="0"/>
                <a:cs typeface="Arial" panose="020B0604020202020204" pitchFamily="34" charset="0"/>
              </a:rPr>
              <a:t>1. Định luật I Newton</a:t>
            </a:r>
          </a:p>
        </p:txBody>
      </p:sp>
      <p:sp>
        <p:nvSpPr>
          <p:cNvPr id="50" name="TextBox 49">
            <a:extLst>
              <a:ext uri="{FF2B5EF4-FFF2-40B4-BE49-F238E27FC236}">
                <a16:creationId xmlns:a16="http://schemas.microsoft.com/office/drawing/2014/main" id="{425C6B16-C78D-46B8-83ED-F2F0E67A75B0}"/>
              </a:ext>
            </a:extLst>
          </p:cNvPr>
          <p:cNvSpPr txBox="1"/>
          <p:nvPr/>
        </p:nvSpPr>
        <p:spPr>
          <a:xfrm>
            <a:off x="1361504" y="2104599"/>
            <a:ext cx="9471990" cy="4029501"/>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Pts val="4000"/>
              <a:buFont typeface="Archivo Black"/>
              <a:buNone/>
              <a:tabLst/>
              <a:defRPr/>
            </a:pPr>
            <a:r>
              <a:rPr lang="en-US" sz="4400" dirty="0">
                <a:solidFill>
                  <a:srgbClr val="000000"/>
                </a:solidFill>
                <a:effectLst/>
                <a:latin typeface="Arial" panose="020B0604020202020204" pitchFamily="34" charset="0"/>
                <a:ea typeface="Aachen" panose="02020500000000000000" pitchFamily="18" charset="0"/>
                <a:cs typeface="Arial" panose="020B0604020202020204" pitchFamily="34" charset="0"/>
              </a:rPr>
              <a:t>Mọi vật đều có xu hướng duy trì trạng thái chuyển động hay đứng yên đang có. Đặc điểm này được gọi là </a:t>
            </a:r>
            <a:r>
              <a:rPr lang="en-US" sz="4400" i="1" dirty="0">
                <a:solidFill>
                  <a:srgbClr val="000000"/>
                </a:solidFill>
                <a:effectLst/>
                <a:latin typeface="Arial" panose="020B0604020202020204" pitchFamily="34" charset="0"/>
                <a:ea typeface="Aachen" panose="02020500000000000000" pitchFamily="18" charset="0"/>
                <a:cs typeface="Arial" panose="020B0604020202020204" pitchFamily="34" charset="0"/>
              </a:rPr>
              <a:t>quán tính . </a:t>
            </a:r>
            <a:endParaRPr kumimoji="0" lang="vi-VN" sz="4000" b="1" i="0" u="none" strike="noStrike" kern="0" cap="none" spc="0" normalizeH="0" baseline="0" noProof="0" dirty="0">
              <a:ln>
                <a:noFill/>
              </a:ln>
              <a:solidFill>
                <a:srgbClr val="4C393B"/>
              </a:solidFill>
              <a:effectLst/>
              <a:uLnTx/>
              <a:uFillTx/>
              <a:latin typeface="Arial" panose="020B0604020202020204" pitchFamily="34" charset="0"/>
              <a:ea typeface="Aachen" panose="02020500000000000000" pitchFamily="18" charset="0"/>
              <a:cs typeface="Arial" panose="020B0604020202020204" pitchFamily="34" charset="0"/>
              <a:sym typeface="Archivo Black"/>
            </a:endParaRPr>
          </a:p>
        </p:txBody>
      </p:sp>
      <p:pic>
        <p:nvPicPr>
          <p:cNvPr id="51" name="Picture 13">
            <a:extLst>
              <a:ext uri="{FF2B5EF4-FFF2-40B4-BE49-F238E27FC236}">
                <a16:creationId xmlns:a16="http://schemas.microsoft.com/office/drawing/2014/main" id="{1ACF7850-4740-4C75-90EA-7885FEBA1AA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r="51238" b="61334"/>
          <a:stretch>
            <a:fillRect/>
          </a:stretch>
        </p:blipFill>
        <p:spPr>
          <a:xfrm>
            <a:off x="1245049" y="9153493"/>
            <a:ext cx="1889698" cy="693436"/>
          </a:xfrm>
          <a:prstGeom prst="rect">
            <a:avLst/>
          </a:prstGeom>
        </p:spPr>
      </p:pic>
      <p:sp>
        <p:nvSpPr>
          <p:cNvPr id="61" name="TextBox 60">
            <a:extLst>
              <a:ext uri="{FF2B5EF4-FFF2-40B4-BE49-F238E27FC236}">
                <a16:creationId xmlns:a16="http://schemas.microsoft.com/office/drawing/2014/main" id="{E3065199-88B8-4312-B388-FD15462CECB2}"/>
              </a:ext>
            </a:extLst>
          </p:cNvPr>
          <p:cNvSpPr txBox="1"/>
          <p:nvPr/>
        </p:nvSpPr>
        <p:spPr>
          <a:xfrm>
            <a:off x="1333500" y="6421924"/>
            <a:ext cx="9486900" cy="1998176"/>
          </a:xfrm>
          <a:prstGeom prst="rect">
            <a:avLst/>
          </a:prstGeom>
          <a:noFill/>
        </p:spPr>
        <p:txBody>
          <a:bodyPr wrap="square">
            <a:spAutoFit/>
          </a:bodyPr>
          <a:lstStyle/>
          <a:p>
            <a:pPr algn="just">
              <a:lnSpc>
                <a:spcPct val="150000"/>
              </a:lnSpc>
            </a:pPr>
            <a:r>
              <a:rPr lang="en-US" sz="4400" b="1" i="1" dirty="0">
                <a:latin typeface="Arial" panose="020B0604020202020204" pitchFamily="34" charset="0"/>
                <a:cs typeface="Arial" panose="020B0604020202020204" pitchFamily="34" charset="0"/>
              </a:rPr>
              <a:t>Định luật I </a:t>
            </a:r>
            <a:r>
              <a:rPr lang="vi-VN" sz="4400" b="1" i="1" dirty="0">
                <a:latin typeface="Arial" panose="020B0604020202020204" pitchFamily="34" charset="0"/>
                <a:cs typeface="Arial" panose="020B0604020202020204" pitchFamily="34" charset="0"/>
              </a:rPr>
              <a:t>New</a:t>
            </a:r>
            <a:r>
              <a:rPr lang="en-US" sz="4400" b="1" i="1" dirty="0">
                <a:latin typeface="Arial" panose="020B0604020202020204" pitchFamily="34" charset="0"/>
                <a:cs typeface="Arial" panose="020B0604020202020204" pitchFamily="34" charset="0"/>
              </a:rPr>
              <a:t>ton còn gọi là định luật quán tính.</a:t>
            </a:r>
          </a:p>
        </p:txBody>
      </p:sp>
      <p:pic>
        <p:nvPicPr>
          <p:cNvPr id="62" name="Picture 2" descr="Vẽ Mũi tên Clip nghệ thuật - vòng mũi tên png tải về - Miễn phí trong suốt  Dòng Nghệ Thuật png Tải về.">
            <a:extLst>
              <a:ext uri="{FF2B5EF4-FFF2-40B4-BE49-F238E27FC236}">
                <a16:creationId xmlns:a16="http://schemas.microsoft.com/office/drawing/2014/main" id="{48A2AD78-631B-481F-B3D2-34DA587C7C0F}"/>
              </a:ext>
            </a:extLst>
          </p:cNvPr>
          <p:cNvPicPr>
            <a:picLocks noChangeAspect="1" noChangeArrowheads="1"/>
          </p:cNvPicPr>
          <p:nvPr/>
        </p:nvPicPr>
        <p:blipFill>
          <a:blip r:embed="rId5" cstate="print">
            <a:duotone>
              <a:schemeClr val="accent6">
                <a:shade val="45000"/>
                <a:satMod val="135000"/>
              </a:schemeClr>
              <a:prstClr val="white"/>
            </a:duotone>
            <a:extLst>
              <a:ext uri="{BEBA8EAE-BF5A-486C-A8C5-ECC9F3942E4B}">
                <a14:imgProps xmlns:a14="http://schemas.microsoft.com/office/drawing/2010/main">
                  <a14:imgLayer r:embed="rId6">
                    <a14:imgEffect>
                      <a14:backgroundRemoval t="694" b="95556" l="10000" r="90000">
                        <a14:foregroundMark x1="77667" y1="95694" x2="77667" y2="95694"/>
                        <a14:foregroundMark x1="14444" y1="5556" x2="14444" y2="5556"/>
                        <a14:foregroundMark x1="35778" y1="3056" x2="35778" y2="3056"/>
                        <a14:foregroundMark x1="30889" y1="694" x2="30889" y2="694"/>
                      </a14:backgroundRemoval>
                    </a14:imgEffect>
                  </a14:imgLayer>
                </a14:imgProps>
              </a:ext>
              <a:ext uri="{28A0092B-C50C-407E-A947-70E740481C1C}">
                <a14:useLocalDpi xmlns:a14="http://schemas.microsoft.com/office/drawing/2010/main" val="0"/>
              </a:ext>
            </a:extLst>
          </a:blip>
          <a:srcRect/>
          <a:stretch>
            <a:fillRect/>
          </a:stretch>
        </p:blipFill>
        <p:spPr bwMode="auto">
          <a:xfrm rot="18050852" flipH="1">
            <a:off x="485366" y="5981977"/>
            <a:ext cx="1178422" cy="9427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4203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p:cTn id="7" dur="500" fill="hold"/>
                                        <p:tgtEl>
                                          <p:spTgt spid="50"/>
                                        </p:tgtEl>
                                        <p:attrNameLst>
                                          <p:attrName>ppt_w</p:attrName>
                                        </p:attrNameLst>
                                      </p:cBhvr>
                                      <p:tavLst>
                                        <p:tav tm="0">
                                          <p:val>
                                            <p:fltVal val="0"/>
                                          </p:val>
                                        </p:tav>
                                        <p:tav tm="100000">
                                          <p:val>
                                            <p:strVal val="#ppt_w"/>
                                          </p:val>
                                        </p:tav>
                                      </p:tavLst>
                                    </p:anim>
                                    <p:anim calcmode="lin" valueType="num">
                                      <p:cBhvr>
                                        <p:cTn id="8" dur="500" fill="hold"/>
                                        <p:tgtEl>
                                          <p:spTgt spid="50"/>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62"/>
                                        </p:tgtEl>
                                        <p:attrNameLst>
                                          <p:attrName>style.visibility</p:attrName>
                                        </p:attrNameLst>
                                      </p:cBhvr>
                                      <p:to>
                                        <p:strVal val="visible"/>
                                      </p:to>
                                    </p:set>
                                    <p:animEffect transition="in" filter="wipe(left)">
                                      <p:cBhvr>
                                        <p:cTn id="13" dur="500"/>
                                        <p:tgtEl>
                                          <p:spTgt spid="62"/>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61"/>
                                        </p:tgtEl>
                                        <p:attrNameLst>
                                          <p:attrName>style.visibility</p:attrName>
                                        </p:attrNameLst>
                                      </p:cBhvr>
                                      <p:to>
                                        <p:strVal val="visible"/>
                                      </p:to>
                                    </p:set>
                                    <p:animEffect transition="in" filter="wipe(left)">
                                      <p:cBhvr>
                                        <p:cTn id="16"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61"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4EFEA"/>
        </a:solidFill>
        <a:effectLst/>
      </p:bgPr>
    </p:bg>
    <p:spTree>
      <p:nvGrpSpPr>
        <p:cNvPr id="1" name=""/>
        <p:cNvGrpSpPr/>
        <p:nvPr/>
      </p:nvGrpSpPr>
      <p:grpSpPr>
        <a:xfrm>
          <a:off x="0" y="0"/>
          <a:ext cx="0" cy="0"/>
          <a:chOff x="0" y="0"/>
          <a:chExt cx="0" cy="0"/>
        </a:xfrm>
      </p:grpSpPr>
      <p:grpSp>
        <p:nvGrpSpPr>
          <p:cNvPr id="16" name="Google Shape;2587;p28">
            <a:extLst>
              <a:ext uri="{FF2B5EF4-FFF2-40B4-BE49-F238E27FC236}">
                <a16:creationId xmlns:a16="http://schemas.microsoft.com/office/drawing/2014/main" id="{E5F54309-FF0D-47A3-909B-8AE66859F82A}"/>
              </a:ext>
            </a:extLst>
          </p:cNvPr>
          <p:cNvGrpSpPr/>
          <p:nvPr/>
        </p:nvGrpSpPr>
        <p:grpSpPr>
          <a:xfrm rot="548580">
            <a:off x="-1628847" y="-1341671"/>
            <a:ext cx="5079738" cy="4841105"/>
            <a:chOff x="7399275" y="2698225"/>
            <a:chExt cx="2938200" cy="2938200"/>
          </a:xfrm>
        </p:grpSpPr>
        <p:cxnSp>
          <p:nvCxnSpPr>
            <p:cNvPr id="17" name="Google Shape;2588;p28">
              <a:extLst>
                <a:ext uri="{FF2B5EF4-FFF2-40B4-BE49-F238E27FC236}">
                  <a16:creationId xmlns:a16="http://schemas.microsoft.com/office/drawing/2014/main" id="{2191E302-79E9-4851-9AF9-CBB1C934E122}"/>
                </a:ext>
              </a:extLst>
            </p:cNvPr>
            <p:cNvCxnSpPr/>
            <p:nvPr/>
          </p:nvCxnSpPr>
          <p:spPr>
            <a:xfrm rot="10800000" flipH="1">
              <a:off x="7399275" y="2698225"/>
              <a:ext cx="2481000" cy="2481000"/>
            </a:xfrm>
            <a:prstGeom prst="straightConnector1">
              <a:avLst/>
            </a:prstGeom>
            <a:noFill/>
            <a:ln w="19050" cap="flat" cmpd="sng">
              <a:solidFill>
                <a:srgbClr val="4C393B"/>
              </a:solidFill>
              <a:prstDash val="solid"/>
              <a:round/>
              <a:headEnd type="none" w="med" len="med"/>
              <a:tailEnd type="none" w="med" len="med"/>
            </a:ln>
          </p:spPr>
        </p:cxnSp>
        <p:cxnSp>
          <p:nvCxnSpPr>
            <p:cNvPr id="18" name="Google Shape;2589;p28">
              <a:extLst>
                <a:ext uri="{FF2B5EF4-FFF2-40B4-BE49-F238E27FC236}">
                  <a16:creationId xmlns:a16="http://schemas.microsoft.com/office/drawing/2014/main" id="{F2F1FF7D-1190-4E64-BADE-F733AC9623D9}"/>
                </a:ext>
              </a:extLst>
            </p:cNvPr>
            <p:cNvCxnSpPr/>
            <p:nvPr/>
          </p:nvCxnSpPr>
          <p:spPr>
            <a:xfrm rot="10800000" flipH="1">
              <a:off x="7551675" y="2850625"/>
              <a:ext cx="2481000" cy="2481000"/>
            </a:xfrm>
            <a:prstGeom prst="straightConnector1">
              <a:avLst/>
            </a:prstGeom>
            <a:noFill/>
            <a:ln w="19050" cap="flat" cmpd="sng">
              <a:solidFill>
                <a:srgbClr val="4C393B"/>
              </a:solidFill>
              <a:prstDash val="solid"/>
              <a:round/>
              <a:headEnd type="none" w="med" len="med"/>
              <a:tailEnd type="none" w="med" len="med"/>
            </a:ln>
          </p:spPr>
        </p:cxnSp>
        <p:cxnSp>
          <p:nvCxnSpPr>
            <p:cNvPr id="19" name="Google Shape;2590;p28">
              <a:extLst>
                <a:ext uri="{FF2B5EF4-FFF2-40B4-BE49-F238E27FC236}">
                  <a16:creationId xmlns:a16="http://schemas.microsoft.com/office/drawing/2014/main" id="{77D31E26-0331-425C-BBEC-10EE4F2B4EFD}"/>
                </a:ext>
              </a:extLst>
            </p:cNvPr>
            <p:cNvCxnSpPr/>
            <p:nvPr/>
          </p:nvCxnSpPr>
          <p:spPr>
            <a:xfrm rot="10800000" flipH="1">
              <a:off x="7704075" y="3003025"/>
              <a:ext cx="2481000" cy="2481000"/>
            </a:xfrm>
            <a:prstGeom prst="straightConnector1">
              <a:avLst/>
            </a:prstGeom>
            <a:noFill/>
            <a:ln w="19050" cap="flat" cmpd="sng">
              <a:solidFill>
                <a:srgbClr val="4C393B"/>
              </a:solidFill>
              <a:prstDash val="solid"/>
              <a:round/>
              <a:headEnd type="none" w="med" len="med"/>
              <a:tailEnd type="none" w="med" len="med"/>
            </a:ln>
          </p:spPr>
        </p:cxnSp>
        <p:cxnSp>
          <p:nvCxnSpPr>
            <p:cNvPr id="20" name="Google Shape;2591;p28">
              <a:extLst>
                <a:ext uri="{FF2B5EF4-FFF2-40B4-BE49-F238E27FC236}">
                  <a16:creationId xmlns:a16="http://schemas.microsoft.com/office/drawing/2014/main" id="{E231100B-2D5B-4064-9EA5-402D352B602F}"/>
                </a:ext>
              </a:extLst>
            </p:cNvPr>
            <p:cNvCxnSpPr/>
            <p:nvPr/>
          </p:nvCxnSpPr>
          <p:spPr>
            <a:xfrm rot="10800000" flipH="1">
              <a:off x="7856475" y="3155425"/>
              <a:ext cx="2481000" cy="2481000"/>
            </a:xfrm>
            <a:prstGeom prst="straightConnector1">
              <a:avLst/>
            </a:prstGeom>
            <a:noFill/>
            <a:ln w="19050" cap="flat" cmpd="sng">
              <a:solidFill>
                <a:srgbClr val="4C393B"/>
              </a:solidFill>
              <a:prstDash val="solid"/>
              <a:round/>
              <a:headEnd type="none" w="med" len="med"/>
              <a:tailEnd type="none" w="med" len="med"/>
            </a:ln>
          </p:spPr>
        </p:cxnSp>
      </p:grpSp>
      <p:grpSp>
        <p:nvGrpSpPr>
          <p:cNvPr id="2" name="Group 1">
            <a:extLst>
              <a:ext uri="{FF2B5EF4-FFF2-40B4-BE49-F238E27FC236}">
                <a16:creationId xmlns:a16="http://schemas.microsoft.com/office/drawing/2014/main" id="{8959A8B7-5524-4539-9F1D-9C2DB7D16589}"/>
              </a:ext>
            </a:extLst>
          </p:cNvPr>
          <p:cNvGrpSpPr/>
          <p:nvPr/>
        </p:nvGrpSpPr>
        <p:grpSpPr>
          <a:xfrm>
            <a:off x="8648382" y="290738"/>
            <a:ext cx="9247312" cy="1866064"/>
            <a:chOff x="7243583" y="235797"/>
            <a:chExt cx="9058454" cy="1866064"/>
          </a:xfrm>
        </p:grpSpPr>
        <p:sp>
          <p:nvSpPr>
            <p:cNvPr id="54" name="Rectangle 28">
              <a:extLst>
                <a:ext uri="{FF2B5EF4-FFF2-40B4-BE49-F238E27FC236}">
                  <a16:creationId xmlns:a16="http://schemas.microsoft.com/office/drawing/2014/main" id="{ECB300A2-6941-46FE-B479-EE020366A448}"/>
                </a:ext>
              </a:extLst>
            </p:cNvPr>
            <p:cNvSpPr>
              <a:spLocks noChangeArrowheads="1"/>
            </p:cNvSpPr>
            <p:nvPr/>
          </p:nvSpPr>
          <p:spPr bwMode="auto">
            <a:xfrm>
              <a:off x="7586276" y="615961"/>
              <a:ext cx="8715761" cy="1485900"/>
            </a:xfrm>
            <a:prstGeom prst="rect">
              <a:avLst/>
            </a:prstGeom>
            <a:noFill/>
            <a:ln w="38100">
              <a:solidFill>
                <a:schemeClr val="tx1"/>
              </a:solidFill>
              <a:miter lim="800000"/>
              <a:headEnd/>
              <a:tailEnd/>
            </a:ln>
            <a:effec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6858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2700" b="0" i="0" u="none" strike="noStrike" kern="1200" cap="none" spc="0" normalizeH="0" baseline="0" noProof="0">
                <a:ln>
                  <a:noFill/>
                </a:ln>
                <a:solidFill>
                  <a:prstClr val="black"/>
                </a:solidFill>
                <a:effectLst/>
                <a:uLnTx/>
                <a:uFillTx/>
                <a:latin typeface=".VnTime" panose="020B7200000000000000" pitchFamily="34" charset="0"/>
                <a:ea typeface="+mn-ea"/>
                <a:cs typeface="+mn-cs"/>
              </a:endParaRPr>
            </a:p>
          </p:txBody>
        </p:sp>
        <p:sp>
          <p:nvSpPr>
            <p:cNvPr id="52" name="Rectangle 28">
              <a:extLst>
                <a:ext uri="{FF2B5EF4-FFF2-40B4-BE49-F238E27FC236}">
                  <a16:creationId xmlns:a16="http://schemas.microsoft.com/office/drawing/2014/main" id="{9AED670D-0BD0-4BF7-B8DC-85D85FB3A7EE}"/>
                </a:ext>
              </a:extLst>
            </p:cNvPr>
            <p:cNvSpPr>
              <a:spLocks noChangeArrowheads="1"/>
            </p:cNvSpPr>
            <p:nvPr/>
          </p:nvSpPr>
          <p:spPr bwMode="auto">
            <a:xfrm>
              <a:off x="7243583" y="235797"/>
              <a:ext cx="8715761" cy="1485900"/>
            </a:xfrm>
            <a:prstGeom prst="rect">
              <a:avLst/>
            </a:prstGeom>
            <a:solidFill>
              <a:srgbClr val="816456"/>
            </a:solidFill>
            <a:ln w="9525">
              <a:solidFill>
                <a:schemeClr val="tx1"/>
              </a:solidFill>
              <a:miter lim="800000"/>
              <a:headEnd/>
              <a:tailEnd/>
            </a:ln>
            <a:effec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6858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2700" b="0" i="0" u="none" strike="noStrike" kern="1200" cap="none" spc="0" normalizeH="0" baseline="0" noProof="0">
                <a:ln>
                  <a:noFill/>
                </a:ln>
                <a:solidFill>
                  <a:prstClr val="black"/>
                </a:solidFill>
                <a:effectLst/>
                <a:uLnTx/>
                <a:uFillTx/>
                <a:latin typeface=".VnTime" panose="020B7200000000000000" pitchFamily="34" charset="0"/>
                <a:ea typeface="+mn-ea"/>
                <a:cs typeface="+mn-cs"/>
              </a:endParaRPr>
            </a:p>
          </p:txBody>
        </p:sp>
        <p:sp>
          <p:nvSpPr>
            <p:cNvPr id="53" name="Text Box 29">
              <a:extLst>
                <a:ext uri="{FF2B5EF4-FFF2-40B4-BE49-F238E27FC236}">
                  <a16:creationId xmlns:a16="http://schemas.microsoft.com/office/drawing/2014/main" id="{E5213F47-32D2-47FF-8CA0-DF58A2C42A45}"/>
                </a:ext>
              </a:extLst>
            </p:cNvPr>
            <p:cNvSpPr txBox="1">
              <a:spLocks noChangeArrowheads="1"/>
            </p:cNvSpPr>
            <p:nvPr/>
          </p:nvSpPr>
          <p:spPr bwMode="auto">
            <a:xfrm>
              <a:off x="7428584" y="417387"/>
              <a:ext cx="8432145"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685800" rtl="0" eaLnBrk="1" fontAlgn="base" latinLnBrk="0" hangingPunct="1">
                <a:lnSpc>
                  <a:spcPct val="100000"/>
                </a:lnSpc>
                <a:spcBef>
                  <a:spcPct val="50000"/>
                </a:spcBef>
                <a:spcAft>
                  <a:spcPct val="0"/>
                </a:spcAft>
                <a:buClrTx/>
                <a:buSzTx/>
                <a:buFont typeface="Arial" panose="020B0604020202020204" pitchFamily="34" charset="0"/>
                <a:buNone/>
                <a:tabLst/>
                <a:defRPr/>
              </a:pPr>
              <a:r>
                <a:rPr kumimoji="0" lang="en-US" altLang="en-US" sz="54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Quan sát hiện tượng sau:</a:t>
              </a:r>
            </a:p>
          </p:txBody>
        </p:sp>
      </p:grpSp>
      <p:grpSp>
        <p:nvGrpSpPr>
          <p:cNvPr id="55" name="Group 2">
            <a:extLst>
              <a:ext uri="{FF2B5EF4-FFF2-40B4-BE49-F238E27FC236}">
                <a16:creationId xmlns:a16="http://schemas.microsoft.com/office/drawing/2014/main" id="{F2967688-E124-4072-AE95-445E865DA8CF}"/>
              </a:ext>
            </a:extLst>
          </p:cNvPr>
          <p:cNvGrpSpPr>
            <a:grpSpLocks/>
          </p:cNvGrpSpPr>
          <p:nvPr/>
        </p:nvGrpSpPr>
        <p:grpSpPr bwMode="auto">
          <a:xfrm>
            <a:off x="21366957" y="-2093120"/>
            <a:ext cx="20824031" cy="12775407"/>
            <a:chOff x="7053" y="-879"/>
            <a:chExt cx="8745" cy="5365"/>
          </a:xfrm>
        </p:grpSpPr>
        <p:pic>
          <p:nvPicPr>
            <p:cNvPr id="56" name="Picture 3">
              <a:extLst>
                <a:ext uri="{FF2B5EF4-FFF2-40B4-BE49-F238E27FC236}">
                  <a16:creationId xmlns:a16="http://schemas.microsoft.com/office/drawing/2014/main" id="{F4CF70F5-F97E-4CEB-BF3D-CB44B55F41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96" y="0"/>
              <a:ext cx="3302" cy="3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 name="Picture 4">
              <a:extLst>
                <a:ext uri="{FF2B5EF4-FFF2-40B4-BE49-F238E27FC236}">
                  <a16:creationId xmlns:a16="http://schemas.microsoft.com/office/drawing/2014/main" id="{1F4916BF-0264-4731-8FC5-BFCC93F607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33" y="-879"/>
              <a:ext cx="3642" cy="5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 name="Picture 5">
              <a:extLst>
                <a:ext uri="{FF2B5EF4-FFF2-40B4-BE49-F238E27FC236}">
                  <a16:creationId xmlns:a16="http://schemas.microsoft.com/office/drawing/2014/main" id="{3AF49733-5C83-4641-8B03-C3BF067441F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53" y="1480"/>
              <a:ext cx="1769" cy="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aphicFrame>
        <p:nvGraphicFramePr>
          <p:cNvPr id="59" name="Object 6">
            <a:extLst>
              <a:ext uri="{FF2B5EF4-FFF2-40B4-BE49-F238E27FC236}">
                <a16:creationId xmlns:a16="http://schemas.microsoft.com/office/drawing/2014/main" id="{FBD4292E-F667-40F7-8195-83EEA80ACBDC}"/>
              </a:ext>
            </a:extLst>
          </p:cNvPr>
          <p:cNvGraphicFramePr>
            <a:graphicFrameLocks noChangeAspect="1"/>
          </p:cNvGraphicFramePr>
          <p:nvPr/>
        </p:nvGraphicFramePr>
        <p:xfrm>
          <a:off x="5293520" y="7174707"/>
          <a:ext cx="1552575" cy="711993"/>
        </p:xfrm>
        <a:graphic>
          <a:graphicData uri="http://schemas.openxmlformats.org/presentationml/2006/ole">
            <mc:AlternateContent xmlns:mc="http://schemas.openxmlformats.org/markup-compatibility/2006">
              <mc:Choice xmlns:v="urn:schemas-microsoft-com:vml" Requires="v">
                <p:oleObj spid="_x0000_s6253" name="CorelDRAW" r:id="rId6" imgW="1754743" imgH="771525" progId="CorelDRAW.Graphic.11">
                  <p:embed/>
                </p:oleObj>
              </mc:Choice>
              <mc:Fallback>
                <p:oleObj name="CorelDRAW" r:id="rId6" imgW="1754743" imgH="771525" progId="CorelDRAW.Graphic.11">
                  <p:embed/>
                  <p:pic>
                    <p:nvPicPr>
                      <p:cNvPr id="59" name="Object 6">
                        <a:extLst>
                          <a:ext uri="{FF2B5EF4-FFF2-40B4-BE49-F238E27FC236}">
                            <a16:creationId xmlns:a16="http://schemas.microsoft.com/office/drawing/2014/main" id="{FBD4292E-F667-40F7-8195-83EEA80ACBD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93520" y="7174707"/>
                        <a:ext cx="1552575" cy="7119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60" name="Group 7">
            <a:extLst>
              <a:ext uri="{FF2B5EF4-FFF2-40B4-BE49-F238E27FC236}">
                <a16:creationId xmlns:a16="http://schemas.microsoft.com/office/drawing/2014/main" id="{6B5A48FF-13C0-483C-902B-5361895865D0}"/>
              </a:ext>
            </a:extLst>
          </p:cNvPr>
          <p:cNvGrpSpPr>
            <a:grpSpLocks/>
          </p:cNvGrpSpPr>
          <p:nvPr/>
        </p:nvGrpSpPr>
        <p:grpSpPr bwMode="auto">
          <a:xfrm>
            <a:off x="4112420" y="5800726"/>
            <a:ext cx="2724150" cy="2721770"/>
            <a:chOff x="-150" y="1668"/>
            <a:chExt cx="1056" cy="1056"/>
          </a:xfrm>
        </p:grpSpPr>
        <p:graphicFrame>
          <p:nvGraphicFramePr>
            <p:cNvPr id="61" name="Object 8">
              <a:extLst>
                <a:ext uri="{FF2B5EF4-FFF2-40B4-BE49-F238E27FC236}">
                  <a16:creationId xmlns:a16="http://schemas.microsoft.com/office/drawing/2014/main" id="{402AB6F9-F2FF-4890-9D6C-7482CB7720E3}"/>
                </a:ext>
              </a:extLst>
            </p:cNvPr>
            <p:cNvGraphicFramePr>
              <a:graphicFrameLocks noChangeAspect="1"/>
            </p:cNvGraphicFramePr>
            <p:nvPr/>
          </p:nvGraphicFramePr>
          <p:xfrm>
            <a:off x="240" y="1728"/>
            <a:ext cx="399" cy="772"/>
          </p:xfrm>
          <a:graphic>
            <a:graphicData uri="http://schemas.openxmlformats.org/presentationml/2006/ole">
              <mc:AlternateContent xmlns:mc="http://schemas.openxmlformats.org/markup-compatibility/2006">
                <mc:Choice xmlns:v="urn:schemas-microsoft-com:vml" Requires="v">
                  <p:oleObj spid="_x0000_s6254" name="CorelDRAW" r:id="rId8" imgW="1163241" imgH="2249329" progId="CorelDRAW.Graphic.11">
                    <p:embed/>
                  </p:oleObj>
                </mc:Choice>
                <mc:Fallback>
                  <p:oleObj name="CorelDRAW" r:id="rId8" imgW="1163241" imgH="2249329" progId="CorelDRAW.Graphic.11">
                    <p:embed/>
                    <p:pic>
                      <p:nvPicPr>
                        <p:cNvPr id="61" name="Object 8">
                          <a:extLst>
                            <a:ext uri="{FF2B5EF4-FFF2-40B4-BE49-F238E27FC236}">
                              <a16:creationId xmlns:a16="http://schemas.microsoft.com/office/drawing/2014/main" id="{402AB6F9-F2FF-4890-9D6C-7482CB7720E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0" y="1728"/>
                          <a:ext cx="399" cy="7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2" name="AutoShape 9">
              <a:extLst>
                <a:ext uri="{FF2B5EF4-FFF2-40B4-BE49-F238E27FC236}">
                  <a16:creationId xmlns:a16="http://schemas.microsoft.com/office/drawing/2014/main" id="{01BED68A-BA4F-424B-A2C4-8F6C65F746DA}"/>
                </a:ext>
              </a:extLst>
            </p:cNvPr>
            <p:cNvSpPr>
              <a:spLocks noChangeArrowheads="1"/>
            </p:cNvSpPr>
            <p:nvPr/>
          </p:nvSpPr>
          <p:spPr bwMode="auto">
            <a:xfrm>
              <a:off x="-150" y="1668"/>
              <a:ext cx="1056" cy="1056"/>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70 w 21600"/>
                <a:gd name="T25" fmla="*/ 3170 h 21600"/>
                <a:gd name="T26" fmla="*/ 18430 w 21600"/>
                <a:gd name="T27" fmla="*/ 1843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0432" y="10800"/>
                  </a:moveTo>
                  <a:cubicBezTo>
                    <a:pt x="10432" y="11003"/>
                    <a:pt x="10597" y="11168"/>
                    <a:pt x="10800" y="11168"/>
                  </a:cubicBezTo>
                  <a:cubicBezTo>
                    <a:pt x="11003" y="11168"/>
                    <a:pt x="11168" y="11003"/>
                    <a:pt x="11168" y="10800"/>
                  </a:cubicBezTo>
                  <a:cubicBezTo>
                    <a:pt x="11168" y="10597"/>
                    <a:pt x="11003" y="10432"/>
                    <a:pt x="10800" y="10432"/>
                  </a:cubicBezTo>
                  <a:cubicBezTo>
                    <a:pt x="10597" y="10432"/>
                    <a:pt x="10432" y="10597"/>
                    <a:pt x="10432" y="10800"/>
                  </a:cubicBezTo>
                  <a:close/>
                </a:path>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grpSp>
      <p:graphicFrame>
        <p:nvGraphicFramePr>
          <p:cNvPr id="63" name="Object 10">
            <a:extLst>
              <a:ext uri="{FF2B5EF4-FFF2-40B4-BE49-F238E27FC236}">
                <a16:creationId xmlns:a16="http://schemas.microsoft.com/office/drawing/2014/main" id="{298D8EAA-A080-4AEB-B296-92789FC61B48}"/>
              </a:ext>
            </a:extLst>
          </p:cNvPr>
          <p:cNvGraphicFramePr>
            <a:graphicFrameLocks noChangeAspect="1"/>
          </p:cNvGraphicFramePr>
          <p:nvPr/>
        </p:nvGraphicFramePr>
        <p:xfrm>
          <a:off x="4953000" y="5905501"/>
          <a:ext cx="571500" cy="1835945"/>
        </p:xfrm>
        <a:graphic>
          <a:graphicData uri="http://schemas.openxmlformats.org/presentationml/2006/ole">
            <mc:AlternateContent xmlns:mc="http://schemas.openxmlformats.org/markup-compatibility/2006">
              <mc:Choice xmlns:v="urn:schemas-microsoft-com:vml" Requires="v">
                <p:oleObj spid="_x0000_s6255" name="CorelDRAW" r:id="rId10" imgW="644842" imgH="2072878" progId="CorelDRAW.Graphic.11">
                  <p:embed/>
                </p:oleObj>
              </mc:Choice>
              <mc:Fallback>
                <p:oleObj name="CorelDRAW" r:id="rId10" imgW="644842" imgH="2072878" progId="CorelDRAW.Graphic.11">
                  <p:embed/>
                  <p:pic>
                    <p:nvPicPr>
                      <p:cNvPr id="63" name="Object 10">
                        <a:extLst>
                          <a:ext uri="{FF2B5EF4-FFF2-40B4-BE49-F238E27FC236}">
                            <a16:creationId xmlns:a16="http://schemas.microsoft.com/office/drawing/2014/main" id="{298D8EAA-A080-4AEB-B296-92789FC61B4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953000" y="5905501"/>
                        <a:ext cx="571500" cy="18359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64" name="Group 11">
            <a:extLst>
              <a:ext uri="{FF2B5EF4-FFF2-40B4-BE49-F238E27FC236}">
                <a16:creationId xmlns:a16="http://schemas.microsoft.com/office/drawing/2014/main" id="{A730F2AA-81A2-433B-9FCF-D4C3D7D6DA73}"/>
              </a:ext>
            </a:extLst>
          </p:cNvPr>
          <p:cNvGrpSpPr>
            <a:grpSpLocks/>
          </p:cNvGrpSpPr>
          <p:nvPr/>
        </p:nvGrpSpPr>
        <p:grpSpPr bwMode="auto">
          <a:xfrm>
            <a:off x="6469858" y="5924551"/>
            <a:ext cx="1414463" cy="1978820"/>
            <a:chOff x="1146" y="2519"/>
            <a:chExt cx="565" cy="791"/>
          </a:xfrm>
        </p:grpSpPr>
        <p:graphicFrame>
          <p:nvGraphicFramePr>
            <p:cNvPr id="65" name="Object 12">
              <a:extLst>
                <a:ext uri="{FF2B5EF4-FFF2-40B4-BE49-F238E27FC236}">
                  <a16:creationId xmlns:a16="http://schemas.microsoft.com/office/drawing/2014/main" id="{EEA83389-D733-4149-8E38-5FB460D21C40}"/>
                </a:ext>
              </a:extLst>
            </p:cNvPr>
            <p:cNvGraphicFramePr>
              <a:graphicFrameLocks noChangeAspect="1"/>
            </p:cNvGraphicFramePr>
            <p:nvPr/>
          </p:nvGraphicFramePr>
          <p:xfrm>
            <a:off x="1254" y="3126"/>
            <a:ext cx="457" cy="184"/>
          </p:xfrm>
          <a:graphic>
            <a:graphicData uri="http://schemas.openxmlformats.org/presentationml/2006/ole">
              <mc:AlternateContent xmlns:mc="http://schemas.openxmlformats.org/markup-compatibility/2006">
                <mc:Choice xmlns:v="urn:schemas-microsoft-com:vml" Requires="v">
                  <p:oleObj spid="_x0000_s6256" name="CorelDRAW" r:id="rId12" imgW="1334452" imgH="536972" progId="CorelDRAW.Graphic.11">
                    <p:embed/>
                  </p:oleObj>
                </mc:Choice>
                <mc:Fallback>
                  <p:oleObj name="CorelDRAW" r:id="rId12" imgW="1334452" imgH="536972" progId="CorelDRAW.Graphic.11">
                    <p:embed/>
                    <p:pic>
                      <p:nvPicPr>
                        <p:cNvPr id="65" name="Object 12">
                          <a:extLst>
                            <a:ext uri="{FF2B5EF4-FFF2-40B4-BE49-F238E27FC236}">
                              <a16:creationId xmlns:a16="http://schemas.microsoft.com/office/drawing/2014/main" id="{EEA83389-D733-4149-8E38-5FB460D21C40}"/>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254" y="3126"/>
                          <a:ext cx="457" cy="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6" name="Object 13">
              <a:extLst>
                <a:ext uri="{FF2B5EF4-FFF2-40B4-BE49-F238E27FC236}">
                  <a16:creationId xmlns:a16="http://schemas.microsoft.com/office/drawing/2014/main" id="{1567AF10-DAD4-4022-A7B6-8DD54AC4DFC5}"/>
                </a:ext>
              </a:extLst>
            </p:cNvPr>
            <p:cNvGraphicFramePr>
              <a:graphicFrameLocks noChangeAspect="1"/>
            </p:cNvGraphicFramePr>
            <p:nvPr/>
          </p:nvGraphicFramePr>
          <p:xfrm>
            <a:off x="1146" y="2519"/>
            <a:ext cx="221" cy="712"/>
          </p:xfrm>
          <a:graphic>
            <a:graphicData uri="http://schemas.openxmlformats.org/presentationml/2006/ole">
              <mc:AlternateContent xmlns:mc="http://schemas.openxmlformats.org/markup-compatibility/2006">
                <mc:Choice xmlns:v="urn:schemas-microsoft-com:vml" Requires="v">
                  <p:oleObj spid="_x0000_s6257" name="CorelDRAW" r:id="rId14" imgW="644842" imgH="2072878" progId="CorelDRAW.Graphic.11">
                    <p:embed/>
                  </p:oleObj>
                </mc:Choice>
                <mc:Fallback>
                  <p:oleObj name="CorelDRAW" r:id="rId14" imgW="644842" imgH="2072878" progId="CorelDRAW.Graphic.11">
                    <p:embed/>
                    <p:pic>
                      <p:nvPicPr>
                        <p:cNvPr id="66" name="Object 13">
                          <a:extLst>
                            <a:ext uri="{FF2B5EF4-FFF2-40B4-BE49-F238E27FC236}">
                              <a16:creationId xmlns:a16="http://schemas.microsoft.com/office/drawing/2014/main" id="{1567AF10-DAD4-4022-A7B6-8DD54AC4DFC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46" y="2519"/>
                          <a:ext cx="221" cy="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grpSp>
        <p:nvGrpSpPr>
          <p:cNvPr id="67" name="Group 14">
            <a:extLst>
              <a:ext uri="{FF2B5EF4-FFF2-40B4-BE49-F238E27FC236}">
                <a16:creationId xmlns:a16="http://schemas.microsoft.com/office/drawing/2014/main" id="{B7F87D9E-4243-45D1-B68A-0EE614B4C814}"/>
              </a:ext>
            </a:extLst>
          </p:cNvPr>
          <p:cNvGrpSpPr>
            <a:grpSpLocks/>
          </p:cNvGrpSpPr>
          <p:nvPr/>
        </p:nvGrpSpPr>
        <p:grpSpPr bwMode="auto">
          <a:xfrm>
            <a:off x="3595688" y="5924551"/>
            <a:ext cx="1412082" cy="1978820"/>
            <a:chOff x="1146" y="2519"/>
            <a:chExt cx="565" cy="791"/>
          </a:xfrm>
        </p:grpSpPr>
        <p:graphicFrame>
          <p:nvGraphicFramePr>
            <p:cNvPr id="68" name="Object 15">
              <a:extLst>
                <a:ext uri="{FF2B5EF4-FFF2-40B4-BE49-F238E27FC236}">
                  <a16:creationId xmlns:a16="http://schemas.microsoft.com/office/drawing/2014/main" id="{43C2DD26-81A8-493E-85C9-B93BE9BCA08E}"/>
                </a:ext>
              </a:extLst>
            </p:cNvPr>
            <p:cNvGraphicFramePr>
              <a:graphicFrameLocks noChangeAspect="1"/>
            </p:cNvGraphicFramePr>
            <p:nvPr/>
          </p:nvGraphicFramePr>
          <p:xfrm>
            <a:off x="1254" y="3126"/>
            <a:ext cx="457" cy="184"/>
          </p:xfrm>
          <a:graphic>
            <a:graphicData uri="http://schemas.openxmlformats.org/presentationml/2006/ole">
              <mc:AlternateContent xmlns:mc="http://schemas.openxmlformats.org/markup-compatibility/2006">
                <mc:Choice xmlns:v="urn:schemas-microsoft-com:vml" Requires="v">
                  <p:oleObj spid="_x0000_s6258" name="CorelDRAW" r:id="rId15" imgW="1334452" imgH="536972" progId="CorelDRAW.Graphic.11">
                    <p:embed/>
                  </p:oleObj>
                </mc:Choice>
                <mc:Fallback>
                  <p:oleObj name="CorelDRAW" r:id="rId15" imgW="1334452" imgH="536972" progId="CorelDRAW.Graphic.11">
                    <p:embed/>
                    <p:pic>
                      <p:nvPicPr>
                        <p:cNvPr id="68" name="Object 15">
                          <a:extLst>
                            <a:ext uri="{FF2B5EF4-FFF2-40B4-BE49-F238E27FC236}">
                              <a16:creationId xmlns:a16="http://schemas.microsoft.com/office/drawing/2014/main" id="{43C2DD26-81A8-493E-85C9-B93BE9BCA08E}"/>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254" y="3126"/>
                          <a:ext cx="457" cy="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9" name="Object 16">
              <a:extLst>
                <a:ext uri="{FF2B5EF4-FFF2-40B4-BE49-F238E27FC236}">
                  <a16:creationId xmlns:a16="http://schemas.microsoft.com/office/drawing/2014/main" id="{D630783C-92B8-43B0-98C7-117D33415187}"/>
                </a:ext>
              </a:extLst>
            </p:cNvPr>
            <p:cNvGraphicFramePr>
              <a:graphicFrameLocks noChangeAspect="1"/>
            </p:cNvGraphicFramePr>
            <p:nvPr/>
          </p:nvGraphicFramePr>
          <p:xfrm>
            <a:off x="1146" y="2519"/>
            <a:ext cx="221" cy="712"/>
          </p:xfrm>
          <a:graphic>
            <a:graphicData uri="http://schemas.openxmlformats.org/presentationml/2006/ole">
              <mc:AlternateContent xmlns:mc="http://schemas.openxmlformats.org/markup-compatibility/2006">
                <mc:Choice xmlns:v="urn:schemas-microsoft-com:vml" Requires="v">
                  <p:oleObj spid="_x0000_s6259" name="CorelDRAW" r:id="rId16" imgW="644842" imgH="2072878" progId="CorelDRAW.Graphic.11">
                    <p:embed/>
                  </p:oleObj>
                </mc:Choice>
                <mc:Fallback>
                  <p:oleObj name="CorelDRAW" r:id="rId16" imgW="644842" imgH="2072878" progId="CorelDRAW.Graphic.11">
                    <p:embed/>
                    <p:pic>
                      <p:nvPicPr>
                        <p:cNvPr id="69" name="Object 16">
                          <a:extLst>
                            <a:ext uri="{FF2B5EF4-FFF2-40B4-BE49-F238E27FC236}">
                              <a16:creationId xmlns:a16="http://schemas.microsoft.com/office/drawing/2014/main" id="{D630783C-92B8-43B0-98C7-117D3341518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46" y="2519"/>
                          <a:ext cx="221" cy="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grpSp>
        <p:nvGrpSpPr>
          <p:cNvPr id="70" name="Group 17">
            <a:extLst>
              <a:ext uri="{FF2B5EF4-FFF2-40B4-BE49-F238E27FC236}">
                <a16:creationId xmlns:a16="http://schemas.microsoft.com/office/drawing/2014/main" id="{A6493777-A04B-4811-A598-5A095BDB06CD}"/>
              </a:ext>
            </a:extLst>
          </p:cNvPr>
          <p:cNvGrpSpPr>
            <a:grpSpLocks/>
          </p:cNvGrpSpPr>
          <p:nvPr/>
        </p:nvGrpSpPr>
        <p:grpSpPr bwMode="auto">
          <a:xfrm>
            <a:off x="7996238" y="5924551"/>
            <a:ext cx="1412082" cy="1978820"/>
            <a:chOff x="1146" y="2519"/>
            <a:chExt cx="565" cy="791"/>
          </a:xfrm>
        </p:grpSpPr>
        <p:graphicFrame>
          <p:nvGraphicFramePr>
            <p:cNvPr id="71" name="Object 18">
              <a:extLst>
                <a:ext uri="{FF2B5EF4-FFF2-40B4-BE49-F238E27FC236}">
                  <a16:creationId xmlns:a16="http://schemas.microsoft.com/office/drawing/2014/main" id="{01FB963C-0C57-45DB-BAF0-874180D3262E}"/>
                </a:ext>
              </a:extLst>
            </p:cNvPr>
            <p:cNvGraphicFramePr>
              <a:graphicFrameLocks noChangeAspect="1"/>
            </p:cNvGraphicFramePr>
            <p:nvPr/>
          </p:nvGraphicFramePr>
          <p:xfrm>
            <a:off x="1254" y="3126"/>
            <a:ext cx="457" cy="184"/>
          </p:xfrm>
          <a:graphic>
            <a:graphicData uri="http://schemas.openxmlformats.org/presentationml/2006/ole">
              <mc:AlternateContent xmlns:mc="http://schemas.openxmlformats.org/markup-compatibility/2006">
                <mc:Choice xmlns:v="urn:schemas-microsoft-com:vml" Requires="v">
                  <p:oleObj spid="_x0000_s6260" name="CorelDRAW" r:id="rId17" imgW="1334452" imgH="536972" progId="CorelDRAW.Graphic.11">
                    <p:embed/>
                  </p:oleObj>
                </mc:Choice>
                <mc:Fallback>
                  <p:oleObj name="CorelDRAW" r:id="rId17" imgW="1334452" imgH="536972" progId="CorelDRAW.Graphic.11">
                    <p:embed/>
                    <p:pic>
                      <p:nvPicPr>
                        <p:cNvPr id="71" name="Object 18">
                          <a:extLst>
                            <a:ext uri="{FF2B5EF4-FFF2-40B4-BE49-F238E27FC236}">
                              <a16:creationId xmlns:a16="http://schemas.microsoft.com/office/drawing/2014/main" id="{01FB963C-0C57-45DB-BAF0-874180D3262E}"/>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254" y="3126"/>
                          <a:ext cx="457" cy="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2" name="Object 19">
              <a:extLst>
                <a:ext uri="{FF2B5EF4-FFF2-40B4-BE49-F238E27FC236}">
                  <a16:creationId xmlns:a16="http://schemas.microsoft.com/office/drawing/2014/main" id="{528A1138-D2DC-4E5B-9465-8DB45A085625}"/>
                </a:ext>
              </a:extLst>
            </p:cNvPr>
            <p:cNvGraphicFramePr>
              <a:graphicFrameLocks noChangeAspect="1"/>
            </p:cNvGraphicFramePr>
            <p:nvPr/>
          </p:nvGraphicFramePr>
          <p:xfrm>
            <a:off x="1146" y="2519"/>
            <a:ext cx="221" cy="712"/>
          </p:xfrm>
          <a:graphic>
            <a:graphicData uri="http://schemas.openxmlformats.org/presentationml/2006/ole">
              <mc:AlternateContent xmlns:mc="http://schemas.openxmlformats.org/markup-compatibility/2006">
                <mc:Choice xmlns:v="urn:schemas-microsoft-com:vml" Requires="v">
                  <p:oleObj spid="_x0000_s6261" name="CorelDRAW" r:id="rId18" imgW="644842" imgH="2072878" progId="CorelDRAW.Graphic.11">
                    <p:embed/>
                  </p:oleObj>
                </mc:Choice>
                <mc:Fallback>
                  <p:oleObj name="CorelDRAW" r:id="rId18" imgW="644842" imgH="2072878" progId="CorelDRAW.Graphic.11">
                    <p:embed/>
                    <p:pic>
                      <p:nvPicPr>
                        <p:cNvPr id="72" name="Object 19">
                          <a:extLst>
                            <a:ext uri="{FF2B5EF4-FFF2-40B4-BE49-F238E27FC236}">
                              <a16:creationId xmlns:a16="http://schemas.microsoft.com/office/drawing/2014/main" id="{528A1138-D2DC-4E5B-9465-8DB45A08562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46" y="2519"/>
                          <a:ext cx="221" cy="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graphicFrame>
        <p:nvGraphicFramePr>
          <p:cNvPr id="73" name="Object 20">
            <a:extLst>
              <a:ext uri="{FF2B5EF4-FFF2-40B4-BE49-F238E27FC236}">
                <a16:creationId xmlns:a16="http://schemas.microsoft.com/office/drawing/2014/main" id="{8EEC3BA8-9307-45E7-A26E-CF0C101B7736}"/>
              </a:ext>
            </a:extLst>
          </p:cNvPr>
          <p:cNvGraphicFramePr>
            <a:graphicFrameLocks noChangeAspect="1"/>
          </p:cNvGraphicFramePr>
          <p:nvPr/>
        </p:nvGraphicFramePr>
        <p:xfrm>
          <a:off x="9970295" y="5738813"/>
          <a:ext cx="1069181" cy="1416845"/>
        </p:xfrm>
        <a:graphic>
          <a:graphicData uri="http://schemas.openxmlformats.org/presentationml/2006/ole">
            <mc:AlternateContent xmlns:mc="http://schemas.openxmlformats.org/markup-compatibility/2006">
              <mc:Choice xmlns:v="urn:schemas-microsoft-com:vml" Requires="v">
                <p:oleObj spid="_x0000_s6262" name="CorelDRAW" r:id="rId19" imgW="531019" imgH="704374" progId="CorelDRAW.Graphic.11">
                  <p:embed/>
                </p:oleObj>
              </mc:Choice>
              <mc:Fallback>
                <p:oleObj name="CorelDRAW" r:id="rId19" imgW="531019" imgH="704374" progId="CorelDRAW.Graphic.11">
                  <p:embed/>
                  <p:pic>
                    <p:nvPicPr>
                      <p:cNvPr id="73" name="Object 20">
                        <a:extLst>
                          <a:ext uri="{FF2B5EF4-FFF2-40B4-BE49-F238E27FC236}">
                            <a16:creationId xmlns:a16="http://schemas.microsoft.com/office/drawing/2014/main" id="{8EEC3BA8-9307-45E7-A26E-CF0C101B7736}"/>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9970295" y="5738813"/>
                        <a:ext cx="1069181" cy="14168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7" name="Object 24">
            <a:extLst>
              <a:ext uri="{FF2B5EF4-FFF2-40B4-BE49-F238E27FC236}">
                <a16:creationId xmlns:a16="http://schemas.microsoft.com/office/drawing/2014/main" id="{EA39C9F4-FD03-43EA-BF7D-FD00E5DA952D}"/>
              </a:ext>
            </a:extLst>
          </p:cNvPr>
          <p:cNvGraphicFramePr>
            <a:graphicFrameLocks noChangeAspect="1"/>
          </p:cNvGraphicFramePr>
          <p:nvPr/>
        </p:nvGraphicFramePr>
        <p:xfrm>
          <a:off x="5207795" y="7486651"/>
          <a:ext cx="1176338" cy="473870"/>
        </p:xfrm>
        <a:graphic>
          <a:graphicData uri="http://schemas.openxmlformats.org/presentationml/2006/ole">
            <mc:AlternateContent xmlns:mc="http://schemas.openxmlformats.org/markup-compatibility/2006">
              <mc:Choice xmlns:v="urn:schemas-microsoft-com:vml" Requires="v">
                <p:oleObj spid="_x0000_s6263" name="CorelDRAW" r:id="rId21" imgW="1334452" imgH="536972" progId="CorelDRAW.Graphic.11">
                  <p:embed/>
                </p:oleObj>
              </mc:Choice>
              <mc:Fallback>
                <p:oleObj name="CorelDRAW" r:id="rId21" imgW="1334452" imgH="536972" progId="CorelDRAW.Graphic.11">
                  <p:embed/>
                  <p:pic>
                    <p:nvPicPr>
                      <p:cNvPr id="77" name="Object 24">
                        <a:extLst>
                          <a:ext uri="{FF2B5EF4-FFF2-40B4-BE49-F238E27FC236}">
                            <a16:creationId xmlns:a16="http://schemas.microsoft.com/office/drawing/2014/main" id="{EA39C9F4-FD03-43EA-BF7D-FD00E5DA952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207795" y="7486651"/>
                        <a:ext cx="1176338" cy="4738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8" name="Object 25">
            <a:extLst>
              <a:ext uri="{FF2B5EF4-FFF2-40B4-BE49-F238E27FC236}">
                <a16:creationId xmlns:a16="http://schemas.microsoft.com/office/drawing/2014/main" id="{F5D78F5C-5822-401A-B325-79750B9C0B93}"/>
              </a:ext>
            </a:extLst>
          </p:cNvPr>
          <p:cNvGraphicFramePr>
            <a:graphicFrameLocks noChangeAspect="1"/>
          </p:cNvGraphicFramePr>
          <p:nvPr/>
        </p:nvGraphicFramePr>
        <p:xfrm>
          <a:off x="2762250" y="4602957"/>
          <a:ext cx="10270332" cy="4514850"/>
        </p:xfrm>
        <a:graphic>
          <a:graphicData uri="http://schemas.openxmlformats.org/presentationml/2006/ole">
            <mc:AlternateContent xmlns:mc="http://schemas.openxmlformats.org/markup-compatibility/2006">
              <mc:Choice xmlns:v="urn:schemas-microsoft-com:vml" Requires="v">
                <p:oleObj spid="_x0000_s6264" name="CorelDRAW" r:id="rId22" imgW="3697605" imgH="1625441" progId="CorelDRAW.Graphic.11">
                  <p:embed/>
                </p:oleObj>
              </mc:Choice>
              <mc:Fallback>
                <p:oleObj name="CorelDRAW" r:id="rId22" imgW="3697605" imgH="1625441" progId="CorelDRAW.Graphic.11">
                  <p:embed/>
                  <p:pic>
                    <p:nvPicPr>
                      <p:cNvPr id="78" name="Object 25">
                        <a:extLst>
                          <a:ext uri="{FF2B5EF4-FFF2-40B4-BE49-F238E27FC236}">
                            <a16:creationId xmlns:a16="http://schemas.microsoft.com/office/drawing/2014/main" id="{F5D78F5C-5822-401A-B325-79750B9C0B93}"/>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762250" y="4602957"/>
                        <a:ext cx="10270332" cy="4514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79" name="Picture 26">
            <a:extLst>
              <a:ext uri="{FF2B5EF4-FFF2-40B4-BE49-F238E27FC236}">
                <a16:creationId xmlns:a16="http://schemas.microsoft.com/office/drawing/2014/main" id="{E8FB3371-CFC0-466F-AD35-98FD82F58AEE}"/>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3952875" y="7627145"/>
            <a:ext cx="2059782" cy="2059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 name="Picture 27">
            <a:extLst>
              <a:ext uri="{FF2B5EF4-FFF2-40B4-BE49-F238E27FC236}">
                <a16:creationId xmlns:a16="http://schemas.microsoft.com/office/drawing/2014/main" id="{CB225385-E6F5-42D9-ABA6-294A77055EC0}"/>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0548938" y="7620000"/>
            <a:ext cx="2059782" cy="2059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1" name="Group 21">
            <a:extLst>
              <a:ext uri="{FF2B5EF4-FFF2-40B4-BE49-F238E27FC236}">
                <a16:creationId xmlns:a16="http://schemas.microsoft.com/office/drawing/2014/main" id="{87185F65-015D-454A-B213-0F631B80505D}"/>
              </a:ext>
            </a:extLst>
          </p:cNvPr>
          <p:cNvGrpSpPr>
            <a:grpSpLocks/>
          </p:cNvGrpSpPr>
          <p:nvPr/>
        </p:nvGrpSpPr>
        <p:grpSpPr bwMode="auto">
          <a:xfrm>
            <a:off x="0" y="9482138"/>
            <a:ext cx="18287999" cy="1719263"/>
            <a:chOff x="-126" y="3933"/>
            <a:chExt cx="6288" cy="771"/>
          </a:xfrm>
        </p:grpSpPr>
        <p:sp>
          <p:nvSpPr>
            <p:cNvPr id="82" name="Rectangle 22">
              <a:extLst>
                <a:ext uri="{FF2B5EF4-FFF2-40B4-BE49-F238E27FC236}">
                  <a16:creationId xmlns:a16="http://schemas.microsoft.com/office/drawing/2014/main" id="{7957EF21-014D-41AA-89E0-89EABE0B36DD}"/>
                </a:ext>
              </a:extLst>
            </p:cNvPr>
            <p:cNvSpPr>
              <a:spLocks noChangeArrowheads="1"/>
            </p:cNvSpPr>
            <p:nvPr/>
          </p:nvSpPr>
          <p:spPr bwMode="auto">
            <a:xfrm>
              <a:off x="-126" y="3984"/>
              <a:ext cx="6288" cy="720"/>
            </a:xfrm>
            <a:prstGeom prst="rect">
              <a:avLst/>
            </a:prstGeom>
            <a:solidFill>
              <a:srgbClr val="99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6858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2700" b="0" i="0" u="none" strike="noStrike" kern="1200" cap="none" spc="0" normalizeH="0" baseline="0" noProof="0">
                <a:ln>
                  <a:noFill/>
                </a:ln>
                <a:solidFill>
                  <a:prstClr val="black"/>
                </a:solidFill>
                <a:effectLst/>
                <a:uLnTx/>
                <a:uFillTx/>
                <a:latin typeface=".VnTime" panose="020B7200000000000000" pitchFamily="34" charset="0"/>
                <a:ea typeface="+mn-ea"/>
                <a:cs typeface="+mn-cs"/>
              </a:endParaRPr>
            </a:p>
          </p:txBody>
        </p:sp>
        <p:sp>
          <p:nvSpPr>
            <p:cNvPr id="83" name="Rectangle 23">
              <a:extLst>
                <a:ext uri="{FF2B5EF4-FFF2-40B4-BE49-F238E27FC236}">
                  <a16:creationId xmlns:a16="http://schemas.microsoft.com/office/drawing/2014/main" id="{105FC7FE-5446-4D06-9F75-3566420863F0}"/>
                </a:ext>
              </a:extLst>
            </p:cNvPr>
            <p:cNvSpPr>
              <a:spLocks noChangeArrowheads="1"/>
            </p:cNvSpPr>
            <p:nvPr/>
          </p:nvSpPr>
          <p:spPr bwMode="auto">
            <a:xfrm>
              <a:off x="-126" y="3933"/>
              <a:ext cx="6288" cy="156"/>
            </a:xfrm>
            <a:prstGeom prst="rect">
              <a:avLst/>
            </a:prstGeom>
            <a:gradFill rotWithShape="1">
              <a:gsLst>
                <a:gs pos="0">
                  <a:srgbClr val="DCEBF5"/>
                </a:gs>
                <a:gs pos="3999">
                  <a:srgbClr val="83A7C3"/>
                </a:gs>
                <a:gs pos="6500">
                  <a:srgbClr val="768FB9"/>
                </a:gs>
                <a:gs pos="10501">
                  <a:srgbClr val="83A7C3"/>
                </a:gs>
                <a:gs pos="25999">
                  <a:srgbClr val="FFFFFF"/>
                </a:gs>
                <a:gs pos="28000">
                  <a:srgbClr val="9C6563"/>
                </a:gs>
                <a:gs pos="28999">
                  <a:srgbClr val="80302D"/>
                </a:gs>
                <a:gs pos="35501">
                  <a:srgbClr val="C0524E"/>
                </a:gs>
                <a:gs pos="47000">
                  <a:srgbClr val="EBDAD4"/>
                </a:gs>
                <a:gs pos="50000">
                  <a:srgbClr val="55261C"/>
                </a:gs>
                <a:gs pos="53000">
                  <a:srgbClr val="EBDAD4"/>
                </a:gs>
                <a:gs pos="64500">
                  <a:srgbClr val="C0524E"/>
                </a:gs>
                <a:gs pos="71001">
                  <a:srgbClr val="80302D"/>
                </a:gs>
                <a:gs pos="72000">
                  <a:srgbClr val="9C6563"/>
                </a:gs>
                <a:gs pos="74001">
                  <a:srgbClr val="FFFFFF"/>
                </a:gs>
                <a:gs pos="89500">
                  <a:srgbClr val="83A7C3"/>
                </a:gs>
                <a:gs pos="93500">
                  <a:srgbClr val="768FB9"/>
                </a:gs>
                <a:gs pos="96001">
                  <a:srgbClr val="83A7C3"/>
                </a:gs>
                <a:gs pos="100000">
                  <a:srgbClr val="DCEBF5"/>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6858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2700" b="0" i="0" u="none" strike="noStrike" kern="1200" cap="none" spc="0" normalizeH="0" baseline="0" noProof="0">
                <a:ln>
                  <a:noFill/>
                </a:ln>
                <a:solidFill>
                  <a:prstClr val="black"/>
                </a:solidFill>
                <a:effectLst/>
                <a:uLnTx/>
                <a:uFillTx/>
                <a:latin typeface=".VnTime" panose="020B7200000000000000" pitchFamily="34" charset="0"/>
                <a:ea typeface="+mn-ea"/>
                <a:cs typeface="+mn-cs"/>
              </a:endParaRPr>
            </a:p>
          </p:txBody>
        </p:sp>
      </p:grpSp>
    </p:spTree>
    <p:extLst>
      <p:ext uri="{BB962C8B-B14F-4D97-AF65-F5344CB8AC3E}">
        <p14:creationId xmlns:p14="http://schemas.microsoft.com/office/powerpoint/2010/main" val="2064054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repeatCount="indefinite" fill="hold" nodeType="withEffect">
                                  <p:stCondLst>
                                    <p:cond delay="0"/>
                                  </p:stCondLst>
                                  <p:endCondLst>
                                    <p:cond evt="onNext" delay="0">
                                      <p:tgtEl>
                                        <p:sldTgt/>
                                      </p:tgtEl>
                                    </p:cond>
                                  </p:endCondLst>
                                  <p:childTnLst>
                                    <p:animMotion origin="layout" path="M -3.61111E-6 1.7284E-6 L -2.54184 0.02608 " pathEditMode="relative" rAng="0" ptsTypes="AA">
                                      <p:cBhvr>
                                        <p:cTn id="6" dur="5000" fill="hold"/>
                                        <p:tgtEl>
                                          <p:spTgt spid="55"/>
                                        </p:tgtEl>
                                        <p:attrNameLst>
                                          <p:attrName>ppt_x</p:attrName>
                                          <p:attrName>ppt_y</p:attrName>
                                        </p:attrNameLst>
                                      </p:cBhvr>
                                      <p:rCtr x="-127092" y="1296"/>
                                    </p:animMotion>
                                  </p:childTnLst>
                                </p:cTn>
                              </p:par>
                              <p:par>
                                <p:cTn id="7" presetID="8" presetClass="emph" presetSubtype="0" repeatCount="indefinite" fill="hold" nodeType="withEffect">
                                  <p:stCondLst>
                                    <p:cond delay="0"/>
                                  </p:stCondLst>
                                  <p:endCondLst>
                                    <p:cond evt="onNext" delay="0">
                                      <p:tgtEl>
                                        <p:sldTgt/>
                                      </p:tgtEl>
                                    </p:cond>
                                  </p:endCondLst>
                                  <p:childTnLst>
                                    <p:animRot by="21600000">
                                      <p:cBhvr>
                                        <p:cTn id="8" dur="2000" fill="hold"/>
                                        <p:tgtEl>
                                          <p:spTgt spid="79"/>
                                        </p:tgtEl>
                                        <p:attrNameLst>
                                          <p:attrName>r</p:attrName>
                                        </p:attrNameLst>
                                      </p:cBhvr>
                                    </p:animRot>
                                  </p:childTnLst>
                                </p:cTn>
                              </p:par>
                              <p:par>
                                <p:cTn id="9" presetID="8" presetClass="emph" presetSubtype="0" repeatCount="indefinite" fill="hold" nodeType="withEffect">
                                  <p:stCondLst>
                                    <p:cond delay="0"/>
                                  </p:stCondLst>
                                  <p:endCondLst>
                                    <p:cond evt="onNext" delay="0">
                                      <p:tgtEl>
                                        <p:sldTgt/>
                                      </p:tgtEl>
                                    </p:cond>
                                  </p:endCondLst>
                                  <p:childTnLst>
                                    <p:animRot by="21600000">
                                      <p:cBhvr>
                                        <p:cTn id="10" dur="2000" fill="hold"/>
                                        <p:tgtEl>
                                          <p:spTgt spid="8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8" presetClass="emph" presetSubtype="0" autoRev="1" fill="hold" nodeType="clickEffect">
                                  <p:stCondLst>
                                    <p:cond delay="0"/>
                                  </p:stCondLst>
                                  <p:childTnLst>
                                    <p:animRot by="2700000">
                                      <p:cBhvr>
                                        <p:cTn id="14" dur="500" fill="hold"/>
                                        <p:tgtEl>
                                          <p:spTgt spid="60"/>
                                        </p:tgtEl>
                                        <p:attrNameLst>
                                          <p:attrName>r</p:attrName>
                                        </p:attrNameLst>
                                      </p:cBhvr>
                                    </p:animRot>
                                  </p:childTnLst>
                                </p:cTn>
                              </p:par>
                              <p:par>
                                <p:cTn id="15" presetID="8" presetClass="emph" presetSubtype="0" autoRev="1" fill="hold" nodeType="withEffect">
                                  <p:stCondLst>
                                    <p:cond delay="0"/>
                                  </p:stCondLst>
                                  <p:childTnLst>
                                    <p:animRot by="600000">
                                      <p:cBhvr>
                                        <p:cTn id="16" dur="500" fill="hold"/>
                                        <p:tgtEl>
                                          <p:spTgt spid="7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4EFEA"/>
        </a:solidFill>
        <a:effectLst/>
      </p:bgPr>
    </p:bg>
    <p:spTree>
      <p:nvGrpSpPr>
        <p:cNvPr id="1" name=""/>
        <p:cNvGrpSpPr/>
        <p:nvPr/>
      </p:nvGrpSpPr>
      <p:grpSpPr>
        <a:xfrm>
          <a:off x="0" y="0"/>
          <a:ext cx="0" cy="0"/>
          <a:chOff x="0" y="0"/>
          <a:chExt cx="0" cy="0"/>
        </a:xfrm>
      </p:grpSpPr>
      <p:grpSp>
        <p:nvGrpSpPr>
          <p:cNvPr id="26" name="Group 26"/>
          <p:cNvGrpSpPr/>
          <p:nvPr/>
        </p:nvGrpSpPr>
        <p:grpSpPr>
          <a:xfrm>
            <a:off x="0" y="0"/>
            <a:ext cx="630133" cy="10287000"/>
            <a:chOff x="0" y="0"/>
            <a:chExt cx="165961" cy="2709333"/>
          </a:xfrm>
        </p:grpSpPr>
        <p:sp>
          <p:nvSpPr>
            <p:cNvPr id="27" name="Freeform 27"/>
            <p:cNvSpPr/>
            <p:nvPr/>
          </p:nvSpPr>
          <p:spPr>
            <a:xfrm>
              <a:off x="0" y="0"/>
              <a:ext cx="165961" cy="2709333"/>
            </a:xfrm>
            <a:custGeom>
              <a:avLst/>
              <a:gdLst/>
              <a:ahLst/>
              <a:cxnLst/>
              <a:rect l="l" t="t" r="r" b="b"/>
              <a:pathLst>
                <a:path w="165961" h="2709333">
                  <a:moveTo>
                    <a:pt x="0" y="0"/>
                  </a:moveTo>
                  <a:lnTo>
                    <a:pt x="165961" y="0"/>
                  </a:lnTo>
                  <a:lnTo>
                    <a:pt x="165961" y="2709333"/>
                  </a:lnTo>
                  <a:lnTo>
                    <a:pt x="0" y="2709333"/>
                  </a:lnTo>
                  <a:close/>
                </a:path>
              </a:pathLst>
            </a:custGeom>
            <a:solidFill>
              <a:srgbClr val="816456"/>
            </a:solidFill>
          </p:spPr>
        </p:sp>
        <p:sp>
          <p:nvSpPr>
            <p:cNvPr id="28" name="TextBox 28"/>
            <p:cNvSpPr txBox="1"/>
            <p:nvPr/>
          </p:nvSpPr>
          <p:spPr>
            <a:xfrm>
              <a:off x="0" y="-66675"/>
              <a:ext cx="812800" cy="879475"/>
            </a:xfrm>
            <a:prstGeom prst="rect">
              <a:avLst/>
            </a:prstGeom>
          </p:spPr>
          <p:txBody>
            <a:bodyPr lIns="50800" tIns="50800" rIns="50800" bIns="50800" rtlCol="0" anchor="ctr"/>
            <a:lstStyle/>
            <a:p>
              <a:pPr marL="0" marR="0" lvl="0" indent="0" algn="ctr" defTabSz="914400" rtl="0" eaLnBrk="1" fontAlgn="auto" latinLnBrk="0" hangingPunct="1">
                <a:lnSpc>
                  <a:spcPts val="34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cxnSp>
        <p:nvCxnSpPr>
          <p:cNvPr id="35" name="Straight Connector 34">
            <a:extLst>
              <a:ext uri="{FF2B5EF4-FFF2-40B4-BE49-F238E27FC236}">
                <a16:creationId xmlns:a16="http://schemas.microsoft.com/office/drawing/2014/main" id="{48C75218-5208-4856-947F-2BD9927F950D}"/>
              </a:ext>
            </a:extLst>
          </p:cNvPr>
          <p:cNvCxnSpPr/>
          <p:nvPr/>
        </p:nvCxnSpPr>
        <p:spPr>
          <a:xfrm flipH="1">
            <a:off x="13675983" y="7124700"/>
            <a:ext cx="4993017" cy="3657600"/>
          </a:xfrm>
          <a:prstGeom prst="line">
            <a:avLst/>
          </a:prstGeom>
          <a:ln w="28575">
            <a:solidFill>
              <a:srgbClr val="4C393B"/>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974880B9-EBE3-4ACF-A823-061151207E0C}"/>
              </a:ext>
            </a:extLst>
          </p:cNvPr>
          <p:cNvCxnSpPr/>
          <p:nvPr/>
        </p:nvCxnSpPr>
        <p:spPr>
          <a:xfrm flipH="1">
            <a:off x="13923289" y="7425813"/>
            <a:ext cx="4993017" cy="3657600"/>
          </a:xfrm>
          <a:prstGeom prst="line">
            <a:avLst/>
          </a:prstGeom>
          <a:ln w="28575">
            <a:solidFill>
              <a:srgbClr val="4C393B"/>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ECFEDB67-A4A7-4E26-A569-1E7863BAB25F}"/>
              </a:ext>
            </a:extLst>
          </p:cNvPr>
          <p:cNvCxnSpPr/>
          <p:nvPr/>
        </p:nvCxnSpPr>
        <p:spPr>
          <a:xfrm flipH="1">
            <a:off x="13923289" y="7962900"/>
            <a:ext cx="4993017" cy="3657600"/>
          </a:xfrm>
          <a:prstGeom prst="line">
            <a:avLst/>
          </a:prstGeom>
          <a:ln w="28575">
            <a:solidFill>
              <a:srgbClr val="4C393B"/>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5793934E-728F-4146-8245-E8AB0E1C5BE8}"/>
              </a:ext>
            </a:extLst>
          </p:cNvPr>
          <p:cNvCxnSpPr/>
          <p:nvPr/>
        </p:nvCxnSpPr>
        <p:spPr>
          <a:xfrm flipH="1">
            <a:off x="14249400" y="8267700"/>
            <a:ext cx="4993017" cy="3657600"/>
          </a:xfrm>
          <a:prstGeom prst="line">
            <a:avLst/>
          </a:prstGeom>
          <a:ln w="28575">
            <a:solidFill>
              <a:srgbClr val="4C393B"/>
            </a:solidFill>
          </a:ln>
        </p:spPr>
        <p:style>
          <a:lnRef idx="1">
            <a:schemeClr val="accent1"/>
          </a:lnRef>
          <a:fillRef idx="0">
            <a:schemeClr val="accent1"/>
          </a:fillRef>
          <a:effectRef idx="0">
            <a:schemeClr val="accent1"/>
          </a:effectRef>
          <a:fontRef idx="minor">
            <a:schemeClr val="tx1"/>
          </a:fontRef>
        </p:style>
      </p:cxnSp>
      <p:pic>
        <p:nvPicPr>
          <p:cNvPr id="49" name="Picture 16">
            <a:extLst>
              <a:ext uri="{FF2B5EF4-FFF2-40B4-BE49-F238E27FC236}">
                <a16:creationId xmlns:a16="http://schemas.microsoft.com/office/drawing/2014/main" id="{CB2158C0-0A82-4DF9-8AAF-FF130C6E963C}"/>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5854481">
            <a:off x="1590916" y="5594016"/>
            <a:ext cx="852025" cy="844570"/>
          </a:xfrm>
          <a:prstGeom prst="rect">
            <a:avLst/>
          </a:prstGeom>
        </p:spPr>
      </p:pic>
      <p:grpSp>
        <p:nvGrpSpPr>
          <p:cNvPr id="53" name="Group 2">
            <a:extLst>
              <a:ext uri="{FF2B5EF4-FFF2-40B4-BE49-F238E27FC236}">
                <a16:creationId xmlns:a16="http://schemas.microsoft.com/office/drawing/2014/main" id="{7944CE3D-6D1B-4C60-B705-D163DF8AD97B}"/>
              </a:ext>
            </a:extLst>
          </p:cNvPr>
          <p:cNvGrpSpPr/>
          <p:nvPr/>
        </p:nvGrpSpPr>
        <p:grpSpPr>
          <a:xfrm>
            <a:off x="602059" y="1741472"/>
            <a:ext cx="18288000" cy="2619946"/>
            <a:chOff x="0" y="0"/>
            <a:chExt cx="4816593" cy="776441"/>
          </a:xfrm>
        </p:grpSpPr>
        <p:sp>
          <p:nvSpPr>
            <p:cNvPr id="54" name="Freeform 3">
              <a:extLst>
                <a:ext uri="{FF2B5EF4-FFF2-40B4-BE49-F238E27FC236}">
                  <a16:creationId xmlns:a16="http://schemas.microsoft.com/office/drawing/2014/main" id="{AB02D0DB-85EE-4512-A3E5-9A387DEF3A98}"/>
                </a:ext>
              </a:extLst>
            </p:cNvPr>
            <p:cNvSpPr/>
            <p:nvPr/>
          </p:nvSpPr>
          <p:spPr>
            <a:xfrm>
              <a:off x="0" y="0"/>
              <a:ext cx="4816592" cy="776441"/>
            </a:xfrm>
            <a:custGeom>
              <a:avLst/>
              <a:gdLst/>
              <a:ahLst/>
              <a:cxnLst/>
              <a:rect l="l" t="t" r="r" b="b"/>
              <a:pathLst>
                <a:path w="4816592" h="776441">
                  <a:moveTo>
                    <a:pt x="0" y="0"/>
                  </a:moveTo>
                  <a:lnTo>
                    <a:pt x="4816592" y="0"/>
                  </a:lnTo>
                  <a:lnTo>
                    <a:pt x="4816592" y="776441"/>
                  </a:lnTo>
                  <a:lnTo>
                    <a:pt x="0" y="776441"/>
                  </a:lnTo>
                  <a:close/>
                </a:path>
              </a:pathLst>
            </a:custGeom>
            <a:solidFill>
              <a:srgbClr val="816456"/>
            </a:solidFill>
          </p:spPr>
        </p:sp>
        <p:sp>
          <p:nvSpPr>
            <p:cNvPr id="55" name="TextBox 4">
              <a:extLst>
                <a:ext uri="{FF2B5EF4-FFF2-40B4-BE49-F238E27FC236}">
                  <a16:creationId xmlns:a16="http://schemas.microsoft.com/office/drawing/2014/main" id="{FFC3BE14-9D82-4596-A5EA-826951BA9AD1}"/>
                </a:ext>
              </a:extLst>
            </p:cNvPr>
            <p:cNvSpPr txBox="1"/>
            <p:nvPr/>
          </p:nvSpPr>
          <p:spPr>
            <a:xfrm>
              <a:off x="0" y="-76200"/>
              <a:ext cx="812800" cy="889000"/>
            </a:xfrm>
            <a:prstGeom prst="rect">
              <a:avLst/>
            </a:prstGeom>
          </p:spPr>
          <p:txBody>
            <a:bodyPr lIns="50800" tIns="50800" rIns="50800" bIns="50800" rtlCol="0" anchor="ctr"/>
            <a:lstStyle/>
            <a:p>
              <a:pPr marL="0" marR="0" lvl="0" indent="0" algn="ctr" defTabSz="914400" rtl="0" eaLnBrk="1" fontAlgn="auto" latinLnBrk="0" hangingPunct="1">
                <a:lnSpc>
                  <a:spcPts val="35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5" name="TextBox 74">
            <a:extLst>
              <a:ext uri="{FF2B5EF4-FFF2-40B4-BE49-F238E27FC236}">
                <a16:creationId xmlns:a16="http://schemas.microsoft.com/office/drawing/2014/main" id="{30DB1012-779B-4441-94E5-8C12C83BD1AD}"/>
              </a:ext>
            </a:extLst>
          </p:cNvPr>
          <p:cNvSpPr txBox="1"/>
          <p:nvPr/>
        </p:nvSpPr>
        <p:spPr>
          <a:xfrm>
            <a:off x="2479828" y="1849126"/>
            <a:ext cx="15435155" cy="1998176"/>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400" b="1" i="1"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Hãy giải thích hiện tượng trên và nêu ý nghĩa của </a:t>
            </a:r>
            <a:r>
              <a:rPr kumimoji="0" lang="en-US" sz="4400" b="1" i="1" u="none" strike="noStrike" kern="1200" cap="none" spc="0" normalizeH="0" baseline="0" noProof="0" dirty="0" err="1">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việ</a:t>
            </a:r>
            <a:r>
              <a:rPr lang="en-US" sz="4400" b="1" i="1" dirty="0">
                <a:solidFill>
                  <a:prstClr val="white"/>
                </a:solidFill>
                <a:latin typeface="Arial" panose="020B0604020202020204" pitchFamily="34" charset="0"/>
                <a:ea typeface="Calibri" panose="020F0502020204030204" pitchFamily="34" charset="0"/>
                <a:cs typeface="Arial" panose="020B0604020202020204" pitchFamily="34" charset="0"/>
              </a:rPr>
              <a:t>c đeo dây an toàn khi ngồi trên ô tô </a:t>
            </a:r>
            <a:endParaRPr kumimoji="0" lang="en-US" sz="44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29" name="Picture 13">
            <a:extLst>
              <a:ext uri="{FF2B5EF4-FFF2-40B4-BE49-F238E27FC236}">
                <a16:creationId xmlns:a16="http://schemas.microsoft.com/office/drawing/2014/main" id="{02D5E2E4-1E28-49BE-88DB-CC985DB84F6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r="51238" b="61334"/>
          <a:stretch>
            <a:fillRect/>
          </a:stretch>
        </p:blipFill>
        <p:spPr>
          <a:xfrm>
            <a:off x="1245049" y="9153493"/>
            <a:ext cx="1889698" cy="693436"/>
          </a:xfrm>
          <a:prstGeom prst="rect">
            <a:avLst/>
          </a:prstGeom>
        </p:spPr>
      </p:pic>
      <p:pic>
        <p:nvPicPr>
          <p:cNvPr id="48" name="Picture 16">
            <a:extLst>
              <a:ext uri="{FF2B5EF4-FFF2-40B4-BE49-F238E27FC236}">
                <a16:creationId xmlns:a16="http://schemas.microsoft.com/office/drawing/2014/main" id="{B4569408-DBE8-4379-BD89-C38FFFAA8A98}"/>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321630">
            <a:off x="16640860" y="5382910"/>
            <a:ext cx="1277963" cy="1266781"/>
          </a:xfrm>
          <a:prstGeom prst="rect">
            <a:avLst/>
          </a:prstGeom>
        </p:spPr>
      </p:pic>
      <p:pic>
        <p:nvPicPr>
          <p:cNvPr id="43" name="Picture 16">
            <a:extLst>
              <a:ext uri="{FF2B5EF4-FFF2-40B4-BE49-F238E27FC236}">
                <a16:creationId xmlns:a16="http://schemas.microsoft.com/office/drawing/2014/main" id="{35D31DD1-1665-4BCB-8E3C-1ED010DA3716}"/>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424803">
            <a:off x="2103740" y="7094274"/>
            <a:ext cx="1277963" cy="1266781"/>
          </a:xfrm>
          <a:prstGeom prst="rect">
            <a:avLst/>
          </a:prstGeom>
        </p:spPr>
      </p:pic>
      <p:pic>
        <p:nvPicPr>
          <p:cNvPr id="6" name="Picture 5" descr="A picture containing icon&#10;&#10;Description automatically generated">
            <a:extLst>
              <a:ext uri="{FF2B5EF4-FFF2-40B4-BE49-F238E27FC236}">
                <a16:creationId xmlns:a16="http://schemas.microsoft.com/office/drawing/2014/main" id="{71699EC9-C5EC-4BE7-8FAD-25FD34D25E3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20670811">
            <a:off x="26224" y="1373774"/>
            <a:ext cx="2841692" cy="2020662"/>
          </a:xfrm>
          <a:prstGeom prst="rect">
            <a:avLst/>
          </a:prstGeom>
        </p:spPr>
      </p:pic>
      <p:pic>
        <p:nvPicPr>
          <p:cNvPr id="8" name="Picture 7">
            <a:extLst>
              <a:ext uri="{FF2B5EF4-FFF2-40B4-BE49-F238E27FC236}">
                <a16:creationId xmlns:a16="http://schemas.microsoft.com/office/drawing/2014/main" id="{921DA584-131F-461D-9279-EA46318B2A75}"/>
              </a:ext>
            </a:extLst>
          </p:cNvPr>
          <p:cNvPicPr>
            <a:picLocks noChangeAspect="1"/>
          </p:cNvPicPr>
          <p:nvPr/>
        </p:nvPicPr>
        <p:blipFill>
          <a:blip r:embed="rId12"/>
          <a:stretch>
            <a:fillRect/>
          </a:stretch>
        </p:blipFill>
        <p:spPr>
          <a:xfrm>
            <a:off x="10471963" y="5678441"/>
            <a:ext cx="4457896" cy="3475052"/>
          </a:xfrm>
          <a:prstGeom prst="roundRect">
            <a:avLst/>
          </a:prstGeom>
          <a:ln w="76200">
            <a:solidFill>
              <a:schemeClr val="bg1"/>
            </a:solidFill>
          </a:ln>
        </p:spPr>
      </p:pic>
      <p:pic>
        <p:nvPicPr>
          <p:cNvPr id="8194" name="Picture 2" descr="Tầm quan trọng của dây an toàn trên ô tô">
            <a:extLst>
              <a:ext uri="{FF2B5EF4-FFF2-40B4-BE49-F238E27FC236}">
                <a16:creationId xmlns:a16="http://schemas.microsoft.com/office/drawing/2014/main" id="{BEB1FFB8-EF95-4DFB-B151-7A00BE9C0C9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844309" y="4986639"/>
            <a:ext cx="5616653" cy="3281061"/>
          </a:xfrm>
          <a:prstGeom prst="roundRect">
            <a:avLst/>
          </a:prstGeom>
          <a:noFill/>
          <a:ln w="57150">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0599007"/>
      </p:ext>
    </p:extLst>
  </p:cSld>
  <p:clrMapOvr>
    <a:masterClrMapping/>
  </p:clrMapOvr>
  <mc:AlternateContent xmlns:mc="http://schemas.openxmlformats.org/markup-compatibility/2006" xmlns:p14="http://schemas.microsoft.com/office/powerpoint/2010/main">
    <mc:Choice Requires="p14">
      <p:transition spd="med">
        <p14:reveal/>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4EFEA"/>
        </a:solidFill>
        <a:effectLst/>
      </p:bgPr>
    </p:bg>
    <p:spTree>
      <p:nvGrpSpPr>
        <p:cNvPr id="1" name=""/>
        <p:cNvGrpSpPr/>
        <p:nvPr/>
      </p:nvGrpSpPr>
      <p:grpSpPr>
        <a:xfrm>
          <a:off x="0" y="0"/>
          <a:ext cx="0" cy="0"/>
          <a:chOff x="0" y="0"/>
          <a:chExt cx="0" cy="0"/>
        </a:xfrm>
      </p:grpSpPr>
      <p:grpSp>
        <p:nvGrpSpPr>
          <p:cNvPr id="9" name="Group 9"/>
          <p:cNvGrpSpPr/>
          <p:nvPr/>
        </p:nvGrpSpPr>
        <p:grpSpPr>
          <a:xfrm>
            <a:off x="0" y="0"/>
            <a:ext cx="630133" cy="10287000"/>
            <a:chOff x="0" y="0"/>
            <a:chExt cx="165961" cy="2709333"/>
          </a:xfrm>
        </p:grpSpPr>
        <p:sp>
          <p:nvSpPr>
            <p:cNvPr id="10" name="Freeform 10"/>
            <p:cNvSpPr/>
            <p:nvPr/>
          </p:nvSpPr>
          <p:spPr>
            <a:xfrm>
              <a:off x="0" y="0"/>
              <a:ext cx="165961" cy="2709333"/>
            </a:xfrm>
            <a:custGeom>
              <a:avLst/>
              <a:gdLst/>
              <a:ahLst/>
              <a:cxnLst/>
              <a:rect l="l" t="t" r="r" b="b"/>
              <a:pathLst>
                <a:path w="165961" h="2709333">
                  <a:moveTo>
                    <a:pt x="0" y="0"/>
                  </a:moveTo>
                  <a:lnTo>
                    <a:pt x="165961" y="0"/>
                  </a:lnTo>
                  <a:lnTo>
                    <a:pt x="165961" y="2709333"/>
                  </a:lnTo>
                  <a:lnTo>
                    <a:pt x="0" y="2709333"/>
                  </a:lnTo>
                  <a:close/>
                </a:path>
              </a:pathLst>
            </a:custGeom>
            <a:solidFill>
              <a:srgbClr val="816456"/>
            </a:solidFill>
          </p:spPr>
        </p:sp>
        <p:sp>
          <p:nvSpPr>
            <p:cNvPr id="11" name="TextBox 11"/>
            <p:cNvSpPr txBox="1"/>
            <p:nvPr/>
          </p:nvSpPr>
          <p:spPr>
            <a:xfrm>
              <a:off x="0" y="-66675"/>
              <a:ext cx="812800" cy="879475"/>
            </a:xfrm>
            <a:prstGeom prst="rect">
              <a:avLst/>
            </a:prstGeom>
          </p:spPr>
          <p:txBody>
            <a:bodyPr lIns="50800" tIns="50800" rIns="50800" bIns="50800" rtlCol="0" anchor="ctr"/>
            <a:lstStyle/>
            <a:p>
              <a:pPr marL="0" marR="0" lvl="0" indent="0" algn="ctr" defTabSz="914400" rtl="0" eaLnBrk="1" fontAlgn="auto" latinLnBrk="0" hangingPunct="1">
                <a:lnSpc>
                  <a:spcPts val="34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31" name="Picture 16">
            <a:extLst>
              <a:ext uri="{FF2B5EF4-FFF2-40B4-BE49-F238E27FC236}">
                <a16:creationId xmlns:a16="http://schemas.microsoft.com/office/drawing/2014/main" id="{A9F0F438-CB70-431F-BBE7-5FBEDE729FF9}"/>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940045">
            <a:off x="13523948" y="4129982"/>
            <a:ext cx="1277963" cy="1266781"/>
          </a:xfrm>
          <a:prstGeom prst="rect">
            <a:avLst/>
          </a:prstGeom>
        </p:spPr>
      </p:pic>
      <p:pic>
        <p:nvPicPr>
          <p:cNvPr id="32" name="Picture 16">
            <a:extLst>
              <a:ext uri="{FF2B5EF4-FFF2-40B4-BE49-F238E27FC236}">
                <a16:creationId xmlns:a16="http://schemas.microsoft.com/office/drawing/2014/main" id="{F3966FFF-FCFD-42C3-9D2C-AE98E30CEEB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5854481">
            <a:off x="16496088" y="5333338"/>
            <a:ext cx="852025" cy="844570"/>
          </a:xfrm>
          <a:prstGeom prst="rect">
            <a:avLst/>
          </a:prstGeom>
        </p:spPr>
      </p:pic>
      <p:sp>
        <p:nvSpPr>
          <p:cNvPr id="2" name="Rectangle: Rounded Corners 1">
            <a:extLst>
              <a:ext uri="{FF2B5EF4-FFF2-40B4-BE49-F238E27FC236}">
                <a16:creationId xmlns:a16="http://schemas.microsoft.com/office/drawing/2014/main" id="{B754CBDB-4E3A-48B6-ABED-6EE02493125C}"/>
              </a:ext>
            </a:extLst>
          </p:cNvPr>
          <p:cNvSpPr/>
          <p:nvPr/>
        </p:nvSpPr>
        <p:spPr>
          <a:xfrm>
            <a:off x="630132" y="6525892"/>
            <a:ext cx="17657867" cy="3339258"/>
          </a:xfrm>
          <a:prstGeom prst="roundRect">
            <a:avLst>
              <a:gd name="adj" fmla="val 0"/>
            </a:avLst>
          </a:prstGeom>
          <a:solidFill>
            <a:srgbClr val="8164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endParaRPr lang="en-US" sz="4000" dirty="0">
              <a:solidFill>
                <a:schemeClr val="bg1"/>
              </a:solidFill>
              <a:latin typeface="Arial" panose="020B0604020202020204" pitchFamily="34" charset="0"/>
              <a:cs typeface="Arial" panose="020B0604020202020204" pitchFamily="34" charset="0"/>
            </a:endParaRPr>
          </a:p>
        </p:txBody>
      </p:sp>
      <p:pic>
        <p:nvPicPr>
          <p:cNvPr id="21" name="Picture 4">
            <a:extLst>
              <a:ext uri="{FF2B5EF4-FFF2-40B4-BE49-F238E27FC236}">
                <a16:creationId xmlns:a16="http://schemas.microsoft.com/office/drawing/2014/main" id="{5CE08783-377A-4EC9-8C85-3173C068F37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544800" y="-821327"/>
            <a:ext cx="4137645" cy="4569689"/>
          </a:xfrm>
          <a:prstGeom prst="rect">
            <a:avLst/>
          </a:prstGeom>
        </p:spPr>
      </p:pic>
      <p:sp>
        <p:nvSpPr>
          <p:cNvPr id="22" name="TextBox 21">
            <a:extLst>
              <a:ext uri="{FF2B5EF4-FFF2-40B4-BE49-F238E27FC236}">
                <a16:creationId xmlns:a16="http://schemas.microsoft.com/office/drawing/2014/main" id="{02FA8100-3AC0-4584-9649-1B1D9D9D936E}"/>
              </a:ext>
            </a:extLst>
          </p:cNvPr>
          <p:cNvSpPr txBox="1"/>
          <p:nvPr/>
        </p:nvSpPr>
        <p:spPr>
          <a:xfrm>
            <a:off x="697133" y="6814847"/>
            <a:ext cx="16992600" cy="2748253"/>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1" i="0" u="sng"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Trả lời:</a:t>
            </a: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Khi phanh gấp, xe dừng lại đột ngột trong khi do quán tính, người và xe vẫn chuyển động nên bị đổ về phía trước. Đeo dây an toàn giúp giữ cho người không bị văng ra, va đập về phía trước. </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13" name="Picture 2" descr="Tầm quan trọng của dây an toàn trên ô tô">
            <a:extLst>
              <a:ext uri="{FF2B5EF4-FFF2-40B4-BE49-F238E27FC236}">
                <a16:creationId xmlns:a16="http://schemas.microsoft.com/office/drawing/2014/main" id="{1186F545-0532-4483-AD22-CB41A4760A4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99385" y="1764958"/>
            <a:ext cx="5616653" cy="3281061"/>
          </a:xfrm>
          <a:prstGeom prst="roundRect">
            <a:avLst/>
          </a:prstGeom>
          <a:noFill/>
          <a:ln w="28575">
            <a:solidFill>
              <a:schemeClr val="bg1"/>
            </a:solidFill>
          </a:ln>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1E5AA271-8B5C-4808-8FC6-3874B651E2EE}"/>
              </a:ext>
            </a:extLst>
          </p:cNvPr>
          <p:cNvPicPr>
            <a:picLocks noChangeAspect="1"/>
          </p:cNvPicPr>
          <p:nvPr/>
        </p:nvPicPr>
        <p:blipFill>
          <a:blip r:embed="rId7"/>
          <a:stretch>
            <a:fillRect/>
          </a:stretch>
        </p:blipFill>
        <p:spPr>
          <a:xfrm>
            <a:off x="8918744" y="723900"/>
            <a:ext cx="4457896" cy="3475052"/>
          </a:xfrm>
          <a:prstGeom prst="roundRect">
            <a:avLst/>
          </a:prstGeom>
          <a:ln w="76200">
            <a:solidFill>
              <a:schemeClr val="bg1"/>
            </a:solidFill>
          </a:ln>
        </p:spPr>
      </p:pic>
    </p:spTree>
    <p:extLst>
      <p:ext uri="{BB962C8B-B14F-4D97-AF65-F5344CB8AC3E}">
        <p14:creationId xmlns:p14="http://schemas.microsoft.com/office/powerpoint/2010/main" val="192337433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4EFEA"/>
        </a:solidFill>
        <a:effectLst/>
      </p:bgPr>
    </p:bg>
    <p:spTree>
      <p:nvGrpSpPr>
        <p:cNvPr id="1" name=""/>
        <p:cNvGrpSpPr/>
        <p:nvPr/>
      </p:nvGrpSpPr>
      <p:grpSpPr>
        <a:xfrm>
          <a:off x="0" y="0"/>
          <a:ext cx="0" cy="0"/>
          <a:chOff x="0" y="0"/>
          <a:chExt cx="0" cy="0"/>
        </a:xfrm>
      </p:grpSpPr>
      <p:pic>
        <p:nvPicPr>
          <p:cNvPr id="7172" name="Picture 4" descr="Vector Transparente PNG Y SVG De Televisión De Color Lindo">
            <a:extLst>
              <a:ext uri="{FF2B5EF4-FFF2-40B4-BE49-F238E27FC236}">
                <a16:creationId xmlns:a16="http://schemas.microsoft.com/office/drawing/2014/main" id="{94F7219A-7E7A-4A5D-BF18-BEDFD23FE2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58895" y="1041674"/>
            <a:ext cx="10098578" cy="10067968"/>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9"/>
          <p:cNvGrpSpPr/>
          <p:nvPr/>
        </p:nvGrpSpPr>
        <p:grpSpPr>
          <a:xfrm>
            <a:off x="0" y="0"/>
            <a:ext cx="630133" cy="10287000"/>
            <a:chOff x="0" y="0"/>
            <a:chExt cx="165961" cy="2709333"/>
          </a:xfrm>
        </p:grpSpPr>
        <p:sp>
          <p:nvSpPr>
            <p:cNvPr id="10" name="Freeform 10"/>
            <p:cNvSpPr/>
            <p:nvPr/>
          </p:nvSpPr>
          <p:spPr>
            <a:xfrm>
              <a:off x="0" y="0"/>
              <a:ext cx="165961" cy="2709333"/>
            </a:xfrm>
            <a:custGeom>
              <a:avLst/>
              <a:gdLst/>
              <a:ahLst/>
              <a:cxnLst/>
              <a:rect l="l" t="t" r="r" b="b"/>
              <a:pathLst>
                <a:path w="165961" h="2709333">
                  <a:moveTo>
                    <a:pt x="0" y="0"/>
                  </a:moveTo>
                  <a:lnTo>
                    <a:pt x="165961" y="0"/>
                  </a:lnTo>
                  <a:lnTo>
                    <a:pt x="165961" y="2709333"/>
                  </a:lnTo>
                  <a:lnTo>
                    <a:pt x="0" y="2709333"/>
                  </a:lnTo>
                  <a:close/>
                </a:path>
              </a:pathLst>
            </a:custGeom>
            <a:solidFill>
              <a:srgbClr val="816456"/>
            </a:solidFill>
          </p:spPr>
        </p:sp>
        <p:sp>
          <p:nvSpPr>
            <p:cNvPr id="11" name="TextBox 11"/>
            <p:cNvSpPr txBox="1"/>
            <p:nvPr/>
          </p:nvSpPr>
          <p:spPr>
            <a:xfrm>
              <a:off x="0" y="-66675"/>
              <a:ext cx="812800" cy="879475"/>
            </a:xfrm>
            <a:prstGeom prst="rect">
              <a:avLst/>
            </a:prstGeom>
          </p:spPr>
          <p:txBody>
            <a:bodyPr lIns="50800" tIns="50800" rIns="50800" bIns="50800" rtlCol="0" anchor="ctr"/>
            <a:lstStyle/>
            <a:p>
              <a:pPr marL="0" marR="0" lvl="0" indent="0" algn="ctr" defTabSz="914400" rtl="0" eaLnBrk="1" fontAlgn="auto" latinLnBrk="0" hangingPunct="1">
                <a:lnSpc>
                  <a:spcPts val="34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7" name="TextBox 18">
            <a:extLst>
              <a:ext uri="{FF2B5EF4-FFF2-40B4-BE49-F238E27FC236}">
                <a16:creationId xmlns:a16="http://schemas.microsoft.com/office/drawing/2014/main" id="{B48969D9-602E-461E-B4A8-E2D23C69C651}"/>
              </a:ext>
            </a:extLst>
          </p:cNvPr>
          <p:cNvSpPr txBox="1"/>
          <p:nvPr/>
        </p:nvSpPr>
        <p:spPr>
          <a:xfrm>
            <a:off x="1388472" y="575985"/>
            <a:ext cx="9227524" cy="2531590"/>
          </a:xfrm>
          <a:prstGeom prst="rect">
            <a:avLst/>
          </a:prstGeom>
          <a:ln>
            <a:noFill/>
          </a:ln>
        </p:spPr>
        <p:txBody>
          <a:bodyPr wrap="square" lIns="0" tIns="0" rIns="0" bIns="0" rtlCol="0" anchor="t">
            <a:spAutoFit/>
          </a:bodyPr>
          <a:lstStyle/>
          <a:p>
            <a:pPr marL="0" marR="0" lvl="0" indent="0" algn="just" defTabSz="914400" rtl="0" eaLnBrk="1" fontAlgn="auto" latinLnBrk="0" hangingPunct="1">
              <a:lnSpc>
                <a:spcPts val="10499"/>
              </a:lnSpc>
              <a:spcBef>
                <a:spcPts val="0"/>
              </a:spcBef>
              <a:spcAft>
                <a:spcPts val="0"/>
              </a:spcAft>
              <a:buClrTx/>
              <a:buSzTx/>
              <a:buFontTx/>
              <a:buNone/>
              <a:tabLst/>
              <a:defRPr/>
            </a:pPr>
            <a:r>
              <a:rPr lang="en-US" sz="6000" b="1" spc="69" dirty="0">
                <a:solidFill>
                  <a:srgbClr val="4C393B"/>
                </a:solidFill>
                <a:latin typeface="Arial" panose="020B0604020202020204" pitchFamily="34" charset="0"/>
                <a:cs typeface="Arial" panose="020B0604020202020204" pitchFamily="34" charset="0"/>
              </a:rPr>
              <a:t>Thí nghiệm về quán tính và ảnh hưởng thực tế </a:t>
            </a:r>
            <a:endParaRPr kumimoji="0" lang="en-US" sz="6000" b="1" i="0" u="none" strike="noStrike" kern="1200" cap="none" spc="69" normalizeH="0" baseline="0" noProof="0" dirty="0">
              <a:ln>
                <a:noFill/>
              </a:ln>
              <a:solidFill>
                <a:srgbClr val="4C393B"/>
              </a:solidFill>
              <a:effectLst/>
              <a:uLnTx/>
              <a:uFillTx/>
              <a:latin typeface="Arial" panose="020B0604020202020204" pitchFamily="34" charset="0"/>
              <a:cs typeface="Arial" panose="020B0604020202020204" pitchFamily="34" charset="0"/>
            </a:endParaRPr>
          </a:p>
        </p:txBody>
      </p:sp>
      <p:pic>
        <p:nvPicPr>
          <p:cNvPr id="28" name="Picture 13">
            <a:extLst>
              <a:ext uri="{FF2B5EF4-FFF2-40B4-BE49-F238E27FC236}">
                <a16:creationId xmlns:a16="http://schemas.microsoft.com/office/drawing/2014/main" id="{E564B1ED-4C00-4CAA-B906-47AF74B3C7F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r="51238" b="61334"/>
          <a:stretch>
            <a:fillRect/>
          </a:stretch>
        </p:blipFill>
        <p:spPr>
          <a:xfrm>
            <a:off x="1245049" y="9153493"/>
            <a:ext cx="1889698" cy="693436"/>
          </a:xfrm>
          <a:prstGeom prst="rect">
            <a:avLst/>
          </a:prstGeom>
        </p:spPr>
      </p:pic>
      <p:pic>
        <p:nvPicPr>
          <p:cNvPr id="29" name="Picture 16">
            <a:extLst>
              <a:ext uri="{FF2B5EF4-FFF2-40B4-BE49-F238E27FC236}">
                <a16:creationId xmlns:a16="http://schemas.microsoft.com/office/drawing/2014/main" id="{878AE7FD-A62E-4583-8623-540B4B198649}"/>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5854481">
            <a:off x="2655468" y="6119607"/>
            <a:ext cx="852025" cy="844570"/>
          </a:xfrm>
          <a:prstGeom prst="rect">
            <a:avLst/>
          </a:prstGeom>
        </p:spPr>
      </p:pic>
      <p:pic>
        <p:nvPicPr>
          <p:cNvPr id="30" name="Picture 16">
            <a:extLst>
              <a:ext uri="{FF2B5EF4-FFF2-40B4-BE49-F238E27FC236}">
                <a16:creationId xmlns:a16="http://schemas.microsoft.com/office/drawing/2014/main" id="{AD434A9E-7FED-49F9-85D8-C75F746C2F7C}"/>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424803">
            <a:off x="4602426" y="6893829"/>
            <a:ext cx="1277963" cy="1266781"/>
          </a:xfrm>
          <a:prstGeom prst="rect">
            <a:avLst/>
          </a:prstGeom>
        </p:spPr>
      </p:pic>
      <p:cxnSp>
        <p:nvCxnSpPr>
          <p:cNvPr id="33" name="Straight Connector 32">
            <a:extLst>
              <a:ext uri="{FF2B5EF4-FFF2-40B4-BE49-F238E27FC236}">
                <a16:creationId xmlns:a16="http://schemas.microsoft.com/office/drawing/2014/main" id="{A47B6489-63ED-4EFE-BAA9-CD60C9654615}"/>
              </a:ext>
            </a:extLst>
          </p:cNvPr>
          <p:cNvCxnSpPr/>
          <p:nvPr/>
        </p:nvCxnSpPr>
        <p:spPr>
          <a:xfrm>
            <a:off x="4404066" y="4152900"/>
            <a:ext cx="3657600" cy="0"/>
          </a:xfrm>
          <a:prstGeom prst="line">
            <a:avLst/>
          </a:prstGeom>
          <a:ln w="38100">
            <a:solidFill>
              <a:srgbClr val="816456"/>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5F1FBF2C-ACA0-4E86-8C0A-FDBB1C81A8B6}"/>
              </a:ext>
            </a:extLst>
          </p:cNvPr>
          <p:cNvCxnSpPr>
            <a:cxnSpLocks/>
          </p:cNvCxnSpPr>
          <p:nvPr/>
        </p:nvCxnSpPr>
        <p:spPr>
          <a:xfrm>
            <a:off x="3341022" y="4686300"/>
            <a:ext cx="4202778" cy="0"/>
          </a:xfrm>
          <a:prstGeom prst="line">
            <a:avLst/>
          </a:prstGeom>
          <a:ln w="38100">
            <a:solidFill>
              <a:srgbClr val="816456"/>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D5F02656-ACD4-4BD8-B3CF-90AC072D53AD}"/>
              </a:ext>
            </a:extLst>
          </p:cNvPr>
          <p:cNvCxnSpPr>
            <a:cxnSpLocks/>
          </p:cNvCxnSpPr>
          <p:nvPr/>
        </p:nvCxnSpPr>
        <p:spPr>
          <a:xfrm>
            <a:off x="4001775" y="3695700"/>
            <a:ext cx="2399025" cy="0"/>
          </a:xfrm>
          <a:prstGeom prst="line">
            <a:avLst/>
          </a:prstGeom>
          <a:ln w="38100">
            <a:solidFill>
              <a:srgbClr val="816456"/>
            </a:solidFill>
          </a:ln>
        </p:spPr>
        <p:style>
          <a:lnRef idx="1">
            <a:schemeClr val="accent1"/>
          </a:lnRef>
          <a:fillRef idx="0">
            <a:schemeClr val="accent1"/>
          </a:fillRef>
          <a:effectRef idx="0">
            <a:schemeClr val="accent1"/>
          </a:effectRef>
          <a:fontRef idx="minor">
            <a:schemeClr val="tx1"/>
          </a:fontRef>
        </p:style>
      </p:cxnSp>
      <p:pic>
        <p:nvPicPr>
          <p:cNvPr id="43" name="THÍ NGHIỆM VỀ QUÁN TÍNH VÀ ẢNH HƯỞNG THỰC TẾ [vatlythcs.com]">
            <a:hlinkClick r:id="" action="ppaction://media"/>
            <a:extLst>
              <a:ext uri="{FF2B5EF4-FFF2-40B4-BE49-F238E27FC236}">
                <a16:creationId xmlns:a16="http://schemas.microsoft.com/office/drawing/2014/main" id="{573FC58D-C8DE-4E87-9566-C3471C9BAE6D}"/>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10989767" y="5193905"/>
            <a:ext cx="5410200" cy="3628441"/>
          </a:xfrm>
          <a:prstGeom prst="rect">
            <a:avLst/>
          </a:prstGeom>
        </p:spPr>
      </p:pic>
    </p:spTree>
    <p:extLst>
      <p:ext uri="{BB962C8B-B14F-4D97-AF65-F5344CB8AC3E}">
        <p14:creationId xmlns:p14="http://schemas.microsoft.com/office/powerpoint/2010/main" val="3981071976"/>
      </p:ext>
    </p:extLst>
  </p:cSld>
  <p:clrMapOvr>
    <a:masterClrMapping/>
  </p:clrMapOvr>
  <mc:AlternateContent xmlns:mc="http://schemas.openxmlformats.org/markup-compatibility/2006" xmlns:p14="http://schemas.microsoft.com/office/powerpoint/2010/main">
    <mc:Choice Requires="p14">
      <p:transition spd="slow">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8113" fill="hold"/>
                                        <p:tgtEl>
                                          <p:spTgt spid="43"/>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43"/>
                </p:tgtEl>
              </p:cMediaNode>
            </p:video>
            <p:seq concurrent="1" nextAc="seek">
              <p:cTn id="8" restart="whenNotActive" fill="hold" evtFilter="cancelBubble" nodeType="interactiveSeq">
                <p:stCondLst>
                  <p:cond evt="onClick" delay="0">
                    <p:tgtEl>
                      <p:spTgt spid="4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3"/>
                                        </p:tgtEl>
                                      </p:cBhvr>
                                    </p:cmd>
                                  </p:childTnLst>
                                </p:cTn>
                              </p:par>
                            </p:childTnLst>
                          </p:cTn>
                        </p:par>
                      </p:childTnLst>
                    </p:cTn>
                  </p:par>
                </p:childTnLst>
              </p:cTn>
              <p:nextCondLst>
                <p:cond evt="onClick" delay="0">
                  <p:tgtEl>
                    <p:spTgt spid="43"/>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4EFEA"/>
        </a:solidFill>
        <a:effectLst/>
      </p:bgPr>
    </p:bg>
    <p:spTree>
      <p:nvGrpSpPr>
        <p:cNvPr id="1" name=""/>
        <p:cNvGrpSpPr/>
        <p:nvPr/>
      </p:nvGrpSpPr>
      <p:grpSpPr>
        <a:xfrm>
          <a:off x="0" y="0"/>
          <a:ext cx="0" cy="0"/>
          <a:chOff x="0" y="0"/>
          <a:chExt cx="0" cy="0"/>
        </a:xfrm>
      </p:grpSpPr>
      <p:pic>
        <p:nvPicPr>
          <p:cNvPr id="30" name="Picture 16">
            <a:extLst>
              <a:ext uri="{FF2B5EF4-FFF2-40B4-BE49-F238E27FC236}">
                <a16:creationId xmlns:a16="http://schemas.microsoft.com/office/drawing/2014/main" id="{AD434A9E-7FED-49F9-85D8-C75F746C2F7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24803">
            <a:off x="7996830" y="2284112"/>
            <a:ext cx="1277963" cy="1266781"/>
          </a:xfrm>
          <a:prstGeom prst="rect">
            <a:avLst/>
          </a:prstGeom>
        </p:spPr>
      </p:pic>
      <p:cxnSp>
        <p:nvCxnSpPr>
          <p:cNvPr id="4" name="Straight Connector 3">
            <a:extLst>
              <a:ext uri="{FF2B5EF4-FFF2-40B4-BE49-F238E27FC236}">
                <a16:creationId xmlns:a16="http://schemas.microsoft.com/office/drawing/2014/main" id="{4687AB9F-FE70-4C83-BD13-C1C6E3239879}"/>
              </a:ext>
            </a:extLst>
          </p:cNvPr>
          <p:cNvCxnSpPr/>
          <p:nvPr/>
        </p:nvCxnSpPr>
        <p:spPr>
          <a:xfrm>
            <a:off x="990600" y="0"/>
            <a:ext cx="0" cy="3004844"/>
          </a:xfrm>
          <a:prstGeom prst="line">
            <a:avLst/>
          </a:prstGeom>
          <a:ln w="28575">
            <a:solidFill>
              <a:srgbClr val="816456"/>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83C653C-56ED-4E71-A5AB-73F752238A92}"/>
              </a:ext>
            </a:extLst>
          </p:cNvPr>
          <p:cNvCxnSpPr>
            <a:cxnSpLocks/>
          </p:cNvCxnSpPr>
          <p:nvPr/>
        </p:nvCxnSpPr>
        <p:spPr>
          <a:xfrm>
            <a:off x="1524000" y="0"/>
            <a:ext cx="0" cy="2123790"/>
          </a:xfrm>
          <a:prstGeom prst="line">
            <a:avLst/>
          </a:prstGeom>
          <a:ln w="28575">
            <a:solidFill>
              <a:srgbClr val="816456"/>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079A7F22-58C0-426F-959E-1271FC7EA5D1}"/>
              </a:ext>
            </a:extLst>
          </p:cNvPr>
          <p:cNvSpPr txBox="1"/>
          <p:nvPr/>
        </p:nvSpPr>
        <p:spPr>
          <a:xfrm>
            <a:off x="2054261" y="469361"/>
            <a:ext cx="14559749" cy="1185068"/>
          </a:xfrm>
          <a:prstGeom prst="rect">
            <a:avLst/>
          </a:prstGeom>
        </p:spPr>
        <p:txBody>
          <a:bodyPr wrap="square" lIns="0" tIns="0" rIns="0" bIns="0" rtlCol="0" anchor="t">
            <a:spAutoFit/>
          </a:bodyPr>
          <a:lstStyle/>
          <a:p>
            <a:pPr marL="0" marR="0" lvl="0" indent="0" algn="just" defTabSz="914400" rtl="0" eaLnBrk="1" fontAlgn="auto" latinLnBrk="0" hangingPunct="1">
              <a:lnSpc>
                <a:spcPts val="10499"/>
              </a:lnSpc>
              <a:spcBef>
                <a:spcPts val="0"/>
              </a:spcBef>
              <a:spcAft>
                <a:spcPts val="0"/>
              </a:spcAft>
              <a:buClrTx/>
              <a:buSzTx/>
              <a:buFontTx/>
              <a:buNone/>
              <a:tabLst/>
              <a:defRPr/>
            </a:pPr>
            <a:r>
              <a:rPr kumimoji="0" lang="en-US" sz="6000" b="1" i="0" u="none" strike="noStrike" kern="1200" cap="none" spc="69" normalizeH="0" baseline="0" noProof="0" dirty="0">
                <a:ln>
                  <a:noFill/>
                </a:ln>
                <a:solidFill>
                  <a:srgbClr val="4C393B"/>
                </a:solidFill>
                <a:effectLst/>
                <a:uLnTx/>
                <a:uFillTx/>
                <a:latin typeface="Arial" panose="020B0604020202020204" pitchFamily="34" charset="0"/>
                <a:ea typeface="+mn-ea"/>
                <a:cs typeface="Arial" panose="020B0604020202020204" pitchFamily="34" charset="0"/>
              </a:rPr>
              <a:t>2. Định luật II Newton</a:t>
            </a:r>
          </a:p>
        </p:txBody>
      </p:sp>
      <p:pic>
        <p:nvPicPr>
          <p:cNvPr id="66" name="Picture 4">
            <a:extLst>
              <a:ext uri="{FF2B5EF4-FFF2-40B4-BE49-F238E27FC236}">
                <a16:creationId xmlns:a16="http://schemas.microsoft.com/office/drawing/2014/main" id="{FB3643A7-5156-4CD2-AD21-0B76957F343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878026" y="-548760"/>
            <a:ext cx="4137645" cy="4569689"/>
          </a:xfrm>
          <a:prstGeom prst="rect">
            <a:avLst/>
          </a:prstGeom>
        </p:spPr>
      </p:pic>
      <p:sp>
        <p:nvSpPr>
          <p:cNvPr id="7170" name="Rectangle 7169">
            <a:extLst>
              <a:ext uri="{FF2B5EF4-FFF2-40B4-BE49-F238E27FC236}">
                <a16:creationId xmlns:a16="http://schemas.microsoft.com/office/drawing/2014/main" id="{3706EA54-8F46-40CF-8821-8A2F09C83581}"/>
              </a:ext>
            </a:extLst>
          </p:cNvPr>
          <p:cNvSpPr/>
          <p:nvPr/>
        </p:nvSpPr>
        <p:spPr>
          <a:xfrm>
            <a:off x="0" y="6565768"/>
            <a:ext cx="18288000" cy="3606932"/>
          </a:xfrm>
          <a:prstGeom prst="rect">
            <a:avLst/>
          </a:prstGeom>
          <a:solidFill>
            <a:srgbClr val="D9D9D9"/>
          </a:solidFill>
          <a:ln>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174" name="Group 7173">
            <a:extLst>
              <a:ext uri="{FF2B5EF4-FFF2-40B4-BE49-F238E27FC236}">
                <a16:creationId xmlns:a16="http://schemas.microsoft.com/office/drawing/2014/main" id="{3CB854EE-4669-4455-BFD4-E1F9BE7EF938}"/>
              </a:ext>
            </a:extLst>
          </p:cNvPr>
          <p:cNvGrpSpPr/>
          <p:nvPr/>
        </p:nvGrpSpPr>
        <p:grpSpPr>
          <a:xfrm>
            <a:off x="4574502" y="5338449"/>
            <a:ext cx="2189084" cy="2317736"/>
            <a:chOff x="6438876" y="4556139"/>
            <a:chExt cx="3073097" cy="2895562"/>
          </a:xfrm>
        </p:grpSpPr>
        <p:pic>
          <p:nvPicPr>
            <p:cNvPr id="9220" name="Picture 4" descr="Hình ảnh Đẩy Người PNG Miễn Phí Tải Về - Lovepik">
              <a:extLst>
                <a:ext uri="{FF2B5EF4-FFF2-40B4-BE49-F238E27FC236}">
                  <a16:creationId xmlns:a16="http://schemas.microsoft.com/office/drawing/2014/main" id="{B6C17F8B-FD4B-42CC-A44A-03E7DDE256BB}"/>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4419" r="93953">
                          <a14:foregroundMark x1="4419" y1="26977" x2="4419" y2="26977"/>
                          <a14:foregroundMark x1="93953" y1="81977" x2="93953" y2="81977"/>
                        </a14:backgroundRemoval>
                      </a14:imgEffect>
                    </a14:imgLayer>
                  </a14:imgProps>
                </a:ext>
                <a:ext uri="{28A0092B-C50C-407E-A947-70E740481C1C}">
                  <a14:useLocalDpi xmlns:a14="http://schemas.microsoft.com/office/drawing/2010/main" val="0"/>
                </a:ext>
              </a:extLst>
            </a:blip>
            <a:srcRect/>
            <a:stretch>
              <a:fillRect/>
            </a:stretch>
          </p:blipFill>
          <p:spPr bwMode="auto">
            <a:xfrm>
              <a:off x="6731527" y="4556139"/>
              <a:ext cx="2780446" cy="2780446"/>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6,420 Man Pushing Stock Illustrations, Cliparts and Royalty Free Man  Pushing Vectors">
              <a:extLst>
                <a:ext uri="{FF2B5EF4-FFF2-40B4-BE49-F238E27FC236}">
                  <a16:creationId xmlns:a16="http://schemas.microsoft.com/office/drawing/2014/main" id="{6BD0EF44-1EBD-45B5-82D4-A7084ABA97C0}"/>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438876" y="4671255"/>
              <a:ext cx="2780446" cy="2780446"/>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7173" name="Straight Connector 7172">
            <a:extLst>
              <a:ext uri="{FF2B5EF4-FFF2-40B4-BE49-F238E27FC236}">
                <a16:creationId xmlns:a16="http://schemas.microsoft.com/office/drawing/2014/main" id="{0ECCCFF2-5E09-4685-926F-B00D98340463}"/>
              </a:ext>
            </a:extLst>
          </p:cNvPr>
          <p:cNvCxnSpPr/>
          <p:nvPr/>
        </p:nvCxnSpPr>
        <p:spPr>
          <a:xfrm flipV="1">
            <a:off x="0" y="8638036"/>
            <a:ext cx="18288000" cy="0"/>
          </a:xfrm>
          <a:prstGeom prst="line">
            <a:avLst/>
          </a:prstGeom>
          <a:ln w="76200">
            <a:solidFill>
              <a:srgbClr val="FFA72D"/>
            </a:solidFill>
            <a:prstDash val="lgDash"/>
          </a:ln>
        </p:spPr>
        <p:style>
          <a:lnRef idx="1">
            <a:schemeClr val="accent1"/>
          </a:lnRef>
          <a:fillRef idx="0">
            <a:schemeClr val="accent1"/>
          </a:fillRef>
          <a:effectRef idx="0">
            <a:schemeClr val="accent1"/>
          </a:effectRef>
          <a:fontRef idx="minor">
            <a:schemeClr val="tx1"/>
          </a:fontRef>
        </p:style>
      </p:cxnSp>
      <p:grpSp>
        <p:nvGrpSpPr>
          <p:cNvPr id="76" name="Group 75">
            <a:extLst>
              <a:ext uri="{FF2B5EF4-FFF2-40B4-BE49-F238E27FC236}">
                <a16:creationId xmlns:a16="http://schemas.microsoft.com/office/drawing/2014/main" id="{ACC89731-84AE-4316-8558-2C8AF90015C8}"/>
              </a:ext>
            </a:extLst>
          </p:cNvPr>
          <p:cNvGrpSpPr/>
          <p:nvPr/>
        </p:nvGrpSpPr>
        <p:grpSpPr>
          <a:xfrm>
            <a:off x="15218175" y="4885190"/>
            <a:ext cx="2871949" cy="2726307"/>
            <a:chOff x="6438876" y="4556139"/>
            <a:chExt cx="3073097" cy="2895562"/>
          </a:xfrm>
        </p:grpSpPr>
        <p:pic>
          <p:nvPicPr>
            <p:cNvPr id="77" name="Picture 4" descr="Hình ảnh Đẩy Người PNG Miễn Phí Tải Về - Lovepik">
              <a:extLst>
                <a:ext uri="{FF2B5EF4-FFF2-40B4-BE49-F238E27FC236}">
                  <a16:creationId xmlns:a16="http://schemas.microsoft.com/office/drawing/2014/main" id="{896C1CF1-A54E-40F6-ABAF-101B0E627986}"/>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4419" r="93953">
                          <a14:foregroundMark x1="4419" y1="26977" x2="4419" y2="26977"/>
                          <a14:foregroundMark x1="93953" y1="81977" x2="93953" y2="81977"/>
                        </a14:backgroundRemoval>
                      </a14:imgEffect>
                    </a14:imgLayer>
                  </a14:imgProps>
                </a:ext>
                <a:ext uri="{28A0092B-C50C-407E-A947-70E740481C1C}">
                  <a14:useLocalDpi xmlns:a14="http://schemas.microsoft.com/office/drawing/2010/main" val="0"/>
                </a:ext>
              </a:extLst>
            </a:blip>
            <a:srcRect/>
            <a:stretch>
              <a:fillRect/>
            </a:stretch>
          </p:blipFill>
          <p:spPr bwMode="auto">
            <a:xfrm>
              <a:off x="6731527" y="4556139"/>
              <a:ext cx="2780446" cy="2780446"/>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6" descr="6,420 Man Pushing Stock Illustrations, Cliparts and Royalty Free Man  Pushing Vectors">
              <a:extLst>
                <a:ext uri="{FF2B5EF4-FFF2-40B4-BE49-F238E27FC236}">
                  <a16:creationId xmlns:a16="http://schemas.microsoft.com/office/drawing/2014/main" id="{E7287A7E-35B0-4BA6-8045-FBCA4F0923DC}"/>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438876" y="4671255"/>
              <a:ext cx="2780446" cy="2780446"/>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82" name="Straight Connector 81">
            <a:extLst>
              <a:ext uri="{FF2B5EF4-FFF2-40B4-BE49-F238E27FC236}">
                <a16:creationId xmlns:a16="http://schemas.microsoft.com/office/drawing/2014/main" id="{EA5FC439-AE5F-4695-84F1-8C9886DE10D7}"/>
              </a:ext>
            </a:extLst>
          </p:cNvPr>
          <p:cNvCxnSpPr/>
          <p:nvPr/>
        </p:nvCxnSpPr>
        <p:spPr>
          <a:xfrm flipV="1">
            <a:off x="0" y="8648700"/>
            <a:ext cx="18288000" cy="0"/>
          </a:xfrm>
          <a:prstGeom prst="line">
            <a:avLst/>
          </a:prstGeom>
          <a:ln w="76200">
            <a:solidFill>
              <a:srgbClr val="FFA72D"/>
            </a:solidFill>
            <a:prstDash val="lgDash"/>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47A1618F-56B9-498B-8467-CA97AD1619B7}"/>
              </a:ext>
            </a:extLst>
          </p:cNvPr>
          <p:cNvCxnSpPr/>
          <p:nvPr/>
        </p:nvCxnSpPr>
        <p:spPr>
          <a:xfrm flipV="1">
            <a:off x="0" y="8648700"/>
            <a:ext cx="18288000" cy="0"/>
          </a:xfrm>
          <a:prstGeom prst="line">
            <a:avLst/>
          </a:prstGeom>
          <a:ln w="76200">
            <a:solidFill>
              <a:srgbClr val="FFA72D"/>
            </a:solidFill>
            <a:prstDash val="lgDash"/>
          </a:ln>
        </p:spPr>
        <p:style>
          <a:lnRef idx="1">
            <a:schemeClr val="accent1"/>
          </a:lnRef>
          <a:fillRef idx="0">
            <a:schemeClr val="accent1"/>
          </a:fillRef>
          <a:effectRef idx="0">
            <a:schemeClr val="accent1"/>
          </a:effectRef>
          <a:fontRef idx="minor">
            <a:schemeClr val="tx1"/>
          </a:fontRef>
        </p:style>
      </p:cxnSp>
      <p:pic>
        <p:nvPicPr>
          <p:cNvPr id="84" name="Picture 16">
            <a:extLst>
              <a:ext uri="{FF2B5EF4-FFF2-40B4-BE49-F238E27FC236}">
                <a16:creationId xmlns:a16="http://schemas.microsoft.com/office/drawing/2014/main" id="{04558963-9FD7-424B-A0FF-3F9AD8BF392C}"/>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15854481">
            <a:off x="5473277" y="3460277"/>
            <a:ext cx="852025" cy="844570"/>
          </a:xfrm>
          <a:prstGeom prst="rect">
            <a:avLst/>
          </a:prstGeom>
        </p:spPr>
      </p:pic>
      <p:pic>
        <p:nvPicPr>
          <p:cNvPr id="85" name="Picture 2">
            <a:extLst>
              <a:ext uri="{FF2B5EF4-FFF2-40B4-BE49-F238E27FC236}">
                <a16:creationId xmlns:a16="http://schemas.microsoft.com/office/drawing/2014/main" id="{D98081A1-A97E-491D-880F-0875AF2E8980}"/>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flipH="1">
            <a:off x="8284397" y="3655215"/>
            <a:ext cx="7282832" cy="4114800"/>
          </a:xfrm>
          <a:prstGeom prst="rect">
            <a:avLst/>
          </a:prstGeom>
        </p:spPr>
      </p:pic>
      <p:pic>
        <p:nvPicPr>
          <p:cNvPr id="86" name="Picture 3">
            <a:extLst>
              <a:ext uri="{FF2B5EF4-FFF2-40B4-BE49-F238E27FC236}">
                <a16:creationId xmlns:a16="http://schemas.microsoft.com/office/drawing/2014/main" id="{7AF7E2CD-927B-45CD-94C4-78D5D9D26EA3}"/>
              </a:ext>
            </a:extLst>
          </p:cNvPr>
          <p:cNvPicPr>
            <a:picLocks noChangeAspect="1"/>
          </p:cNvPicPr>
          <p:nvPr/>
        </p:nvPicPr>
        <p:blipFill>
          <a:blip r:embed="rId15"/>
          <a:srcRect/>
          <a:stretch>
            <a:fillRect/>
          </a:stretch>
        </p:blipFill>
        <p:spPr>
          <a:xfrm>
            <a:off x="154559" y="4031383"/>
            <a:ext cx="4810459" cy="3448477"/>
          </a:xfrm>
          <a:prstGeom prst="rect">
            <a:avLst/>
          </a:prstGeom>
        </p:spPr>
      </p:pic>
    </p:spTree>
    <p:extLst>
      <p:ext uri="{BB962C8B-B14F-4D97-AF65-F5344CB8AC3E}">
        <p14:creationId xmlns:p14="http://schemas.microsoft.com/office/powerpoint/2010/main" val="4178257585"/>
      </p:ext>
    </p:extLst>
  </p:cSld>
  <p:clrMapOvr>
    <a:masterClrMapping/>
  </p:clrMapOvr>
  <mc:AlternateContent xmlns:mc="http://schemas.openxmlformats.org/markup-compatibility/2006" xmlns:p14="http://schemas.microsoft.com/office/powerpoint/2010/main">
    <mc:Choice Requires="p14">
      <p:transition spd="slow">
        <p14:window dir="ver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4EFEA"/>
        </a:solidFill>
        <a:effectLst/>
      </p:bgPr>
    </p:bg>
    <p:spTree>
      <p:nvGrpSpPr>
        <p:cNvPr id="1" name=""/>
        <p:cNvGrpSpPr/>
        <p:nvPr/>
      </p:nvGrpSpPr>
      <p:grpSpPr>
        <a:xfrm>
          <a:off x="0" y="0"/>
          <a:ext cx="0" cy="0"/>
          <a:chOff x="0" y="0"/>
          <a:chExt cx="0" cy="0"/>
        </a:xfrm>
      </p:grpSpPr>
      <p:cxnSp>
        <p:nvCxnSpPr>
          <p:cNvPr id="31" name="Straight Connector 30">
            <a:extLst>
              <a:ext uri="{FF2B5EF4-FFF2-40B4-BE49-F238E27FC236}">
                <a16:creationId xmlns:a16="http://schemas.microsoft.com/office/drawing/2014/main" id="{F55CAF0C-9581-47E5-B5E6-5D4F41D905B2}"/>
              </a:ext>
            </a:extLst>
          </p:cNvPr>
          <p:cNvCxnSpPr/>
          <p:nvPr/>
        </p:nvCxnSpPr>
        <p:spPr>
          <a:xfrm flipH="1">
            <a:off x="13675983" y="7124700"/>
            <a:ext cx="4993017" cy="3657600"/>
          </a:xfrm>
          <a:prstGeom prst="line">
            <a:avLst/>
          </a:prstGeom>
          <a:ln w="28575">
            <a:solidFill>
              <a:srgbClr val="4C393B"/>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0092C5F-9467-4487-A15B-524E5B4D0DC7}"/>
              </a:ext>
            </a:extLst>
          </p:cNvPr>
          <p:cNvCxnSpPr/>
          <p:nvPr/>
        </p:nvCxnSpPr>
        <p:spPr>
          <a:xfrm flipH="1">
            <a:off x="13923289" y="7425813"/>
            <a:ext cx="4993017" cy="3657600"/>
          </a:xfrm>
          <a:prstGeom prst="line">
            <a:avLst/>
          </a:prstGeom>
          <a:ln w="28575">
            <a:solidFill>
              <a:srgbClr val="4C393B"/>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C4D919B-2E13-4F43-9D4E-6D738ABFF624}"/>
              </a:ext>
            </a:extLst>
          </p:cNvPr>
          <p:cNvCxnSpPr/>
          <p:nvPr/>
        </p:nvCxnSpPr>
        <p:spPr>
          <a:xfrm flipH="1">
            <a:off x="13923289" y="7962900"/>
            <a:ext cx="4993017" cy="3657600"/>
          </a:xfrm>
          <a:prstGeom prst="line">
            <a:avLst/>
          </a:prstGeom>
          <a:ln w="28575">
            <a:solidFill>
              <a:srgbClr val="4C393B"/>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09C1997A-D19B-4DCD-A79A-72C645F111C3}"/>
              </a:ext>
            </a:extLst>
          </p:cNvPr>
          <p:cNvCxnSpPr/>
          <p:nvPr/>
        </p:nvCxnSpPr>
        <p:spPr>
          <a:xfrm flipH="1">
            <a:off x="14249400" y="8267700"/>
            <a:ext cx="4993017" cy="3657600"/>
          </a:xfrm>
          <a:prstGeom prst="line">
            <a:avLst/>
          </a:prstGeom>
          <a:ln w="28575">
            <a:solidFill>
              <a:srgbClr val="4C393B"/>
            </a:solidFill>
          </a:ln>
        </p:spPr>
        <p:style>
          <a:lnRef idx="1">
            <a:schemeClr val="accent1"/>
          </a:lnRef>
          <a:fillRef idx="0">
            <a:schemeClr val="accent1"/>
          </a:fillRef>
          <a:effectRef idx="0">
            <a:schemeClr val="accent1"/>
          </a:effectRef>
          <a:fontRef idx="minor">
            <a:schemeClr val="tx1"/>
          </a:fontRef>
        </p:style>
      </p:cxnSp>
      <p:pic>
        <p:nvPicPr>
          <p:cNvPr id="35" name="Picture 16">
            <a:extLst>
              <a:ext uri="{FF2B5EF4-FFF2-40B4-BE49-F238E27FC236}">
                <a16:creationId xmlns:a16="http://schemas.microsoft.com/office/drawing/2014/main" id="{D85F27CC-EB68-4FCB-8698-1C84BB8124EB}"/>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940045">
            <a:off x="13830637" y="316344"/>
            <a:ext cx="1277963" cy="1266781"/>
          </a:xfrm>
          <a:prstGeom prst="rect">
            <a:avLst/>
          </a:prstGeom>
        </p:spPr>
      </p:pic>
      <p:pic>
        <p:nvPicPr>
          <p:cNvPr id="36" name="Picture 16">
            <a:extLst>
              <a:ext uri="{FF2B5EF4-FFF2-40B4-BE49-F238E27FC236}">
                <a16:creationId xmlns:a16="http://schemas.microsoft.com/office/drawing/2014/main" id="{BEE3017F-EFB3-4A9D-89FA-900D65F45AB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5854481">
            <a:off x="16622849" y="942801"/>
            <a:ext cx="852025" cy="844570"/>
          </a:xfrm>
          <a:prstGeom prst="rect">
            <a:avLst/>
          </a:prstGeom>
        </p:spPr>
      </p:pic>
      <p:grpSp>
        <p:nvGrpSpPr>
          <p:cNvPr id="9" name="Group 8">
            <a:extLst>
              <a:ext uri="{FF2B5EF4-FFF2-40B4-BE49-F238E27FC236}">
                <a16:creationId xmlns:a16="http://schemas.microsoft.com/office/drawing/2014/main" id="{62F277FD-5A7D-4FA2-A047-55DAB905A9E9}"/>
              </a:ext>
            </a:extLst>
          </p:cNvPr>
          <p:cNvGrpSpPr/>
          <p:nvPr/>
        </p:nvGrpSpPr>
        <p:grpSpPr>
          <a:xfrm>
            <a:off x="5541818" y="2057509"/>
            <a:ext cx="10972800" cy="6267005"/>
            <a:chOff x="5867400" y="1632516"/>
            <a:chExt cx="10972800" cy="6267005"/>
          </a:xfrm>
        </p:grpSpPr>
        <p:sp>
          <p:nvSpPr>
            <p:cNvPr id="8" name="Rectangle: Rounded Corners 7">
              <a:extLst>
                <a:ext uri="{FF2B5EF4-FFF2-40B4-BE49-F238E27FC236}">
                  <a16:creationId xmlns:a16="http://schemas.microsoft.com/office/drawing/2014/main" id="{FAAF67D2-148E-4486-94F6-2A2050D5D14B}"/>
                </a:ext>
              </a:extLst>
            </p:cNvPr>
            <p:cNvSpPr/>
            <p:nvPr/>
          </p:nvSpPr>
          <p:spPr>
            <a:xfrm>
              <a:off x="5867400" y="1632516"/>
              <a:ext cx="10972800" cy="6267005"/>
            </a:xfrm>
            <a:prstGeom prst="roundRect">
              <a:avLst>
                <a:gd name="adj" fmla="val 10256"/>
              </a:avLst>
            </a:prstGeom>
            <a:solidFill>
              <a:srgbClr val="816456"/>
            </a:solidFill>
            <a:ln>
              <a:solidFill>
                <a:srgbClr val="8164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20CB98A8-7D71-40D5-8581-785ED0E04919}"/>
                </a:ext>
              </a:extLst>
            </p:cNvPr>
            <p:cNvSpPr txBox="1"/>
            <p:nvPr/>
          </p:nvSpPr>
          <p:spPr>
            <a:xfrm>
              <a:off x="7235673" y="3007972"/>
              <a:ext cx="8513618" cy="3279424"/>
            </a:xfrm>
            <a:prstGeom prst="rect">
              <a:avLst/>
            </a:prstGeom>
            <a:noFill/>
          </p:spPr>
          <p:txBody>
            <a:bodyPr wrap="square">
              <a:spAutoFit/>
            </a:bodyPr>
            <a:lstStyle/>
            <a:p>
              <a:pPr marR="90170" algn="just">
                <a:lnSpc>
                  <a:spcPct val="150000"/>
                </a:lnSpc>
                <a:spcBef>
                  <a:spcPts val="300"/>
                </a:spcBef>
                <a:spcAft>
                  <a:spcPts val="300"/>
                </a:spcAft>
              </a:pPr>
              <a:r>
                <a:rPr lang="en-US" sz="4800" dirty="0">
                  <a:solidFill>
                    <a:schemeClr val="bg1"/>
                  </a:solidFill>
                  <a:effectLst/>
                  <a:latin typeface="Arial" panose="020B0604020202020204" pitchFamily="34" charset="0"/>
                  <a:ea typeface="Calibri" panose="020F0502020204030204" pitchFamily="34" charset="0"/>
                  <a:cs typeface="Arial" panose="020B0604020202020204" pitchFamily="34" charset="0"/>
                </a:rPr>
                <a:t>Em hãy nhắc lại biểu thức liên hệ giữa độ lớn của lực F, khối lượng m và gia tốc a của vật. </a:t>
              </a:r>
              <a:endParaRPr lang="en-US" sz="40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7" name="Rectangle: Rounded Corners 6">
              <a:extLst>
                <a:ext uri="{FF2B5EF4-FFF2-40B4-BE49-F238E27FC236}">
                  <a16:creationId xmlns:a16="http://schemas.microsoft.com/office/drawing/2014/main" id="{F8215FEB-0F9F-406D-B49F-B9335A4995BF}"/>
                </a:ext>
              </a:extLst>
            </p:cNvPr>
            <p:cNvSpPr/>
            <p:nvPr/>
          </p:nvSpPr>
          <p:spPr>
            <a:xfrm>
              <a:off x="6477000" y="2190028"/>
              <a:ext cx="9829800" cy="5115591"/>
            </a:xfrm>
            <a:prstGeom prst="roundRect">
              <a:avLst>
                <a:gd name="adj" fmla="val 8238"/>
              </a:avLst>
            </a:prstGeom>
            <a:noFill/>
            <a:ln w="38100">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266" name="Picture 2" descr="Dessin Animé Garçon De Dessin Animé Garçon Haut Horizontal Bleu PNG ,  Problème, Dessin Animé, Garçon De Dessin Animé Fichier PNG et PSD pour le  téléchargement libre">
            <a:extLst>
              <a:ext uri="{FF2B5EF4-FFF2-40B4-BE49-F238E27FC236}">
                <a16:creationId xmlns:a16="http://schemas.microsoft.com/office/drawing/2014/main" id="{975CA6B9-84C9-4810-9B5F-44CADAC8693A}"/>
              </a:ext>
            </a:extLst>
          </p:cNvPr>
          <p:cNvPicPr>
            <a:picLocks noChangeAspect="1" noChangeArrowheads="1"/>
          </p:cNvPicPr>
          <p:nvPr/>
        </p:nvPicPr>
        <p:blipFill>
          <a:blip r:embed="rId4">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a:off x="-533400" y="4626304"/>
            <a:ext cx="6096000" cy="60960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a:extLst>
              <a:ext uri="{FF2B5EF4-FFF2-40B4-BE49-F238E27FC236}">
                <a16:creationId xmlns:a16="http://schemas.microsoft.com/office/drawing/2014/main" id="{B9F32516-C740-4129-9C3F-671D324D44F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20809" y="-1251083"/>
            <a:ext cx="4137645" cy="4569689"/>
          </a:xfrm>
          <a:prstGeom prst="rect">
            <a:avLst/>
          </a:prstGeom>
        </p:spPr>
      </p:pic>
    </p:spTree>
    <p:extLst>
      <p:ext uri="{BB962C8B-B14F-4D97-AF65-F5344CB8AC3E}">
        <p14:creationId xmlns:p14="http://schemas.microsoft.com/office/powerpoint/2010/main" val="3245535555"/>
      </p:ext>
    </p:extLst>
  </p:cSld>
  <p:clrMapOvr>
    <a:masterClrMapping/>
  </p:clrMapOvr>
  <p:transition spd="med">
    <p:pull/>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4EFEA"/>
        </a:solidFill>
        <a:effectLst/>
      </p:bgPr>
    </p:bg>
    <p:spTree>
      <p:nvGrpSpPr>
        <p:cNvPr id="1" name=""/>
        <p:cNvGrpSpPr/>
        <p:nvPr/>
      </p:nvGrpSpPr>
      <p:grpSpPr>
        <a:xfrm>
          <a:off x="0" y="0"/>
          <a:ext cx="0" cy="0"/>
          <a:chOff x="0" y="0"/>
          <a:chExt cx="0" cy="0"/>
        </a:xfrm>
      </p:grpSpPr>
      <p:pic>
        <p:nvPicPr>
          <p:cNvPr id="292" name="Picture 14">
            <a:extLst>
              <a:ext uri="{FF2B5EF4-FFF2-40B4-BE49-F238E27FC236}">
                <a16:creationId xmlns:a16="http://schemas.microsoft.com/office/drawing/2014/main" id="{48D65B34-8BC2-45A9-AB06-FC4AAC260BA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5867995" y="0"/>
            <a:ext cx="2420005" cy="3039253"/>
          </a:xfrm>
          <a:prstGeom prst="rect">
            <a:avLst/>
          </a:prstGeom>
        </p:spPr>
      </p:pic>
      <p:cxnSp>
        <p:nvCxnSpPr>
          <p:cNvPr id="295" name="Straight Connector 294">
            <a:extLst>
              <a:ext uri="{FF2B5EF4-FFF2-40B4-BE49-F238E27FC236}">
                <a16:creationId xmlns:a16="http://schemas.microsoft.com/office/drawing/2014/main" id="{5CFF9A68-B165-40A5-A8F4-0617B8330674}"/>
              </a:ext>
            </a:extLst>
          </p:cNvPr>
          <p:cNvCxnSpPr>
            <a:cxnSpLocks/>
          </p:cNvCxnSpPr>
          <p:nvPr/>
        </p:nvCxnSpPr>
        <p:spPr>
          <a:xfrm>
            <a:off x="990600" y="0"/>
            <a:ext cx="0" cy="2324100"/>
          </a:xfrm>
          <a:prstGeom prst="line">
            <a:avLst/>
          </a:prstGeom>
          <a:ln w="38100">
            <a:solidFill>
              <a:srgbClr val="816456"/>
            </a:solidFill>
          </a:ln>
        </p:spPr>
        <p:style>
          <a:lnRef idx="1">
            <a:schemeClr val="accent1"/>
          </a:lnRef>
          <a:fillRef idx="0">
            <a:schemeClr val="accent1"/>
          </a:fillRef>
          <a:effectRef idx="0">
            <a:schemeClr val="accent1"/>
          </a:effectRef>
          <a:fontRef idx="minor">
            <a:schemeClr val="tx1"/>
          </a:fontRef>
        </p:style>
      </p:cxnSp>
      <p:cxnSp>
        <p:nvCxnSpPr>
          <p:cNvPr id="296" name="Straight Connector 295">
            <a:extLst>
              <a:ext uri="{FF2B5EF4-FFF2-40B4-BE49-F238E27FC236}">
                <a16:creationId xmlns:a16="http://schemas.microsoft.com/office/drawing/2014/main" id="{F8299681-5AE1-44D1-8700-7D5C9965DB9F}"/>
              </a:ext>
            </a:extLst>
          </p:cNvPr>
          <p:cNvCxnSpPr>
            <a:cxnSpLocks/>
          </p:cNvCxnSpPr>
          <p:nvPr/>
        </p:nvCxnSpPr>
        <p:spPr>
          <a:xfrm>
            <a:off x="1524000" y="0"/>
            <a:ext cx="0" cy="1790700"/>
          </a:xfrm>
          <a:prstGeom prst="line">
            <a:avLst/>
          </a:prstGeom>
          <a:ln w="38100">
            <a:solidFill>
              <a:srgbClr val="816456"/>
            </a:solidFill>
          </a:ln>
        </p:spPr>
        <p:style>
          <a:lnRef idx="1">
            <a:schemeClr val="accent1"/>
          </a:lnRef>
          <a:fillRef idx="0">
            <a:schemeClr val="accent1"/>
          </a:fillRef>
          <a:effectRef idx="0">
            <a:schemeClr val="accent1"/>
          </a:effectRef>
          <a:fontRef idx="minor">
            <a:schemeClr val="tx1"/>
          </a:fontRef>
        </p:style>
      </p:cxnSp>
      <p:sp>
        <p:nvSpPr>
          <p:cNvPr id="319" name="TextBox 18">
            <a:extLst>
              <a:ext uri="{FF2B5EF4-FFF2-40B4-BE49-F238E27FC236}">
                <a16:creationId xmlns:a16="http://schemas.microsoft.com/office/drawing/2014/main" id="{11FEAE54-047A-490E-8128-EEF293372370}"/>
              </a:ext>
            </a:extLst>
          </p:cNvPr>
          <p:cNvSpPr txBox="1"/>
          <p:nvPr/>
        </p:nvSpPr>
        <p:spPr>
          <a:xfrm>
            <a:off x="2194726" y="524522"/>
            <a:ext cx="14559749" cy="1185068"/>
          </a:xfrm>
          <a:prstGeom prst="rect">
            <a:avLst/>
          </a:prstGeom>
        </p:spPr>
        <p:txBody>
          <a:bodyPr wrap="square" lIns="0" tIns="0" rIns="0" bIns="0" rtlCol="0" anchor="t">
            <a:spAutoFit/>
          </a:bodyPr>
          <a:lstStyle/>
          <a:p>
            <a:pPr marL="0" marR="0" lvl="0" indent="0" algn="just" defTabSz="914400" rtl="0" eaLnBrk="1" fontAlgn="auto" latinLnBrk="0" hangingPunct="1">
              <a:lnSpc>
                <a:spcPts val="10499"/>
              </a:lnSpc>
              <a:spcBef>
                <a:spcPts val="0"/>
              </a:spcBef>
              <a:spcAft>
                <a:spcPts val="0"/>
              </a:spcAft>
              <a:buClrTx/>
              <a:buSzTx/>
              <a:buFontTx/>
              <a:buNone/>
              <a:tabLst/>
              <a:defRPr/>
            </a:pPr>
            <a:r>
              <a:rPr kumimoji="0" lang="en-US" sz="6000" b="1" i="0" u="none" strike="noStrike" kern="1200" cap="none" spc="69" normalizeH="0" baseline="0" noProof="0" dirty="0">
                <a:ln>
                  <a:noFill/>
                </a:ln>
                <a:solidFill>
                  <a:srgbClr val="4C393B"/>
                </a:solidFill>
                <a:effectLst/>
                <a:uLnTx/>
                <a:uFillTx/>
                <a:latin typeface="Arial" panose="020B0604020202020204" pitchFamily="34" charset="0"/>
                <a:ea typeface="+mn-ea"/>
                <a:cs typeface="Arial" panose="020B0604020202020204" pitchFamily="34" charset="0"/>
              </a:rPr>
              <a:t>2. Định luật II Newton</a:t>
            </a:r>
          </a:p>
        </p:txBody>
      </p:sp>
      <p:pic>
        <p:nvPicPr>
          <p:cNvPr id="323" name="Picture 4" descr="Newton's second law - Examples">
            <a:extLst>
              <a:ext uri="{FF2B5EF4-FFF2-40B4-BE49-F238E27FC236}">
                <a16:creationId xmlns:a16="http://schemas.microsoft.com/office/drawing/2014/main" id="{88FAF5F6-DAAB-4C55-8F3B-3091D86FCAC3}"/>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313339" y="4991100"/>
            <a:ext cx="5974661" cy="5019994"/>
          </a:xfrm>
          <a:prstGeom prst="rect">
            <a:avLst/>
          </a:prstGeom>
          <a:noFill/>
          <a:extLst>
            <a:ext uri="{909E8E84-426E-40DD-AFC4-6F175D3DCCD1}">
              <a14:hiddenFill xmlns:a14="http://schemas.microsoft.com/office/drawing/2010/main">
                <a:solidFill>
                  <a:srgbClr val="FFFFFF"/>
                </a:solidFill>
              </a14:hiddenFill>
            </a:ext>
          </a:extLst>
        </p:spPr>
      </p:pic>
      <p:sp>
        <p:nvSpPr>
          <p:cNvPr id="325" name="TextBox 324">
            <a:extLst>
              <a:ext uri="{FF2B5EF4-FFF2-40B4-BE49-F238E27FC236}">
                <a16:creationId xmlns:a16="http://schemas.microsoft.com/office/drawing/2014/main" id="{3EA5B118-00D8-4BD8-8E85-B25D73939783}"/>
              </a:ext>
            </a:extLst>
          </p:cNvPr>
          <p:cNvSpPr txBox="1"/>
          <p:nvPr/>
        </p:nvSpPr>
        <p:spPr>
          <a:xfrm>
            <a:off x="1219200" y="2433945"/>
            <a:ext cx="16182975" cy="2014334"/>
          </a:xfrm>
          <a:prstGeom prst="rect">
            <a:avLst/>
          </a:prstGeom>
          <a:noFill/>
        </p:spPr>
        <p:txBody>
          <a:bodyPr wrap="square">
            <a:spAutoFit/>
          </a:bodyPr>
          <a:lstStyle/>
          <a:p>
            <a:pPr>
              <a:lnSpc>
                <a:spcPct val="150000"/>
              </a:lnSpc>
            </a:pPr>
            <a:r>
              <a:rPr kumimoji="0" lang="en-US" sz="4400" u="none" strike="noStrike" kern="1200" cap="none" spc="0" normalizeH="0" baseline="0" noProof="0" dirty="0">
                <a:ln>
                  <a:noFill/>
                </a:ln>
                <a:solidFill>
                  <a:srgbClr val="4C393B"/>
                </a:solidFill>
                <a:effectLst/>
                <a:uLnTx/>
                <a:uFillTx/>
                <a:latin typeface="Arial" panose="020B0604020202020204" pitchFamily="34" charset="0"/>
                <a:ea typeface="Calibri" panose="020F0502020204030204" pitchFamily="34" charset="0"/>
                <a:cs typeface="Arial" panose="020B0604020202020204" pitchFamily="34" charset="0"/>
              </a:rPr>
              <a:t>Phương trình mối liên hệ về độ lớn giữa lực F, khối lượng  m và gia tốc a của vật </a:t>
            </a:r>
            <a:endParaRPr lang="en-US" dirty="0">
              <a:solidFill>
                <a:srgbClr val="4C393B"/>
              </a:solidFill>
            </a:endParaRPr>
          </a:p>
        </p:txBody>
      </p:sp>
      <mc:AlternateContent xmlns:mc="http://schemas.openxmlformats.org/markup-compatibility/2006" xmlns:a14="http://schemas.microsoft.com/office/drawing/2010/main">
        <mc:Choice Requires="a14">
          <p:sp>
            <p:nvSpPr>
              <p:cNvPr id="329" name="TextBox 328">
                <a:extLst>
                  <a:ext uri="{FF2B5EF4-FFF2-40B4-BE49-F238E27FC236}">
                    <a16:creationId xmlns:a16="http://schemas.microsoft.com/office/drawing/2014/main" id="{7019DA41-1E68-409D-BA80-C19A2A38EF61}"/>
                  </a:ext>
                </a:extLst>
              </p:cNvPr>
              <p:cNvSpPr txBox="1"/>
              <p:nvPr/>
            </p:nvSpPr>
            <p:spPr>
              <a:xfrm>
                <a:off x="4953000" y="4666572"/>
                <a:ext cx="7471373" cy="1475212"/>
              </a:xfrm>
              <a:prstGeom prst="rect">
                <a:avLst/>
              </a:prstGeom>
              <a:solidFill>
                <a:srgbClr val="F6E28D"/>
              </a:solidFill>
            </p:spPr>
            <p:txBody>
              <a:bodyPr wrap="square">
                <a:spAutoFit/>
              </a:bodyPr>
              <a:lstStyle/>
              <a:p>
                <a:pPr/>
                <a14:m>
                  <m:oMathPara xmlns:m="http://schemas.openxmlformats.org/officeDocument/2006/math">
                    <m:oMathParaPr>
                      <m:jc m:val="centerGroup"/>
                    </m:oMathParaPr>
                    <m:oMath xmlns:m="http://schemas.openxmlformats.org/officeDocument/2006/math">
                      <m:r>
                        <a:rPr lang="en-US" sz="4800" i="1" smtClean="0">
                          <a:latin typeface="Cambria Math" panose="02040503050406030204" pitchFamily="18" charset="0"/>
                        </a:rPr>
                        <m:t>𝑎</m:t>
                      </m:r>
                      <m:r>
                        <a:rPr lang="en-US" sz="4800" i="0">
                          <a:latin typeface="Cambria Math" panose="02040503050406030204" pitchFamily="18" charset="0"/>
                        </a:rPr>
                        <m:t>=</m:t>
                      </m:r>
                      <m:f>
                        <m:fPr>
                          <m:ctrlPr>
                            <a:rPr lang="en-US" sz="4800" i="1">
                              <a:solidFill>
                                <a:srgbClr val="836967"/>
                              </a:solidFill>
                              <a:latin typeface="Cambria Math" panose="02040503050406030204" pitchFamily="18" charset="0"/>
                            </a:rPr>
                          </m:ctrlPr>
                        </m:fPr>
                        <m:num>
                          <m:r>
                            <a:rPr lang="en-US" sz="4800" i="1">
                              <a:latin typeface="Cambria Math" panose="02040503050406030204" pitchFamily="18" charset="0"/>
                            </a:rPr>
                            <m:t>𝐹</m:t>
                          </m:r>
                        </m:num>
                        <m:den>
                          <m:r>
                            <a:rPr lang="en-US" sz="4800" i="1">
                              <a:latin typeface="Cambria Math" panose="02040503050406030204" pitchFamily="18" charset="0"/>
                            </a:rPr>
                            <m:t>𝑚</m:t>
                          </m:r>
                        </m:den>
                      </m:f>
                      <m:r>
                        <a:rPr lang="en-US" sz="4800" i="0">
                          <a:latin typeface="Cambria Math" panose="02040503050406030204" pitchFamily="18" charset="0"/>
                        </a:rPr>
                        <m:t>  </m:t>
                      </m:r>
                      <m:r>
                        <a:rPr lang="en-US" sz="4800" i="1">
                          <a:latin typeface="Cambria Math" panose="02040503050406030204" pitchFamily="18" charset="0"/>
                        </a:rPr>
                        <m:t>h𝑎𝑦</m:t>
                      </m:r>
                      <m:r>
                        <a:rPr lang="en-US" sz="4800" i="0">
                          <a:latin typeface="Cambria Math" panose="02040503050406030204" pitchFamily="18" charset="0"/>
                        </a:rPr>
                        <m:t>  </m:t>
                      </m:r>
                      <m:r>
                        <a:rPr lang="en-US" sz="4800" i="1">
                          <a:latin typeface="Cambria Math" panose="02040503050406030204" pitchFamily="18" charset="0"/>
                        </a:rPr>
                        <m:t>𝐹</m:t>
                      </m:r>
                      <m:r>
                        <a:rPr lang="en-US" sz="4800" i="0">
                          <a:latin typeface="Cambria Math" panose="02040503050406030204" pitchFamily="18" charset="0"/>
                        </a:rPr>
                        <m:t>=</m:t>
                      </m:r>
                      <m:r>
                        <a:rPr lang="en-US" sz="4800" i="1">
                          <a:latin typeface="Cambria Math" panose="02040503050406030204" pitchFamily="18" charset="0"/>
                        </a:rPr>
                        <m:t>𝑚𝑎</m:t>
                      </m:r>
                      <m:r>
                        <a:rPr lang="en-US" sz="4800" i="0">
                          <a:latin typeface="Cambria Math" panose="02040503050406030204" pitchFamily="18" charset="0"/>
                        </a:rPr>
                        <m:t>    </m:t>
                      </m:r>
                      <m:d>
                        <m:dPr>
                          <m:ctrlPr>
                            <a:rPr lang="en-US" sz="4800" i="1">
                              <a:latin typeface="Cambria Math" panose="02040503050406030204" pitchFamily="18" charset="0"/>
                            </a:rPr>
                          </m:ctrlPr>
                        </m:dPr>
                        <m:e>
                          <m:r>
                            <a:rPr lang="en-US" sz="4800" i="0">
                              <a:latin typeface="Cambria Math" panose="02040503050406030204" pitchFamily="18" charset="0"/>
                            </a:rPr>
                            <m:t>1</m:t>
                          </m:r>
                        </m:e>
                      </m:d>
                    </m:oMath>
                  </m:oMathPara>
                </a14:m>
                <a:endParaRPr lang="en-US" sz="4800" dirty="0"/>
              </a:p>
            </p:txBody>
          </p:sp>
        </mc:Choice>
        <mc:Fallback xmlns="">
          <p:sp>
            <p:nvSpPr>
              <p:cNvPr id="329" name="TextBox 328">
                <a:extLst>
                  <a:ext uri="{FF2B5EF4-FFF2-40B4-BE49-F238E27FC236}">
                    <a16:creationId xmlns:a16="http://schemas.microsoft.com/office/drawing/2014/main" id="{7019DA41-1E68-409D-BA80-C19A2A38EF61}"/>
                  </a:ext>
                </a:extLst>
              </p:cNvPr>
              <p:cNvSpPr txBox="1">
                <a:spLocks noRot="1" noChangeAspect="1" noMove="1" noResize="1" noEditPoints="1" noAdjustHandles="1" noChangeArrowheads="1" noChangeShapeType="1" noTextEdit="1"/>
              </p:cNvSpPr>
              <p:nvPr/>
            </p:nvSpPr>
            <p:spPr>
              <a:xfrm>
                <a:off x="4953000" y="4666572"/>
                <a:ext cx="7471373" cy="1475212"/>
              </a:xfrm>
              <a:prstGeom prst="rect">
                <a:avLst/>
              </a:prstGeom>
              <a:blipFill>
                <a:blip r:embed="rId5"/>
                <a:stretch>
                  <a:fillRect/>
                </a:stretch>
              </a:blipFill>
            </p:spPr>
            <p:txBody>
              <a:bodyPr/>
              <a:lstStyle/>
              <a:p>
                <a:r>
                  <a:rPr lang="en-US">
                    <a:noFill/>
                  </a:rPr>
                  <a:t> </a:t>
                </a:r>
              </a:p>
            </p:txBody>
          </p:sp>
        </mc:Fallback>
      </mc:AlternateContent>
      <p:pic>
        <p:nvPicPr>
          <p:cNvPr id="330" name="Picture 2" descr="Vẽ Mũi tên Clip nghệ thuật - vòng mũi tên png tải về - Miễn phí trong suốt  Dòng Nghệ Thuật png Tải về.">
            <a:extLst>
              <a:ext uri="{FF2B5EF4-FFF2-40B4-BE49-F238E27FC236}">
                <a16:creationId xmlns:a16="http://schemas.microsoft.com/office/drawing/2014/main" id="{A380DAF3-0B28-47CE-842A-3406F8D51B39}"/>
              </a:ext>
            </a:extLst>
          </p:cNvPr>
          <p:cNvPicPr>
            <a:picLocks noChangeAspect="1" noChangeArrowheads="1"/>
          </p:cNvPicPr>
          <p:nvPr/>
        </p:nvPicPr>
        <p:blipFill>
          <a:blip r:embed="rId6" cstate="print">
            <a:duotone>
              <a:schemeClr val="accent6">
                <a:shade val="45000"/>
                <a:satMod val="135000"/>
              </a:schemeClr>
              <a:prstClr val="white"/>
            </a:duotone>
            <a:extLst>
              <a:ext uri="{BEBA8EAE-BF5A-486C-A8C5-ECC9F3942E4B}">
                <a14:imgProps xmlns:a14="http://schemas.microsoft.com/office/drawing/2010/main">
                  <a14:imgLayer r:embed="rId7">
                    <a14:imgEffect>
                      <a14:backgroundRemoval t="694" b="95556" l="10000" r="90000">
                        <a14:foregroundMark x1="77667" y1="95694" x2="77667" y2="95694"/>
                        <a14:foregroundMark x1="14444" y1="5556" x2="14444" y2="5556"/>
                        <a14:foregroundMark x1="35778" y1="3056" x2="35778" y2="3056"/>
                        <a14:foregroundMark x1="30889" y1="694" x2="30889" y2="694"/>
                      </a14:backgroundRemoval>
                    </a14:imgEffect>
                  </a14:imgLayer>
                </a14:imgProps>
              </a:ext>
              <a:ext uri="{28A0092B-C50C-407E-A947-70E740481C1C}">
                <a14:useLocalDpi xmlns:a14="http://schemas.microsoft.com/office/drawing/2010/main" val="0"/>
              </a:ext>
            </a:extLst>
          </a:blip>
          <a:srcRect/>
          <a:stretch>
            <a:fillRect/>
          </a:stretch>
        </p:blipFill>
        <p:spPr bwMode="auto">
          <a:xfrm rot="17324875" flipH="1">
            <a:off x="-84758" y="6239405"/>
            <a:ext cx="1713375" cy="1370701"/>
          </a:xfrm>
          <a:prstGeom prst="rect">
            <a:avLst/>
          </a:prstGeom>
          <a:noFill/>
          <a:extLst>
            <a:ext uri="{909E8E84-426E-40DD-AFC4-6F175D3DCCD1}">
              <a14:hiddenFill xmlns:a14="http://schemas.microsoft.com/office/drawing/2010/main">
                <a:solidFill>
                  <a:srgbClr val="FFFFFF"/>
                </a:solidFill>
              </a14:hiddenFill>
            </a:ext>
          </a:extLst>
        </p:spPr>
      </p:pic>
      <p:sp>
        <p:nvSpPr>
          <p:cNvPr id="332" name="TextBox 331">
            <a:extLst>
              <a:ext uri="{FF2B5EF4-FFF2-40B4-BE49-F238E27FC236}">
                <a16:creationId xmlns:a16="http://schemas.microsoft.com/office/drawing/2014/main" id="{E241E388-3757-420F-842C-2D66C193E803}"/>
              </a:ext>
            </a:extLst>
          </p:cNvPr>
          <p:cNvSpPr txBox="1"/>
          <p:nvPr/>
        </p:nvSpPr>
        <p:spPr>
          <a:xfrm>
            <a:off x="1371600" y="7007245"/>
            <a:ext cx="11277600" cy="2906117"/>
          </a:xfrm>
          <a:prstGeom prst="rect">
            <a:avLst/>
          </a:prstGeom>
          <a:noFill/>
        </p:spPr>
        <p:txBody>
          <a:bodyPr wrap="square">
            <a:spAutoFit/>
          </a:bodyPr>
          <a:lstStyle/>
          <a:p>
            <a:pPr marR="90170" algn="just">
              <a:lnSpc>
                <a:spcPct val="150000"/>
              </a:lnSpc>
              <a:spcBef>
                <a:spcPts val="300"/>
              </a:spcBef>
              <a:spcAft>
                <a:spcPts val="300"/>
              </a:spcAft>
            </a:pPr>
            <a:r>
              <a:rPr lang="en-US" sz="4000" dirty="0">
                <a:effectLst/>
                <a:latin typeface="Arial" panose="020B0604020202020204" pitchFamily="34" charset="0"/>
                <a:ea typeface="Calibri" panose="020F0502020204030204" pitchFamily="34" charset="0"/>
                <a:cs typeface="Arial" panose="020B0604020202020204" pitchFamily="34" charset="0"/>
              </a:rPr>
              <a:t>Khối lượng càng lớn thì càng khó thay đổi chuyển động </a:t>
            </a:r>
          </a:p>
          <a:p>
            <a:pPr marR="90170" algn="just">
              <a:lnSpc>
                <a:spcPct val="150000"/>
              </a:lnSpc>
              <a:spcBef>
                <a:spcPts val="300"/>
              </a:spcBef>
              <a:spcAft>
                <a:spcPts val="300"/>
              </a:spcAft>
            </a:pPr>
            <a:r>
              <a:rPr lang="en-US" sz="4000" dirty="0">
                <a:latin typeface="Arial" panose="020B0604020202020204" pitchFamily="34" charset="0"/>
                <a:cs typeface="Arial" panose="020B0604020202020204" pitchFamily="34" charset="0"/>
              </a:rPr>
              <a:t>→</a:t>
            </a:r>
            <a:r>
              <a:rPr lang="en-US" sz="4000" i="1" dirty="0">
                <a:effectLst/>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 </a:t>
            </a:r>
            <a:r>
              <a:rPr lang="en-US" sz="4000" i="1" dirty="0">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K</a:t>
            </a:r>
            <a:r>
              <a:rPr lang="en-US" sz="4000" i="1" dirty="0">
                <a:effectLst/>
                <a:latin typeface="Arial" panose="020B0604020202020204" pitchFamily="34" charset="0"/>
                <a:ea typeface="Calibri" panose="020F0502020204030204" pitchFamily="34" charset="0"/>
                <a:cs typeface="Arial" panose="020B0604020202020204" pitchFamily="34" charset="0"/>
              </a:rPr>
              <a:t>hối lượng của vật là mức quán tính của nó. </a:t>
            </a:r>
            <a:endParaRPr lang="en-US" sz="32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044205535"/>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25"/>
                                        </p:tgtEl>
                                        <p:attrNameLst>
                                          <p:attrName>style.visibility</p:attrName>
                                        </p:attrNameLst>
                                      </p:cBhvr>
                                      <p:to>
                                        <p:strVal val="visible"/>
                                      </p:to>
                                    </p:set>
                                    <p:animEffect transition="in" filter="fade">
                                      <p:cBhvr>
                                        <p:cTn id="7" dur="500"/>
                                        <p:tgtEl>
                                          <p:spTgt spid="325"/>
                                        </p:tgtEl>
                                      </p:cBhvr>
                                    </p:animEffect>
                                    <p:anim calcmode="lin" valueType="num">
                                      <p:cBhvr>
                                        <p:cTn id="8" dur="500" fill="hold"/>
                                        <p:tgtEl>
                                          <p:spTgt spid="325"/>
                                        </p:tgtEl>
                                        <p:attrNameLst>
                                          <p:attrName>ppt_x</p:attrName>
                                        </p:attrNameLst>
                                      </p:cBhvr>
                                      <p:tavLst>
                                        <p:tav tm="0">
                                          <p:val>
                                            <p:strVal val="#ppt_x"/>
                                          </p:val>
                                        </p:tav>
                                        <p:tav tm="100000">
                                          <p:val>
                                            <p:strVal val="#ppt_x"/>
                                          </p:val>
                                        </p:tav>
                                      </p:tavLst>
                                    </p:anim>
                                    <p:anim calcmode="lin" valueType="num">
                                      <p:cBhvr>
                                        <p:cTn id="9" dur="500" fill="hold"/>
                                        <p:tgtEl>
                                          <p:spTgt spid="32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29"/>
                                        </p:tgtEl>
                                        <p:attrNameLst>
                                          <p:attrName>style.visibility</p:attrName>
                                        </p:attrNameLst>
                                      </p:cBhvr>
                                      <p:to>
                                        <p:strVal val="visible"/>
                                      </p:to>
                                    </p:set>
                                    <p:anim calcmode="lin" valueType="num">
                                      <p:cBhvr>
                                        <p:cTn id="14" dur="500" fill="hold"/>
                                        <p:tgtEl>
                                          <p:spTgt spid="329"/>
                                        </p:tgtEl>
                                        <p:attrNameLst>
                                          <p:attrName>ppt_w</p:attrName>
                                        </p:attrNameLst>
                                      </p:cBhvr>
                                      <p:tavLst>
                                        <p:tav tm="0">
                                          <p:val>
                                            <p:fltVal val="0"/>
                                          </p:val>
                                        </p:tav>
                                        <p:tav tm="100000">
                                          <p:val>
                                            <p:strVal val="#ppt_w"/>
                                          </p:val>
                                        </p:tav>
                                      </p:tavLst>
                                    </p:anim>
                                    <p:anim calcmode="lin" valueType="num">
                                      <p:cBhvr>
                                        <p:cTn id="15" dur="500" fill="hold"/>
                                        <p:tgtEl>
                                          <p:spTgt spid="329"/>
                                        </p:tgtEl>
                                        <p:attrNameLst>
                                          <p:attrName>ppt_h</p:attrName>
                                        </p:attrNameLst>
                                      </p:cBhvr>
                                      <p:tavLst>
                                        <p:tav tm="0">
                                          <p:val>
                                            <p:fltVal val="0"/>
                                          </p:val>
                                        </p:tav>
                                        <p:tav tm="100000">
                                          <p:val>
                                            <p:strVal val="#ppt_h"/>
                                          </p:val>
                                        </p:tav>
                                      </p:tavLst>
                                    </p:anim>
                                    <p:animEffect transition="in" filter="fade">
                                      <p:cBhvr>
                                        <p:cTn id="16" dur="500"/>
                                        <p:tgtEl>
                                          <p:spTgt spid="329"/>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330"/>
                                        </p:tgtEl>
                                        <p:attrNameLst>
                                          <p:attrName>style.visibility</p:attrName>
                                        </p:attrNameLst>
                                      </p:cBhvr>
                                      <p:to>
                                        <p:strVal val="visible"/>
                                      </p:to>
                                    </p:set>
                                    <p:animEffect transition="in" filter="barn(inVertical)">
                                      <p:cBhvr>
                                        <p:cTn id="21" dur="500"/>
                                        <p:tgtEl>
                                          <p:spTgt spid="330"/>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332"/>
                                        </p:tgtEl>
                                        <p:attrNameLst>
                                          <p:attrName>style.visibility</p:attrName>
                                        </p:attrNameLst>
                                      </p:cBhvr>
                                      <p:to>
                                        <p:strVal val="visible"/>
                                      </p:to>
                                    </p:set>
                                    <p:animEffect transition="in" filter="barn(inVertical)">
                                      <p:cBhvr>
                                        <p:cTn id="24" dur="500"/>
                                        <p:tgtEl>
                                          <p:spTgt spid="332"/>
                                        </p:tgtEl>
                                      </p:cBhvr>
                                    </p:animEffect>
                                  </p:childTnLst>
                                </p:cTn>
                              </p:par>
                              <p:par>
                                <p:cTn id="25" presetID="16" presetClass="entr" presetSubtype="21" fill="hold" nodeType="withEffect">
                                  <p:stCondLst>
                                    <p:cond delay="0"/>
                                  </p:stCondLst>
                                  <p:childTnLst>
                                    <p:set>
                                      <p:cBhvr>
                                        <p:cTn id="26" dur="1" fill="hold">
                                          <p:stCondLst>
                                            <p:cond delay="0"/>
                                          </p:stCondLst>
                                        </p:cTn>
                                        <p:tgtEl>
                                          <p:spTgt spid="323"/>
                                        </p:tgtEl>
                                        <p:attrNameLst>
                                          <p:attrName>style.visibility</p:attrName>
                                        </p:attrNameLst>
                                      </p:cBhvr>
                                      <p:to>
                                        <p:strVal val="visible"/>
                                      </p:to>
                                    </p:set>
                                    <p:animEffect transition="in" filter="barn(inVertical)">
                                      <p:cBhvr>
                                        <p:cTn id="27" dur="500"/>
                                        <p:tgtEl>
                                          <p:spTgt spid="3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5" grpId="0"/>
      <p:bldP spid="329" grpId="0" animBg="1"/>
      <p:bldP spid="33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4EFEA"/>
        </a:solidFill>
        <a:effectLst/>
      </p:bgPr>
    </p:bg>
    <p:spTree>
      <p:nvGrpSpPr>
        <p:cNvPr id="1" name=""/>
        <p:cNvGrpSpPr/>
        <p:nvPr/>
      </p:nvGrpSpPr>
      <p:grpSpPr>
        <a:xfrm>
          <a:off x="0" y="0"/>
          <a:ext cx="0" cy="0"/>
          <a:chOff x="0" y="0"/>
          <a:chExt cx="0" cy="0"/>
        </a:xfrm>
      </p:grpSpPr>
      <p:grpSp>
        <p:nvGrpSpPr>
          <p:cNvPr id="2" name="Group 5">
            <a:extLst>
              <a:ext uri="{FF2B5EF4-FFF2-40B4-BE49-F238E27FC236}">
                <a16:creationId xmlns:a16="http://schemas.microsoft.com/office/drawing/2014/main" id="{15F2EA5D-8DF1-4871-9D0E-D376E85164C4}"/>
              </a:ext>
            </a:extLst>
          </p:cNvPr>
          <p:cNvGrpSpPr/>
          <p:nvPr/>
        </p:nvGrpSpPr>
        <p:grpSpPr>
          <a:xfrm>
            <a:off x="0" y="1476555"/>
            <a:ext cx="974513" cy="5867528"/>
            <a:chOff x="0" y="0"/>
            <a:chExt cx="256662" cy="660186"/>
          </a:xfrm>
        </p:grpSpPr>
        <p:sp>
          <p:nvSpPr>
            <p:cNvPr id="3" name="Freeform 6">
              <a:extLst>
                <a:ext uri="{FF2B5EF4-FFF2-40B4-BE49-F238E27FC236}">
                  <a16:creationId xmlns:a16="http://schemas.microsoft.com/office/drawing/2014/main" id="{DD9370DA-6CDB-410D-A2A8-34A24E85B832}"/>
                </a:ext>
              </a:extLst>
            </p:cNvPr>
            <p:cNvSpPr/>
            <p:nvPr/>
          </p:nvSpPr>
          <p:spPr>
            <a:xfrm>
              <a:off x="0" y="0"/>
              <a:ext cx="256662" cy="660186"/>
            </a:xfrm>
            <a:custGeom>
              <a:avLst/>
              <a:gdLst/>
              <a:ahLst/>
              <a:cxnLst/>
              <a:rect l="l" t="t" r="r" b="b"/>
              <a:pathLst>
                <a:path w="256662" h="660186">
                  <a:moveTo>
                    <a:pt x="0" y="0"/>
                  </a:moveTo>
                  <a:lnTo>
                    <a:pt x="256662" y="0"/>
                  </a:lnTo>
                  <a:lnTo>
                    <a:pt x="256662" y="660186"/>
                  </a:lnTo>
                  <a:lnTo>
                    <a:pt x="0" y="660186"/>
                  </a:lnTo>
                  <a:close/>
                </a:path>
              </a:pathLst>
            </a:custGeom>
            <a:solidFill>
              <a:srgbClr val="816456"/>
            </a:solidFill>
          </p:spPr>
        </p:sp>
        <p:sp>
          <p:nvSpPr>
            <p:cNvPr id="4" name="TextBox 7">
              <a:extLst>
                <a:ext uri="{FF2B5EF4-FFF2-40B4-BE49-F238E27FC236}">
                  <a16:creationId xmlns:a16="http://schemas.microsoft.com/office/drawing/2014/main" id="{D65ECEE0-9824-4E9F-9584-84573BD6C5C5}"/>
                </a:ext>
              </a:extLst>
            </p:cNvPr>
            <p:cNvSpPr txBox="1"/>
            <p:nvPr/>
          </p:nvSpPr>
          <p:spPr>
            <a:xfrm>
              <a:off x="0" y="-66675"/>
              <a:ext cx="812800" cy="879475"/>
            </a:xfrm>
            <a:prstGeom prst="rect">
              <a:avLst/>
            </a:prstGeom>
          </p:spPr>
          <p:txBody>
            <a:bodyPr lIns="50800" tIns="50800" rIns="50800" bIns="50800" rtlCol="0" anchor="ctr"/>
            <a:lstStyle/>
            <a:p>
              <a:pPr marL="0" marR="0" lvl="0" indent="0" algn="ctr" defTabSz="914400" rtl="0" eaLnBrk="1" fontAlgn="auto" latinLnBrk="0" hangingPunct="1">
                <a:lnSpc>
                  <a:spcPts val="34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5" name="Picture 16">
            <a:extLst>
              <a:ext uri="{FF2B5EF4-FFF2-40B4-BE49-F238E27FC236}">
                <a16:creationId xmlns:a16="http://schemas.microsoft.com/office/drawing/2014/main" id="{A3BCF665-3F66-4BFD-BF95-FDA5A6C7595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217187" y="743279"/>
            <a:ext cx="787323" cy="780434"/>
          </a:xfrm>
          <a:prstGeom prst="rect">
            <a:avLst/>
          </a:prstGeom>
        </p:spPr>
      </p:pic>
      <p:pic>
        <p:nvPicPr>
          <p:cNvPr id="6" name="Picture 12">
            <a:extLst>
              <a:ext uri="{FF2B5EF4-FFF2-40B4-BE49-F238E27FC236}">
                <a16:creationId xmlns:a16="http://schemas.microsoft.com/office/drawing/2014/main" id="{AEDFE093-1053-4D7A-8417-02AC29E2B5E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672371" y="102432"/>
            <a:ext cx="2209238" cy="2622241"/>
          </a:xfrm>
          <a:prstGeom prst="rect">
            <a:avLst/>
          </a:prstGeom>
        </p:spPr>
      </p:pic>
      <p:pic>
        <p:nvPicPr>
          <p:cNvPr id="7" name="Picture 16">
            <a:extLst>
              <a:ext uri="{FF2B5EF4-FFF2-40B4-BE49-F238E27FC236}">
                <a16:creationId xmlns:a16="http://schemas.microsoft.com/office/drawing/2014/main" id="{79B1DBE4-09C3-4117-B925-5B65259C9F7B}"/>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940045">
            <a:off x="13088508" y="2145870"/>
            <a:ext cx="1277963" cy="1266781"/>
          </a:xfrm>
          <a:prstGeom prst="rect">
            <a:avLst/>
          </a:prstGeom>
        </p:spPr>
      </p:pic>
      <p:pic>
        <p:nvPicPr>
          <p:cNvPr id="8" name="Picture 16">
            <a:extLst>
              <a:ext uri="{FF2B5EF4-FFF2-40B4-BE49-F238E27FC236}">
                <a16:creationId xmlns:a16="http://schemas.microsoft.com/office/drawing/2014/main" id="{F12995EE-6FD5-4295-B0A6-7607D928AA0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7975732">
            <a:off x="10543876" y="1030877"/>
            <a:ext cx="1202000" cy="985671"/>
          </a:xfrm>
          <a:prstGeom prst="rect">
            <a:avLst/>
          </a:prstGeom>
        </p:spPr>
      </p:pic>
      <p:sp>
        <p:nvSpPr>
          <p:cNvPr id="10" name="Rectangle: Rounded Corners 9">
            <a:extLst>
              <a:ext uri="{FF2B5EF4-FFF2-40B4-BE49-F238E27FC236}">
                <a16:creationId xmlns:a16="http://schemas.microsoft.com/office/drawing/2014/main" id="{B6B88B88-F0DF-4D3F-8875-421CFAE98F61}"/>
              </a:ext>
            </a:extLst>
          </p:cNvPr>
          <p:cNvSpPr/>
          <p:nvPr/>
        </p:nvSpPr>
        <p:spPr>
          <a:xfrm>
            <a:off x="2438400" y="1986453"/>
            <a:ext cx="7086600" cy="7524421"/>
          </a:xfrm>
          <a:prstGeom prst="roundRect">
            <a:avLst/>
          </a:prstGeom>
          <a:solidFill>
            <a:srgbClr val="AC9981"/>
          </a:solidFill>
          <a:ln>
            <a:solidFill>
              <a:srgbClr val="8164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800" b="1" i="1" dirty="0">
                <a:solidFill>
                  <a:schemeClr val="bg1"/>
                </a:solidFill>
                <a:effectLst/>
                <a:latin typeface="Arial" panose="020B0604020202020204" pitchFamily="34" charset="0"/>
                <a:ea typeface="Calibri" panose="020F0502020204030204" pitchFamily="34" charset="0"/>
                <a:cs typeface="Arial" panose="020B0604020202020204" pitchFamily="34" charset="0"/>
              </a:rPr>
              <a:t>Em hãy lấy ví dụ chứng tỏ </a:t>
            </a:r>
            <a:r>
              <a:rPr lang="vi-VN" sz="4800" b="1" i="1" dirty="0">
                <a:solidFill>
                  <a:schemeClr val="bg1"/>
                </a:solidFill>
                <a:effectLst/>
                <a:latin typeface="Arial" panose="020B0604020202020204" pitchFamily="34" charset="0"/>
                <a:ea typeface="Calibri" panose="020F0502020204030204" pitchFamily="34" charset="0"/>
                <a:cs typeface="Arial" panose="020B0604020202020204" pitchFamily="34" charset="0"/>
              </a:rPr>
              <a:t>khối lượng là đại lượng đặc trưng cho mức quán tính của vật</a:t>
            </a:r>
            <a:endParaRPr lang="en-US" sz="4800" b="1" i="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algn="ctr"/>
            <a:endParaRPr lang="en-US" dirty="0"/>
          </a:p>
        </p:txBody>
      </p:sp>
      <p:sp>
        <p:nvSpPr>
          <p:cNvPr id="11" name="Google Shape;24;p2">
            <a:extLst>
              <a:ext uri="{FF2B5EF4-FFF2-40B4-BE49-F238E27FC236}">
                <a16:creationId xmlns:a16="http://schemas.microsoft.com/office/drawing/2014/main" id="{F576F97C-E8EA-4056-A54A-F7D57B8EAA6D}"/>
              </a:ext>
            </a:extLst>
          </p:cNvPr>
          <p:cNvSpPr/>
          <p:nvPr/>
        </p:nvSpPr>
        <p:spPr>
          <a:xfrm rot="18887230">
            <a:off x="4849805" y="977882"/>
            <a:ext cx="2107190" cy="2082836"/>
          </a:xfrm>
          <a:custGeom>
            <a:avLst/>
            <a:gdLst/>
            <a:ahLst/>
            <a:cxnLst/>
            <a:rect l="l" t="t" r="r" b="b"/>
            <a:pathLst>
              <a:path w="8251" h="5809" extrusionOk="0">
                <a:moveTo>
                  <a:pt x="1206" y="1"/>
                </a:moveTo>
                <a:lnTo>
                  <a:pt x="1329" y="478"/>
                </a:lnTo>
                <a:lnTo>
                  <a:pt x="1211" y="483"/>
                </a:lnTo>
                <a:lnTo>
                  <a:pt x="865" y="501"/>
                </a:lnTo>
                <a:cubicBezTo>
                  <a:pt x="865" y="501"/>
                  <a:pt x="911" y="638"/>
                  <a:pt x="961" y="715"/>
                </a:cubicBezTo>
                <a:cubicBezTo>
                  <a:pt x="1006" y="788"/>
                  <a:pt x="924" y="860"/>
                  <a:pt x="883" y="901"/>
                </a:cubicBezTo>
                <a:cubicBezTo>
                  <a:pt x="842" y="942"/>
                  <a:pt x="592" y="1033"/>
                  <a:pt x="592" y="1033"/>
                </a:cubicBezTo>
                <a:cubicBezTo>
                  <a:pt x="592" y="1033"/>
                  <a:pt x="547" y="1101"/>
                  <a:pt x="547" y="1142"/>
                </a:cubicBezTo>
                <a:cubicBezTo>
                  <a:pt x="547" y="1179"/>
                  <a:pt x="679" y="1406"/>
                  <a:pt x="679" y="1406"/>
                </a:cubicBezTo>
                <a:lnTo>
                  <a:pt x="187" y="1429"/>
                </a:lnTo>
                <a:lnTo>
                  <a:pt x="269" y="1556"/>
                </a:lnTo>
                <a:lnTo>
                  <a:pt x="419" y="1852"/>
                </a:lnTo>
                <a:lnTo>
                  <a:pt x="1" y="1911"/>
                </a:lnTo>
                <a:cubicBezTo>
                  <a:pt x="1" y="1911"/>
                  <a:pt x="56" y="1979"/>
                  <a:pt x="110" y="2043"/>
                </a:cubicBezTo>
                <a:cubicBezTo>
                  <a:pt x="165" y="2106"/>
                  <a:pt x="760" y="2466"/>
                  <a:pt x="911" y="2548"/>
                </a:cubicBezTo>
                <a:cubicBezTo>
                  <a:pt x="1056" y="2629"/>
                  <a:pt x="1643" y="3034"/>
                  <a:pt x="1779" y="3102"/>
                </a:cubicBezTo>
                <a:cubicBezTo>
                  <a:pt x="1916" y="3166"/>
                  <a:pt x="3303" y="3912"/>
                  <a:pt x="3494" y="3994"/>
                </a:cubicBezTo>
                <a:cubicBezTo>
                  <a:pt x="3685" y="4071"/>
                  <a:pt x="5472" y="4958"/>
                  <a:pt x="6031" y="5235"/>
                </a:cubicBezTo>
                <a:cubicBezTo>
                  <a:pt x="6586" y="5508"/>
                  <a:pt x="7373" y="5808"/>
                  <a:pt x="7373" y="5808"/>
                </a:cubicBezTo>
                <a:cubicBezTo>
                  <a:pt x="7373" y="5808"/>
                  <a:pt x="7304" y="5640"/>
                  <a:pt x="7282" y="5576"/>
                </a:cubicBezTo>
                <a:cubicBezTo>
                  <a:pt x="7264" y="5508"/>
                  <a:pt x="7259" y="5235"/>
                  <a:pt x="7259" y="5235"/>
                </a:cubicBezTo>
                <a:lnTo>
                  <a:pt x="7600" y="5199"/>
                </a:lnTo>
                <a:lnTo>
                  <a:pt x="7473" y="4680"/>
                </a:lnTo>
                <a:lnTo>
                  <a:pt x="7868" y="4535"/>
                </a:lnTo>
                <a:lnTo>
                  <a:pt x="7787" y="4075"/>
                </a:lnTo>
                <a:lnTo>
                  <a:pt x="8250" y="3848"/>
                </a:lnTo>
                <a:lnTo>
                  <a:pt x="8178" y="3807"/>
                </a:lnTo>
                <a:cubicBezTo>
                  <a:pt x="8178" y="3807"/>
                  <a:pt x="7023" y="3189"/>
                  <a:pt x="6963" y="3139"/>
                </a:cubicBezTo>
                <a:cubicBezTo>
                  <a:pt x="6900" y="3089"/>
                  <a:pt x="4744" y="1947"/>
                  <a:pt x="4744" y="1947"/>
                </a:cubicBezTo>
                <a:cubicBezTo>
                  <a:pt x="4744" y="1947"/>
                  <a:pt x="3057" y="1033"/>
                  <a:pt x="2407" y="665"/>
                </a:cubicBezTo>
                <a:cubicBezTo>
                  <a:pt x="1752" y="292"/>
                  <a:pt x="1224" y="1"/>
                  <a:pt x="1206" y="1"/>
                </a:cubicBezTo>
                <a:close/>
              </a:path>
            </a:pathLst>
          </a:custGeom>
          <a:solidFill>
            <a:srgbClr val="F6E28D"/>
          </a:solidFill>
          <a:ln>
            <a:solidFill>
              <a:srgbClr val="FFA72D"/>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pic>
        <p:nvPicPr>
          <p:cNvPr id="12290" name="Picture 2" descr="Hình ảnh Cầm Lấy Cái Hộp Vật Nặng Lắc ở Lưng Lên PNG , Cậu Bé, Mang Theo Vật  Nặng, Cho Thứ Gì đó PNG và Vector với nền trong suốt để">
            <a:extLst>
              <a:ext uri="{FF2B5EF4-FFF2-40B4-BE49-F238E27FC236}">
                <a16:creationId xmlns:a16="http://schemas.microsoft.com/office/drawing/2014/main" id="{CBEBB122-CA2A-499B-A2C5-74F87D25F2CA}"/>
              </a:ext>
            </a:extLst>
          </p:cNvPr>
          <p:cNvPicPr>
            <a:picLocks noChangeAspect="1" noChangeArrowheads="1"/>
          </p:cNvPicPr>
          <p:nvPr/>
        </p:nvPicPr>
        <p:blipFill>
          <a:blip r:embed="rId6">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a:off x="11870232" y="4713510"/>
            <a:ext cx="5745962" cy="52611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9874198"/>
      </p:ext>
    </p:extLst>
  </p:cSld>
  <p:clrMapOvr>
    <a:masterClrMapping/>
  </p:clrMapOvr>
  <mc:AlternateContent xmlns:mc="http://schemas.openxmlformats.org/markup-compatibility/2006" xmlns:p14="http://schemas.microsoft.com/office/powerpoint/2010/main">
    <mc:Choice Requires="p14">
      <p:transition spd="slow">
        <p14:ferris dir="l"/>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4EFEA"/>
        </a:solidFill>
        <a:effectLst/>
      </p:bgPr>
    </p:bg>
    <p:spTree>
      <p:nvGrpSpPr>
        <p:cNvPr id="1" name=""/>
        <p:cNvGrpSpPr/>
        <p:nvPr/>
      </p:nvGrpSpPr>
      <p:grpSpPr>
        <a:xfrm>
          <a:off x="0" y="0"/>
          <a:ext cx="0" cy="0"/>
          <a:chOff x="0" y="0"/>
          <a:chExt cx="0" cy="0"/>
        </a:xfrm>
      </p:grpSpPr>
      <p:grpSp>
        <p:nvGrpSpPr>
          <p:cNvPr id="2" name="Group 2"/>
          <p:cNvGrpSpPr/>
          <p:nvPr/>
        </p:nvGrpSpPr>
        <p:grpSpPr>
          <a:xfrm>
            <a:off x="-1137" y="3848100"/>
            <a:ext cx="18288000" cy="2948048"/>
            <a:chOff x="0" y="0"/>
            <a:chExt cx="4816593" cy="776441"/>
          </a:xfrm>
        </p:grpSpPr>
        <p:sp>
          <p:nvSpPr>
            <p:cNvPr id="3" name="Freeform 3"/>
            <p:cNvSpPr/>
            <p:nvPr/>
          </p:nvSpPr>
          <p:spPr>
            <a:xfrm>
              <a:off x="0" y="0"/>
              <a:ext cx="4816592" cy="776441"/>
            </a:xfrm>
            <a:custGeom>
              <a:avLst/>
              <a:gdLst/>
              <a:ahLst/>
              <a:cxnLst/>
              <a:rect l="l" t="t" r="r" b="b"/>
              <a:pathLst>
                <a:path w="4816592" h="776441">
                  <a:moveTo>
                    <a:pt x="0" y="0"/>
                  </a:moveTo>
                  <a:lnTo>
                    <a:pt x="4816592" y="0"/>
                  </a:lnTo>
                  <a:lnTo>
                    <a:pt x="4816592" y="776441"/>
                  </a:lnTo>
                  <a:lnTo>
                    <a:pt x="0" y="776441"/>
                  </a:lnTo>
                  <a:close/>
                </a:path>
              </a:pathLst>
            </a:custGeom>
            <a:solidFill>
              <a:srgbClr val="816456"/>
            </a:solidFill>
          </p:spPr>
        </p:sp>
        <p:sp>
          <p:nvSpPr>
            <p:cNvPr id="4" name="TextBox 4"/>
            <p:cNvSpPr txBox="1"/>
            <p:nvPr/>
          </p:nvSpPr>
          <p:spPr>
            <a:xfrm>
              <a:off x="0" y="-76200"/>
              <a:ext cx="812800" cy="889000"/>
            </a:xfrm>
            <a:prstGeom prst="rect">
              <a:avLst/>
            </a:prstGeom>
          </p:spPr>
          <p:txBody>
            <a:bodyPr lIns="50800" tIns="50800" rIns="50800" bIns="50800" rtlCol="0" anchor="ctr"/>
            <a:lstStyle/>
            <a:p>
              <a:pPr algn="ctr">
                <a:lnSpc>
                  <a:spcPts val="3500"/>
                </a:lnSpc>
              </a:pPr>
              <a:endParaRPr/>
            </a:p>
          </p:txBody>
        </p:sp>
      </p:grpSp>
      <p:pic>
        <p:nvPicPr>
          <p:cNvPr id="10" name="Picture 10"/>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72620" y="876300"/>
            <a:ext cx="472903" cy="472903"/>
          </a:xfrm>
          <a:prstGeom prst="rect">
            <a:avLst/>
          </a:prstGeom>
        </p:spPr>
      </p:pic>
      <p:sp>
        <p:nvSpPr>
          <p:cNvPr id="29" name="TextBox 18">
            <a:extLst>
              <a:ext uri="{FF2B5EF4-FFF2-40B4-BE49-F238E27FC236}">
                <a16:creationId xmlns:a16="http://schemas.microsoft.com/office/drawing/2014/main" id="{B62ACE3B-C932-4521-9AD3-F6AF41A7C912}"/>
              </a:ext>
            </a:extLst>
          </p:cNvPr>
          <p:cNvSpPr txBox="1"/>
          <p:nvPr/>
        </p:nvSpPr>
        <p:spPr>
          <a:xfrm>
            <a:off x="2362200" y="353811"/>
            <a:ext cx="14559749" cy="1185068"/>
          </a:xfrm>
          <a:prstGeom prst="rect">
            <a:avLst/>
          </a:prstGeom>
        </p:spPr>
        <p:txBody>
          <a:bodyPr wrap="square" lIns="0" tIns="0" rIns="0" bIns="0" rtlCol="0" anchor="t">
            <a:spAutoFit/>
          </a:bodyPr>
          <a:lstStyle/>
          <a:p>
            <a:pPr marL="0" marR="0" lvl="0" indent="0" algn="just" defTabSz="914400" rtl="0" eaLnBrk="1" fontAlgn="auto" latinLnBrk="0" hangingPunct="1">
              <a:lnSpc>
                <a:spcPts val="10499"/>
              </a:lnSpc>
              <a:spcBef>
                <a:spcPts val="0"/>
              </a:spcBef>
              <a:spcAft>
                <a:spcPts val="0"/>
              </a:spcAft>
              <a:buClrTx/>
              <a:buSzTx/>
              <a:buFontTx/>
              <a:buNone/>
              <a:tabLst/>
              <a:defRPr/>
            </a:pPr>
            <a:r>
              <a:rPr lang="en-US" sz="6000" b="1" spc="69" dirty="0">
                <a:solidFill>
                  <a:srgbClr val="FF0000"/>
                </a:solidFill>
                <a:latin typeface="Arial" panose="020B0604020202020204" pitchFamily="34" charset="0"/>
                <a:cs typeface="Arial" panose="020B0604020202020204" pitchFamily="34" charset="0"/>
              </a:rPr>
              <a:t>Lưu ý: </a:t>
            </a:r>
            <a:endParaRPr kumimoji="0" lang="en-US" sz="6000" b="1" i="0" u="none" strike="noStrike" kern="1200" cap="none" spc="69"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30" name="Rectangle 29">
            <a:extLst>
              <a:ext uri="{FF2B5EF4-FFF2-40B4-BE49-F238E27FC236}">
                <a16:creationId xmlns:a16="http://schemas.microsoft.com/office/drawing/2014/main" id="{D7BF91F2-1618-4289-9561-095494024A9A}"/>
              </a:ext>
            </a:extLst>
          </p:cNvPr>
          <p:cNvSpPr/>
          <p:nvPr/>
        </p:nvSpPr>
        <p:spPr>
          <a:xfrm>
            <a:off x="1809071" y="3235406"/>
            <a:ext cx="14559748" cy="3813658"/>
          </a:xfrm>
          <a:prstGeom prst="rect">
            <a:avLst/>
          </a:prstGeom>
          <a:solidFill>
            <a:schemeClr val="bg1"/>
          </a:solidFill>
          <a:ln>
            <a:solidFill>
              <a:srgbClr val="8164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 name="Straight Connector 30">
            <a:extLst>
              <a:ext uri="{FF2B5EF4-FFF2-40B4-BE49-F238E27FC236}">
                <a16:creationId xmlns:a16="http://schemas.microsoft.com/office/drawing/2014/main" id="{F55CAF0C-9581-47E5-B5E6-5D4F41D905B2}"/>
              </a:ext>
            </a:extLst>
          </p:cNvPr>
          <p:cNvCxnSpPr/>
          <p:nvPr/>
        </p:nvCxnSpPr>
        <p:spPr>
          <a:xfrm flipH="1">
            <a:off x="13675983" y="7124700"/>
            <a:ext cx="4993017" cy="3657600"/>
          </a:xfrm>
          <a:prstGeom prst="line">
            <a:avLst/>
          </a:prstGeom>
          <a:ln w="28575">
            <a:solidFill>
              <a:srgbClr val="4C393B"/>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0092C5F-9467-4487-A15B-524E5B4D0DC7}"/>
              </a:ext>
            </a:extLst>
          </p:cNvPr>
          <p:cNvCxnSpPr/>
          <p:nvPr/>
        </p:nvCxnSpPr>
        <p:spPr>
          <a:xfrm flipH="1">
            <a:off x="13923289" y="7425813"/>
            <a:ext cx="4993017" cy="3657600"/>
          </a:xfrm>
          <a:prstGeom prst="line">
            <a:avLst/>
          </a:prstGeom>
          <a:ln w="28575">
            <a:solidFill>
              <a:srgbClr val="4C393B"/>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C4D919B-2E13-4F43-9D4E-6D738ABFF624}"/>
              </a:ext>
            </a:extLst>
          </p:cNvPr>
          <p:cNvCxnSpPr/>
          <p:nvPr/>
        </p:nvCxnSpPr>
        <p:spPr>
          <a:xfrm flipH="1">
            <a:off x="13923289" y="7962900"/>
            <a:ext cx="4993017" cy="3657600"/>
          </a:xfrm>
          <a:prstGeom prst="line">
            <a:avLst/>
          </a:prstGeom>
          <a:ln w="28575">
            <a:solidFill>
              <a:srgbClr val="4C393B"/>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09C1997A-D19B-4DCD-A79A-72C645F111C3}"/>
              </a:ext>
            </a:extLst>
          </p:cNvPr>
          <p:cNvCxnSpPr/>
          <p:nvPr/>
        </p:nvCxnSpPr>
        <p:spPr>
          <a:xfrm flipH="1">
            <a:off x="14249400" y="8267700"/>
            <a:ext cx="4993017" cy="3657600"/>
          </a:xfrm>
          <a:prstGeom prst="line">
            <a:avLst/>
          </a:prstGeom>
          <a:ln w="28575">
            <a:solidFill>
              <a:srgbClr val="4C393B"/>
            </a:solidFill>
          </a:ln>
        </p:spPr>
        <p:style>
          <a:lnRef idx="1">
            <a:schemeClr val="accent1"/>
          </a:lnRef>
          <a:fillRef idx="0">
            <a:schemeClr val="accent1"/>
          </a:fillRef>
          <a:effectRef idx="0">
            <a:schemeClr val="accent1"/>
          </a:effectRef>
          <a:fontRef idx="minor">
            <a:schemeClr val="tx1"/>
          </a:fontRef>
        </p:style>
      </p:cxnSp>
      <p:pic>
        <p:nvPicPr>
          <p:cNvPr id="35" name="Picture 16">
            <a:extLst>
              <a:ext uri="{FF2B5EF4-FFF2-40B4-BE49-F238E27FC236}">
                <a16:creationId xmlns:a16="http://schemas.microsoft.com/office/drawing/2014/main" id="{D85F27CC-EB68-4FCB-8698-1C84BB8124EB}"/>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940045">
            <a:off x="13823291" y="473109"/>
            <a:ext cx="1277963" cy="1266781"/>
          </a:xfrm>
          <a:prstGeom prst="rect">
            <a:avLst/>
          </a:prstGeom>
        </p:spPr>
      </p:pic>
      <p:pic>
        <p:nvPicPr>
          <p:cNvPr id="36" name="Picture 16">
            <a:extLst>
              <a:ext uri="{FF2B5EF4-FFF2-40B4-BE49-F238E27FC236}">
                <a16:creationId xmlns:a16="http://schemas.microsoft.com/office/drawing/2014/main" id="{BEE3017F-EFB3-4A9D-89FA-900D65F45AB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5854481">
            <a:off x="16795431" y="1676465"/>
            <a:ext cx="852025" cy="844570"/>
          </a:xfrm>
          <a:prstGeom prst="rect">
            <a:avLst/>
          </a:prstGeom>
        </p:spPr>
      </p:pic>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141CD1A7-5FB1-4985-BC65-25EEE3FE6A2F}"/>
                  </a:ext>
                </a:extLst>
              </p:cNvPr>
              <p:cNvSpPr txBox="1"/>
              <p:nvPr/>
            </p:nvSpPr>
            <p:spPr>
              <a:xfrm>
                <a:off x="2664778" y="3683544"/>
                <a:ext cx="13337222" cy="3013838"/>
              </a:xfrm>
              <a:prstGeom prst="rect">
                <a:avLst/>
              </a:prstGeom>
              <a:noFill/>
            </p:spPr>
            <p:txBody>
              <a:bodyPr wrap="square">
                <a:spAutoFit/>
              </a:bodyPr>
              <a:lstStyle/>
              <a:p>
                <a:pPr algn="ctr">
                  <a:lnSpc>
                    <a:spcPct val="150000"/>
                  </a:lnSpc>
                </a:pPr>
                <a:r>
                  <a:rPr lang="en-US" sz="4400" dirty="0">
                    <a:effectLst/>
                    <a:latin typeface="Arial" panose="020B0604020202020204" pitchFamily="34" charset="0"/>
                    <a:ea typeface="Calibri" panose="020F0502020204030204" pitchFamily="34" charset="0"/>
                    <a:cs typeface="Arial" panose="020B0604020202020204" pitchFamily="34" charset="0"/>
                  </a:rPr>
                  <a:t>Khi vật chịu tác dụng đồng thời của nhiều lực, ta vẫn có thể áp dụng phương trình </a:t>
                </a:r>
                <a14:m>
                  <m:oMath xmlns:m="http://schemas.openxmlformats.org/officeDocument/2006/math">
                    <m:r>
                      <m:rPr>
                        <m:sty m:val="p"/>
                      </m:rPr>
                      <a:rPr lang="en-US" sz="4400" i="0">
                        <a:effectLst/>
                        <a:latin typeface="Cambria Math" panose="02040503050406030204" pitchFamily="18" charset="0"/>
                        <a:ea typeface="Calibri" panose="020F0502020204030204" pitchFamily="34" charset="0"/>
                        <a:cs typeface="Times New Roman" panose="02020603050405020304" pitchFamily="18" charset="0"/>
                      </a:rPr>
                      <m:t>F</m:t>
                    </m:r>
                    <m:r>
                      <a:rPr lang="en-US" sz="4400" i="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4400" i="0">
                        <a:effectLst/>
                        <a:latin typeface="Cambria Math" panose="02040503050406030204" pitchFamily="18" charset="0"/>
                        <a:ea typeface="Calibri" panose="020F0502020204030204" pitchFamily="34" charset="0"/>
                        <a:cs typeface="Times New Roman" panose="02020603050405020304" pitchFamily="18" charset="0"/>
                      </a:rPr>
                      <m:t>ma</m:t>
                    </m:r>
                  </m:oMath>
                </a14:m>
                <a:r>
                  <a:rPr lang="en-US" sz="4400" dirty="0">
                    <a:effectLst/>
                    <a:latin typeface="Arial" panose="020B0604020202020204" pitchFamily="34" charset="0"/>
                    <a:ea typeface="Times New Roman" panose="02020603050405020304" pitchFamily="18" charset="0"/>
                    <a:cs typeface="Arial" panose="020B0604020202020204" pitchFamily="34" charset="0"/>
                  </a:rPr>
                  <a:t> với F là độ lớn của hợp lực. </a:t>
                </a:r>
                <a:endParaRPr lang="en-US" sz="5400" dirty="0">
                  <a:latin typeface="Arial" panose="020B0604020202020204" pitchFamily="34" charset="0"/>
                  <a:cs typeface="Arial" panose="020B0604020202020204" pitchFamily="34" charset="0"/>
                </a:endParaRPr>
              </a:p>
            </p:txBody>
          </p:sp>
        </mc:Choice>
        <mc:Fallback xmlns="">
          <p:sp>
            <p:nvSpPr>
              <p:cNvPr id="39" name="TextBox 38">
                <a:extLst>
                  <a:ext uri="{FF2B5EF4-FFF2-40B4-BE49-F238E27FC236}">
                    <a16:creationId xmlns:a16="http://schemas.microsoft.com/office/drawing/2014/main" id="{141CD1A7-5FB1-4985-BC65-25EEE3FE6A2F}"/>
                  </a:ext>
                </a:extLst>
              </p:cNvPr>
              <p:cNvSpPr txBox="1">
                <a:spLocks noRot="1" noChangeAspect="1" noMove="1" noResize="1" noEditPoints="1" noAdjustHandles="1" noChangeArrowheads="1" noChangeShapeType="1" noTextEdit="1"/>
              </p:cNvSpPr>
              <p:nvPr/>
            </p:nvSpPr>
            <p:spPr>
              <a:xfrm>
                <a:off x="2664778" y="3683544"/>
                <a:ext cx="13337222" cy="3013838"/>
              </a:xfrm>
              <a:prstGeom prst="rect">
                <a:avLst/>
              </a:prstGeom>
              <a:blipFill>
                <a:blip r:embed="rId6"/>
                <a:stretch>
                  <a:fillRect l="-1463" r="-2651" b="-8485"/>
                </a:stretch>
              </a:blipFill>
            </p:spPr>
            <p:txBody>
              <a:bodyPr/>
              <a:lstStyle/>
              <a:p>
                <a:r>
                  <a:rPr lang="en-US">
                    <a:noFill/>
                  </a:rPr>
                  <a:t> </a:t>
                </a:r>
              </a:p>
            </p:txBody>
          </p:sp>
        </mc:Fallback>
      </mc:AlternateContent>
      <p:pic>
        <p:nvPicPr>
          <p:cNvPr id="15" name="Picture 14">
            <a:extLst>
              <a:ext uri="{FF2B5EF4-FFF2-40B4-BE49-F238E27FC236}">
                <a16:creationId xmlns:a16="http://schemas.microsoft.com/office/drawing/2014/main" id="{AD03E724-0193-4F7E-A5F1-F93CB6E73098}"/>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6200000">
            <a:off x="308487" y="7557371"/>
            <a:ext cx="2420005" cy="3039253"/>
          </a:xfrm>
          <a:prstGeom prst="rect">
            <a:avLst/>
          </a:prstGeom>
        </p:spPr>
      </p:pic>
      <p:sp>
        <p:nvSpPr>
          <p:cNvPr id="16" name="Google Shape;1458;p35">
            <a:extLst>
              <a:ext uri="{FF2B5EF4-FFF2-40B4-BE49-F238E27FC236}">
                <a16:creationId xmlns:a16="http://schemas.microsoft.com/office/drawing/2014/main" id="{1D12046F-82BC-4117-8452-7173DCBB0A5B}"/>
              </a:ext>
            </a:extLst>
          </p:cNvPr>
          <p:cNvSpPr/>
          <p:nvPr/>
        </p:nvSpPr>
        <p:spPr>
          <a:xfrm>
            <a:off x="4142462" y="7204748"/>
            <a:ext cx="7879691" cy="2125903"/>
          </a:xfrm>
          <a:custGeom>
            <a:avLst/>
            <a:gdLst/>
            <a:ahLst/>
            <a:cxnLst/>
            <a:rect l="l" t="t" r="r" b="b"/>
            <a:pathLst>
              <a:path w="272599" h="51629" extrusionOk="0">
                <a:moveTo>
                  <a:pt x="0" y="0"/>
                </a:moveTo>
                <a:cubicBezTo>
                  <a:pt x="870" y="5222"/>
                  <a:pt x="6737" y="8518"/>
                  <a:pt x="11358" y="11100"/>
                </a:cubicBezTo>
                <a:cubicBezTo>
                  <a:pt x="23878" y="18097"/>
                  <a:pt x="38307" y="21363"/>
                  <a:pt x="52403" y="24007"/>
                </a:cubicBezTo>
                <a:cubicBezTo>
                  <a:pt x="62215" y="25847"/>
                  <a:pt x="72701" y="27095"/>
                  <a:pt x="82347" y="24524"/>
                </a:cubicBezTo>
                <a:cubicBezTo>
                  <a:pt x="85025" y="23810"/>
                  <a:pt x="89104" y="23583"/>
                  <a:pt x="89834" y="20910"/>
                </a:cubicBezTo>
                <a:cubicBezTo>
                  <a:pt x="91060" y="16417"/>
                  <a:pt x="81861" y="12984"/>
                  <a:pt x="77443" y="14456"/>
                </a:cubicBezTo>
                <a:cubicBezTo>
                  <a:pt x="73439" y="15789"/>
                  <a:pt x="75323" y="23809"/>
                  <a:pt x="77959" y="27105"/>
                </a:cubicBezTo>
                <a:cubicBezTo>
                  <a:pt x="89017" y="40932"/>
                  <a:pt x="112153" y="37819"/>
                  <a:pt x="129846" y="38463"/>
                </a:cubicBezTo>
                <a:cubicBezTo>
                  <a:pt x="156473" y="39433"/>
                  <a:pt x="183508" y="38640"/>
                  <a:pt x="209612" y="33301"/>
                </a:cubicBezTo>
                <a:cubicBezTo>
                  <a:pt x="222207" y="30725"/>
                  <a:pt x="234507" y="26857"/>
                  <a:pt x="247043" y="24007"/>
                </a:cubicBezTo>
                <a:cubicBezTo>
                  <a:pt x="252528" y="22760"/>
                  <a:pt x="258938" y="19408"/>
                  <a:pt x="263822" y="22200"/>
                </a:cubicBezTo>
                <a:cubicBezTo>
                  <a:pt x="272709" y="27280"/>
                  <a:pt x="264083" y="45948"/>
                  <a:pt x="272599" y="51629"/>
                </a:cubicBezTo>
              </a:path>
            </a:pathLst>
          </a:custGeom>
          <a:noFill/>
          <a:ln w="19050" cap="flat" cmpd="sng">
            <a:solidFill>
              <a:srgbClr val="5D3552"/>
            </a:solidFill>
            <a:prstDash val="dot"/>
            <a:round/>
            <a:headEnd type="none" w="med" len="med"/>
            <a:tailEnd type="none" w="med" len="med"/>
          </a:ln>
        </p:spPr>
      </p:sp>
      <p:grpSp>
        <p:nvGrpSpPr>
          <p:cNvPr id="17" name="Google Shape;2149;p48">
            <a:extLst>
              <a:ext uri="{FF2B5EF4-FFF2-40B4-BE49-F238E27FC236}">
                <a16:creationId xmlns:a16="http://schemas.microsoft.com/office/drawing/2014/main" id="{495E3E50-E2DA-4FCB-A4C7-0A0083052862}"/>
              </a:ext>
            </a:extLst>
          </p:cNvPr>
          <p:cNvGrpSpPr/>
          <p:nvPr/>
        </p:nvGrpSpPr>
        <p:grpSpPr>
          <a:xfrm rot="1896098">
            <a:off x="12353858" y="8162720"/>
            <a:ext cx="2486639" cy="1649941"/>
            <a:chOff x="-1877000" y="703450"/>
            <a:chExt cx="2433425" cy="1265100"/>
          </a:xfrm>
        </p:grpSpPr>
        <p:sp>
          <p:nvSpPr>
            <p:cNvPr id="18" name="Google Shape;2150;p48">
              <a:extLst>
                <a:ext uri="{FF2B5EF4-FFF2-40B4-BE49-F238E27FC236}">
                  <a16:creationId xmlns:a16="http://schemas.microsoft.com/office/drawing/2014/main" id="{67697AD6-ED4A-468B-A3EA-DDE28C83A4DB}"/>
                </a:ext>
              </a:extLst>
            </p:cNvPr>
            <p:cNvSpPr/>
            <p:nvPr/>
          </p:nvSpPr>
          <p:spPr>
            <a:xfrm>
              <a:off x="-1844475" y="703450"/>
              <a:ext cx="2400900" cy="1265100"/>
            </a:xfrm>
            <a:custGeom>
              <a:avLst/>
              <a:gdLst/>
              <a:ahLst/>
              <a:cxnLst/>
              <a:rect l="l" t="t" r="r" b="b"/>
              <a:pathLst>
                <a:path w="96036" h="50604" extrusionOk="0">
                  <a:moveTo>
                    <a:pt x="96036" y="25552"/>
                  </a:moveTo>
                  <a:cubicBezTo>
                    <a:pt x="96036" y="25452"/>
                    <a:pt x="96036" y="25385"/>
                    <a:pt x="96002" y="25285"/>
                  </a:cubicBezTo>
                  <a:cubicBezTo>
                    <a:pt x="96002" y="25218"/>
                    <a:pt x="95935" y="25118"/>
                    <a:pt x="95935" y="25052"/>
                  </a:cubicBezTo>
                  <a:cubicBezTo>
                    <a:pt x="95902" y="24952"/>
                    <a:pt x="95902" y="24885"/>
                    <a:pt x="95869" y="24785"/>
                  </a:cubicBezTo>
                  <a:cubicBezTo>
                    <a:pt x="95835" y="24751"/>
                    <a:pt x="95835" y="24685"/>
                    <a:pt x="95769" y="24618"/>
                  </a:cubicBezTo>
                  <a:cubicBezTo>
                    <a:pt x="95735" y="24551"/>
                    <a:pt x="95702" y="24451"/>
                    <a:pt x="95602" y="24384"/>
                  </a:cubicBezTo>
                  <a:cubicBezTo>
                    <a:pt x="95602" y="24384"/>
                    <a:pt x="95535" y="24284"/>
                    <a:pt x="95535" y="24251"/>
                  </a:cubicBezTo>
                  <a:cubicBezTo>
                    <a:pt x="95502" y="24218"/>
                    <a:pt x="95435" y="24118"/>
                    <a:pt x="95335" y="24051"/>
                  </a:cubicBezTo>
                  <a:cubicBezTo>
                    <a:pt x="95235" y="24018"/>
                    <a:pt x="95168" y="23951"/>
                    <a:pt x="95068" y="23884"/>
                  </a:cubicBezTo>
                  <a:cubicBezTo>
                    <a:pt x="94234" y="23384"/>
                    <a:pt x="91532" y="22049"/>
                    <a:pt x="81692" y="17246"/>
                  </a:cubicBezTo>
                  <a:lnTo>
                    <a:pt x="81692" y="17113"/>
                  </a:lnTo>
                  <a:cubicBezTo>
                    <a:pt x="81692" y="17046"/>
                    <a:pt x="81692" y="16912"/>
                    <a:pt x="81659" y="16846"/>
                  </a:cubicBezTo>
                  <a:cubicBezTo>
                    <a:pt x="81659" y="16746"/>
                    <a:pt x="81659" y="16712"/>
                    <a:pt x="81592" y="16612"/>
                  </a:cubicBezTo>
                  <a:cubicBezTo>
                    <a:pt x="81592" y="16512"/>
                    <a:pt x="81559" y="16412"/>
                    <a:pt x="81559" y="16279"/>
                  </a:cubicBezTo>
                  <a:cubicBezTo>
                    <a:pt x="81559" y="16245"/>
                    <a:pt x="81559" y="16212"/>
                    <a:pt x="81525" y="16112"/>
                  </a:cubicBezTo>
                  <a:cubicBezTo>
                    <a:pt x="81492" y="16012"/>
                    <a:pt x="81492" y="15912"/>
                    <a:pt x="81425" y="15778"/>
                  </a:cubicBezTo>
                  <a:cubicBezTo>
                    <a:pt x="81425" y="15745"/>
                    <a:pt x="81425" y="15712"/>
                    <a:pt x="81392" y="15678"/>
                  </a:cubicBezTo>
                  <a:cubicBezTo>
                    <a:pt x="81358" y="15511"/>
                    <a:pt x="81325" y="15378"/>
                    <a:pt x="81292" y="15211"/>
                  </a:cubicBezTo>
                  <a:lnTo>
                    <a:pt x="81292" y="15211"/>
                  </a:lnTo>
                  <a:cubicBezTo>
                    <a:pt x="80758" y="13743"/>
                    <a:pt x="79891" y="12843"/>
                    <a:pt x="79157" y="12209"/>
                  </a:cubicBezTo>
                  <a:cubicBezTo>
                    <a:pt x="81058" y="2502"/>
                    <a:pt x="81025" y="2369"/>
                    <a:pt x="80991" y="2002"/>
                  </a:cubicBezTo>
                  <a:cubicBezTo>
                    <a:pt x="80825" y="868"/>
                    <a:pt x="79824" y="167"/>
                    <a:pt x="78890" y="34"/>
                  </a:cubicBezTo>
                  <a:cubicBezTo>
                    <a:pt x="78790" y="34"/>
                    <a:pt x="78656" y="0"/>
                    <a:pt x="78356" y="0"/>
                  </a:cubicBezTo>
                  <a:cubicBezTo>
                    <a:pt x="77722" y="0"/>
                    <a:pt x="76488" y="34"/>
                    <a:pt x="75788" y="100"/>
                  </a:cubicBezTo>
                  <a:lnTo>
                    <a:pt x="75554" y="167"/>
                  </a:lnTo>
                  <a:lnTo>
                    <a:pt x="75354" y="200"/>
                  </a:lnTo>
                  <a:cubicBezTo>
                    <a:pt x="75287" y="200"/>
                    <a:pt x="75187" y="234"/>
                    <a:pt x="75121" y="234"/>
                  </a:cubicBezTo>
                  <a:cubicBezTo>
                    <a:pt x="74220" y="501"/>
                    <a:pt x="73653" y="1068"/>
                    <a:pt x="73353" y="1535"/>
                  </a:cubicBezTo>
                  <a:lnTo>
                    <a:pt x="68216" y="11542"/>
                  </a:lnTo>
                  <a:lnTo>
                    <a:pt x="63346" y="8707"/>
                  </a:lnTo>
                  <a:cubicBezTo>
                    <a:pt x="63212" y="8606"/>
                    <a:pt x="62478" y="8206"/>
                    <a:pt x="61444" y="8206"/>
                  </a:cubicBezTo>
                  <a:lnTo>
                    <a:pt x="61211" y="8206"/>
                  </a:lnTo>
                  <a:cubicBezTo>
                    <a:pt x="60343" y="8240"/>
                    <a:pt x="57508" y="9007"/>
                    <a:pt x="57041" y="9207"/>
                  </a:cubicBezTo>
                  <a:cubicBezTo>
                    <a:pt x="56874" y="9274"/>
                    <a:pt x="56774" y="9374"/>
                    <a:pt x="56641" y="9440"/>
                  </a:cubicBezTo>
                  <a:cubicBezTo>
                    <a:pt x="56541" y="9507"/>
                    <a:pt x="56474" y="9574"/>
                    <a:pt x="56441" y="9674"/>
                  </a:cubicBezTo>
                  <a:lnTo>
                    <a:pt x="56341" y="9741"/>
                  </a:lnTo>
                  <a:cubicBezTo>
                    <a:pt x="56307" y="9774"/>
                    <a:pt x="56274" y="9874"/>
                    <a:pt x="56207" y="9907"/>
                  </a:cubicBezTo>
                  <a:cubicBezTo>
                    <a:pt x="56174" y="9941"/>
                    <a:pt x="56140" y="10007"/>
                    <a:pt x="56140" y="10041"/>
                  </a:cubicBezTo>
                  <a:cubicBezTo>
                    <a:pt x="56107" y="10108"/>
                    <a:pt x="56040" y="10174"/>
                    <a:pt x="56007" y="10241"/>
                  </a:cubicBezTo>
                  <a:cubicBezTo>
                    <a:pt x="55974" y="10274"/>
                    <a:pt x="55974" y="10341"/>
                    <a:pt x="55940" y="10408"/>
                  </a:cubicBezTo>
                  <a:cubicBezTo>
                    <a:pt x="55874" y="10508"/>
                    <a:pt x="55874" y="10575"/>
                    <a:pt x="55840" y="10675"/>
                  </a:cubicBezTo>
                  <a:cubicBezTo>
                    <a:pt x="55840" y="10708"/>
                    <a:pt x="55807" y="10775"/>
                    <a:pt x="55807" y="10841"/>
                  </a:cubicBezTo>
                  <a:cubicBezTo>
                    <a:pt x="55807" y="10908"/>
                    <a:pt x="55773" y="11008"/>
                    <a:pt x="55773" y="11108"/>
                  </a:cubicBezTo>
                  <a:lnTo>
                    <a:pt x="55773" y="11342"/>
                  </a:lnTo>
                  <a:cubicBezTo>
                    <a:pt x="55773" y="11408"/>
                    <a:pt x="55773" y="11509"/>
                    <a:pt x="55807" y="11609"/>
                  </a:cubicBezTo>
                  <a:cubicBezTo>
                    <a:pt x="55807" y="11709"/>
                    <a:pt x="55840" y="11775"/>
                    <a:pt x="55840" y="11842"/>
                  </a:cubicBezTo>
                  <a:cubicBezTo>
                    <a:pt x="55874" y="12009"/>
                    <a:pt x="55974" y="12176"/>
                    <a:pt x="56040" y="12342"/>
                  </a:cubicBezTo>
                  <a:cubicBezTo>
                    <a:pt x="56174" y="12543"/>
                    <a:pt x="56341" y="12709"/>
                    <a:pt x="56374" y="12743"/>
                  </a:cubicBezTo>
                  <a:lnTo>
                    <a:pt x="56541" y="12910"/>
                  </a:lnTo>
                  <a:lnTo>
                    <a:pt x="56707" y="13043"/>
                  </a:lnTo>
                  <a:lnTo>
                    <a:pt x="57308" y="13510"/>
                  </a:lnTo>
                  <a:cubicBezTo>
                    <a:pt x="48602" y="14577"/>
                    <a:pt x="41096" y="15511"/>
                    <a:pt x="34925" y="16345"/>
                  </a:cubicBezTo>
                  <a:lnTo>
                    <a:pt x="17146" y="6005"/>
                  </a:lnTo>
                  <a:cubicBezTo>
                    <a:pt x="16946" y="5871"/>
                    <a:pt x="15912" y="5271"/>
                    <a:pt x="14477" y="5271"/>
                  </a:cubicBezTo>
                  <a:lnTo>
                    <a:pt x="14177" y="5271"/>
                  </a:lnTo>
                  <a:cubicBezTo>
                    <a:pt x="12809" y="5371"/>
                    <a:pt x="8073" y="6672"/>
                    <a:pt x="7406" y="6939"/>
                  </a:cubicBezTo>
                  <a:cubicBezTo>
                    <a:pt x="7239" y="7039"/>
                    <a:pt x="7105" y="7105"/>
                    <a:pt x="6939" y="7205"/>
                  </a:cubicBezTo>
                  <a:cubicBezTo>
                    <a:pt x="6905" y="7239"/>
                    <a:pt x="6839" y="7239"/>
                    <a:pt x="6805" y="7272"/>
                  </a:cubicBezTo>
                  <a:cubicBezTo>
                    <a:pt x="6772" y="7339"/>
                    <a:pt x="6672" y="7372"/>
                    <a:pt x="6638" y="7406"/>
                  </a:cubicBezTo>
                  <a:lnTo>
                    <a:pt x="6505" y="7539"/>
                  </a:lnTo>
                  <a:cubicBezTo>
                    <a:pt x="6438" y="7606"/>
                    <a:pt x="6338" y="7739"/>
                    <a:pt x="6271" y="7839"/>
                  </a:cubicBezTo>
                  <a:cubicBezTo>
                    <a:pt x="6271" y="7839"/>
                    <a:pt x="6271" y="7873"/>
                    <a:pt x="6205" y="7873"/>
                  </a:cubicBezTo>
                  <a:lnTo>
                    <a:pt x="5971" y="8240"/>
                  </a:lnTo>
                  <a:cubicBezTo>
                    <a:pt x="5938" y="8273"/>
                    <a:pt x="5938" y="8340"/>
                    <a:pt x="5938" y="8373"/>
                  </a:cubicBezTo>
                  <a:cubicBezTo>
                    <a:pt x="5871" y="8440"/>
                    <a:pt x="5838" y="8573"/>
                    <a:pt x="5804" y="8707"/>
                  </a:cubicBezTo>
                  <a:cubicBezTo>
                    <a:pt x="5804" y="8740"/>
                    <a:pt x="5771" y="8840"/>
                    <a:pt x="5771" y="8873"/>
                  </a:cubicBezTo>
                  <a:cubicBezTo>
                    <a:pt x="5704" y="9007"/>
                    <a:pt x="5704" y="9073"/>
                    <a:pt x="5704" y="9207"/>
                  </a:cubicBezTo>
                  <a:lnTo>
                    <a:pt x="5704" y="9407"/>
                  </a:lnTo>
                  <a:cubicBezTo>
                    <a:pt x="5704" y="9540"/>
                    <a:pt x="5704" y="9674"/>
                    <a:pt x="5771" y="9774"/>
                  </a:cubicBezTo>
                  <a:cubicBezTo>
                    <a:pt x="5771" y="9841"/>
                    <a:pt x="5804" y="9941"/>
                    <a:pt x="5804" y="10007"/>
                  </a:cubicBezTo>
                  <a:cubicBezTo>
                    <a:pt x="5838" y="10208"/>
                    <a:pt x="5938" y="10374"/>
                    <a:pt x="6005" y="10541"/>
                  </a:cubicBezTo>
                  <a:cubicBezTo>
                    <a:pt x="6138" y="10741"/>
                    <a:pt x="6271" y="10875"/>
                    <a:pt x="6338" y="10941"/>
                  </a:cubicBezTo>
                  <a:lnTo>
                    <a:pt x="6438" y="11042"/>
                  </a:lnTo>
                  <a:lnTo>
                    <a:pt x="6538" y="11175"/>
                  </a:lnTo>
                  <a:lnTo>
                    <a:pt x="7672" y="9907"/>
                  </a:lnTo>
                  <a:lnTo>
                    <a:pt x="6605" y="11175"/>
                  </a:lnTo>
                  <a:lnTo>
                    <a:pt x="6772" y="11342"/>
                  </a:lnTo>
                  <a:lnTo>
                    <a:pt x="7472" y="11909"/>
                  </a:lnTo>
                  <a:lnTo>
                    <a:pt x="8540" y="12776"/>
                  </a:lnTo>
                  <a:lnTo>
                    <a:pt x="12042" y="15578"/>
                  </a:lnTo>
                  <a:cubicBezTo>
                    <a:pt x="12042" y="15578"/>
                    <a:pt x="15678" y="18447"/>
                    <a:pt x="16512" y="19114"/>
                  </a:cubicBezTo>
                  <a:cubicBezTo>
                    <a:pt x="13210" y="20081"/>
                    <a:pt x="10608" y="22183"/>
                    <a:pt x="8940" y="23751"/>
                  </a:cubicBezTo>
                  <a:lnTo>
                    <a:pt x="8640" y="24051"/>
                  </a:lnTo>
                  <a:lnTo>
                    <a:pt x="8373" y="24284"/>
                  </a:lnTo>
                  <a:lnTo>
                    <a:pt x="8139" y="24551"/>
                  </a:lnTo>
                  <a:lnTo>
                    <a:pt x="7873" y="24785"/>
                  </a:lnTo>
                  <a:lnTo>
                    <a:pt x="7539" y="25185"/>
                  </a:lnTo>
                  <a:lnTo>
                    <a:pt x="7272" y="25519"/>
                  </a:lnTo>
                  <a:lnTo>
                    <a:pt x="6972" y="25886"/>
                  </a:lnTo>
                  <a:lnTo>
                    <a:pt x="6672" y="26252"/>
                  </a:lnTo>
                  <a:cubicBezTo>
                    <a:pt x="5938" y="26786"/>
                    <a:pt x="5271" y="27387"/>
                    <a:pt x="4604" y="27954"/>
                  </a:cubicBezTo>
                  <a:lnTo>
                    <a:pt x="4537" y="28020"/>
                  </a:lnTo>
                  <a:lnTo>
                    <a:pt x="4504" y="28054"/>
                  </a:lnTo>
                  <a:lnTo>
                    <a:pt x="4270" y="28287"/>
                  </a:lnTo>
                  <a:lnTo>
                    <a:pt x="4203" y="28354"/>
                  </a:lnTo>
                  <a:cubicBezTo>
                    <a:pt x="4103" y="28454"/>
                    <a:pt x="3970" y="28554"/>
                    <a:pt x="3870" y="28688"/>
                  </a:cubicBezTo>
                  <a:lnTo>
                    <a:pt x="3536" y="29021"/>
                  </a:lnTo>
                  <a:cubicBezTo>
                    <a:pt x="3436" y="29121"/>
                    <a:pt x="3336" y="29221"/>
                    <a:pt x="3269" y="29355"/>
                  </a:cubicBezTo>
                  <a:cubicBezTo>
                    <a:pt x="3169" y="29455"/>
                    <a:pt x="3036" y="29555"/>
                    <a:pt x="2969" y="29688"/>
                  </a:cubicBezTo>
                  <a:cubicBezTo>
                    <a:pt x="2869" y="29788"/>
                    <a:pt x="2769" y="29888"/>
                    <a:pt x="2669" y="30055"/>
                  </a:cubicBezTo>
                  <a:cubicBezTo>
                    <a:pt x="2602" y="30122"/>
                    <a:pt x="2502" y="30255"/>
                    <a:pt x="2435" y="30355"/>
                  </a:cubicBezTo>
                  <a:cubicBezTo>
                    <a:pt x="2335" y="30455"/>
                    <a:pt x="2269" y="30556"/>
                    <a:pt x="2169" y="30689"/>
                  </a:cubicBezTo>
                  <a:lnTo>
                    <a:pt x="2135" y="30756"/>
                  </a:lnTo>
                  <a:cubicBezTo>
                    <a:pt x="2102" y="30856"/>
                    <a:pt x="2002" y="30922"/>
                    <a:pt x="1968" y="31023"/>
                  </a:cubicBezTo>
                  <a:cubicBezTo>
                    <a:pt x="1835" y="31189"/>
                    <a:pt x="1768" y="31356"/>
                    <a:pt x="1635" y="31456"/>
                  </a:cubicBezTo>
                  <a:cubicBezTo>
                    <a:pt x="1535" y="31623"/>
                    <a:pt x="1435" y="31756"/>
                    <a:pt x="1335" y="31923"/>
                  </a:cubicBezTo>
                  <a:lnTo>
                    <a:pt x="1301" y="31957"/>
                  </a:lnTo>
                  <a:cubicBezTo>
                    <a:pt x="1268" y="32090"/>
                    <a:pt x="1168" y="32157"/>
                    <a:pt x="1134" y="32257"/>
                  </a:cubicBezTo>
                  <a:lnTo>
                    <a:pt x="1001" y="32490"/>
                  </a:lnTo>
                  <a:lnTo>
                    <a:pt x="968" y="32590"/>
                  </a:lnTo>
                  <a:cubicBezTo>
                    <a:pt x="934" y="32724"/>
                    <a:pt x="834" y="32790"/>
                    <a:pt x="801" y="32924"/>
                  </a:cubicBezTo>
                  <a:cubicBezTo>
                    <a:pt x="768" y="33057"/>
                    <a:pt x="701" y="33124"/>
                    <a:pt x="634" y="33257"/>
                  </a:cubicBezTo>
                  <a:cubicBezTo>
                    <a:pt x="601" y="33391"/>
                    <a:pt x="534" y="33458"/>
                    <a:pt x="501" y="33591"/>
                  </a:cubicBezTo>
                  <a:cubicBezTo>
                    <a:pt x="467" y="33724"/>
                    <a:pt x="434" y="33791"/>
                    <a:pt x="367" y="33925"/>
                  </a:cubicBezTo>
                  <a:cubicBezTo>
                    <a:pt x="334" y="34058"/>
                    <a:pt x="301" y="34125"/>
                    <a:pt x="267" y="34258"/>
                  </a:cubicBezTo>
                  <a:cubicBezTo>
                    <a:pt x="200" y="34392"/>
                    <a:pt x="167" y="34458"/>
                    <a:pt x="167" y="34592"/>
                  </a:cubicBezTo>
                  <a:cubicBezTo>
                    <a:pt x="134" y="34725"/>
                    <a:pt x="134" y="34792"/>
                    <a:pt x="100" y="34925"/>
                  </a:cubicBezTo>
                  <a:lnTo>
                    <a:pt x="100" y="34959"/>
                  </a:lnTo>
                  <a:cubicBezTo>
                    <a:pt x="100" y="35059"/>
                    <a:pt x="34" y="35125"/>
                    <a:pt x="34" y="35259"/>
                  </a:cubicBezTo>
                  <a:cubicBezTo>
                    <a:pt x="34" y="35392"/>
                    <a:pt x="0" y="35492"/>
                    <a:pt x="0" y="35659"/>
                  </a:cubicBezTo>
                  <a:lnTo>
                    <a:pt x="0" y="36226"/>
                  </a:lnTo>
                  <a:lnTo>
                    <a:pt x="0" y="36260"/>
                  </a:lnTo>
                  <a:lnTo>
                    <a:pt x="0" y="36593"/>
                  </a:lnTo>
                  <a:lnTo>
                    <a:pt x="0" y="36660"/>
                  </a:lnTo>
                  <a:cubicBezTo>
                    <a:pt x="0" y="36760"/>
                    <a:pt x="0" y="36793"/>
                    <a:pt x="34" y="36893"/>
                  </a:cubicBezTo>
                  <a:lnTo>
                    <a:pt x="34" y="36927"/>
                  </a:lnTo>
                  <a:cubicBezTo>
                    <a:pt x="34" y="37060"/>
                    <a:pt x="100" y="37127"/>
                    <a:pt x="100" y="37260"/>
                  </a:cubicBezTo>
                  <a:cubicBezTo>
                    <a:pt x="100" y="37294"/>
                    <a:pt x="100" y="37394"/>
                    <a:pt x="134" y="37427"/>
                  </a:cubicBezTo>
                  <a:cubicBezTo>
                    <a:pt x="134" y="37460"/>
                    <a:pt x="167" y="37561"/>
                    <a:pt x="167" y="37594"/>
                  </a:cubicBezTo>
                  <a:cubicBezTo>
                    <a:pt x="200" y="37661"/>
                    <a:pt x="200" y="37794"/>
                    <a:pt x="267" y="37927"/>
                  </a:cubicBezTo>
                  <a:cubicBezTo>
                    <a:pt x="267" y="37994"/>
                    <a:pt x="301" y="38061"/>
                    <a:pt x="334" y="38128"/>
                  </a:cubicBezTo>
                  <a:cubicBezTo>
                    <a:pt x="334" y="38161"/>
                    <a:pt x="367" y="38228"/>
                    <a:pt x="367" y="38261"/>
                  </a:cubicBezTo>
                  <a:cubicBezTo>
                    <a:pt x="434" y="38361"/>
                    <a:pt x="434" y="38428"/>
                    <a:pt x="467" y="38528"/>
                  </a:cubicBezTo>
                  <a:lnTo>
                    <a:pt x="2002" y="37861"/>
                  </a:lnTo>
                  <a:lnTo>
                    <a:pt x="501" y="38561"/>
                  </a:lnTo>
                  <a:lnTo>
                    <a:pt x="634" y="38795"/>
                  </a:lnTo>
                  <a:cubicBezTo>
                    <a:pt x="634" y="38828"/>
                    <a:pt x="667" y="38895"/>
                    <a:pt x="667" y="38928"/>
                  </a:cubicBezTo>
                  <a:cubicBezTo>
                    <a:pt x="701" y="38995"/>
                    <a:pt x="768" y="39062"/>
                    <a:pt x="801" y="39128"/>
                  </a:cubicBezTo>
                  <a:lnTo>
                    <a:pt x="834" y="39195"/>
                  </a:lnTo>
                  <a:cubicBezTo>
                    <a:pt x="868" y="39262"/>
                    <a:pt x="934" y="39362"/>
                    <a:pt x="1001" y="39429"/>
                  </a:cubicBezTo>
                  <a:lnTo>
                    <a:pt x="1034" y="39462"/>
                  </a:lnTo>
                  <a:cubicBezTo>
                    <a:pt x="1101" y="39562"/>
                    <a:pt x="1134" y="39595"/>
                    <a:pt x="1168" y="39662"/>
                  </a:cubicBezTo>
                  <a:lnTo>
                    <a:pt x="1201" y="39729"/>
                  </a:lnTo>
                  <a:cubicBezTo>
                    <a:pt x="1301" y="39829"/>
                    <a:pt x="1368" y="39962"/>
                    <a:pt x="1501" y="40062"/>
                  </a:cubicBezTo>
                  <a:cubicBezTo>
                    <a:pt x="1535" y="40129"/>
                    <a:pt x="1635" y="40196"/>
                    <a:pt x="1702" y="40262"/>
                  </a:cubicBezTo>
                  <a:lnTo>
                    <a:pt x="2936" y="39128"/>
                  </a:lnTo>
                  <a:lnTo>
                    <a:pt x="2936" y="39128"/>
                  </a:lnTo>
                  <a:lnTo>
                    <a:pt x="1768" y="40296"/>
                  </a:lnTo>
                  <a:lnTo>
                    <a:pt x="1868" y="40429"/>
                  </a:lnTo>
                  <a:cubicBezTo>
                    <a:pt x="1935" y="40463"/>
                    <a:pt x="1968" y="40529"/>
                    <a:pt x="2035" y="40563"/>
                  </a:cubicBezTo>
                  <a:lnTo>
                    <a:pt x="2102" y="40596"/>
                  </a:lnTo>
                  <a:cubicBezTo>
                    <a:pt x="2169" y="40629"/>
                    <a:pt x="2202" y="40729"/>
                    <a:pt x="2302" y="40763"/>
                  </a:cubicBezTo>
                  <a:cubicBezTo>
                    <a:pt x="2335" y="40796"/>
                    <a:pt x="2369" y="40863"/>
                    <a:pt x="2469" y="40896"/>
                  </a:cubicBezTo>
                  <a:cubicBezTo>
                    <a:pt x="2535" y="40963"/>
                    <a:pt x="2636" y="41030"/>
                    <a:pt x="2769" y="41096"/>
                  </a:cubicBezTo>
                  <a:lnTo>
                    <a:pt x="2869" y="41230"/>
                  </a:lnTo>
                  <a:cubicBezTo>
                    <a:pt x="2936" y="41263"/>
                    <a:pt x="2969" y="41263"/>
                    <a:pt x="3002" y="41297"/>
                  </a:cubicBezTo>
                  <a:cubicBezTo>
                    <a:pt x="3136" y="41397"/>
                    <a:pt x="3203" y="41430"/>
                    <a:pt x="3336" y="41530"/>
                  </a:cubicBezTo>
                  <a:cubicBezTo>
                    <a:pt x="3369" y="41563"/>
                    <a:pt x="3436" y="41563"/>
                    <a:pt x="3469" y="41597"/>
                  </a:cubicBezTo>
                  <a:cubicBezTo>
                    <a:pt x="3503" y="41630"/>
                    <a:pt x="3603" y="41630"/>
                    <a:pt x="3636" y="41697"/>
                  </a:cubicBezTo>
                  <a:lnTo>
                    <a:pt x="3670" y="41730"/>
                  </a:lnTo>
                  <a:cubicBezTo>
                    <a:pt x="3803" y="41764"/>
                    <a:pt x="3870" y="41864"/>
                    <a:pt x="4003" y="41897"/>
                  </a:cubicBezTo>
                  <a:lnTo>
                    <a:pt x="4170" y="41964"/>
                  </a:lnTo>
                  <a:lnTo>
                    <a:pt x="4437" y="42097"/>
                  </a:lnTo>
                  <a:cubicBezTo>
                    <a:pt x="4437" y="42097"/>
                    <a:pt x="4637" y="42197"/>
                    <a:pt x="4670" y="42231"/>
                  </a:cubicBezTo>
                  <a:cubicBezTo>
                    <a:pt x="4704" y="42264"/>
                    <a:pt x="4870" y="42297"/>
                    <a:pt x="4870" y="42297"/>
                  </a:cubicBezTo>
                  <a:cubicBezTo>
                    <a:pt x="5004" y="42364"/>
                    <a:pt x="5104" y="42397"/>
                    <a:pt x="5204" y="42431"/>
                  </a:cubicBezTo>
                  <a:cubicBezTo>
                    <a:pt x="5371" y="42464"/>
                    <a:pt x="5538" y="42564"/>
                    <a:pt x="5704" y="42597"/>
                  </a:cubicBezTo>
                  <a:lnTo>
                    <a:pt x="5804" y="42631"/>
                  </a:lnTo>
                  <a:cubicBezTo>
                    <a:pt x="5871" y="42698"/>
                    <a:pt x="5971" y="42698"/>
                    <a:pt x="6105" y="42731"/>
                  </a:cubicBezTo>
                  <a:lnTo>
                    <a:pt x="6138" y="42731"/>
                  </a:lnTo>
                  <a:cubicBezTo>
                    <a:pt x="6271" y="42764"/>
                    <a:pt x="6372" y="42798"/>
                    <a:pt x="6505" y="42798"/>
                  </a:cubicBezTo>
                  <a:lnTo>
                    <a:pt x="6705" y="42864"/>
                  </a:lnTo>
                  <a:cubicBezTo>
                    <a:pt x="6705" y="42864"/>
                    <a:pt x="6972" y="42898"/>
                    <a:pt x="7039" y="42931"/>
                  </a:cubicBezTo>
                  <a:cubicBezTo>
                    <a:pt x="7172" y="42964"/>
                    <a:pt x="7306" y="42964"/>
                    <a:pt x="7439" y="42998"/>
                  </a:cubicBezTo>
                  <a:lnTo>
                    <a:pt x="7506" y="42998"/>
                  </a:lnTo>
                  <a:cubicBezTo>
                    <a:pt x="7506" y="42998"/>
                    <a:pt x="7773" y="43064"/>
                    <a:pt x="7839" y="43064"/>
                  </a:cubicBezTo>
                  <a:lnTo>
                    <a:pt x="8039" y="43098"/>
                  </a:lnTo>
                  <a:cubicBezTo>
                    <a:pt x="8139" y="43098"/>
                    <a:pt x="8206" y="43131"/>
                    <a:pt x="8340" y="43131"/>
                  </a:cubicBezTo>
                  <a:cubicBezTo>
                    <a:pt x="8340" y="43131"/>
                    <a:pt x="8707" y="43165"/>
                    <a:pt x="8840" y="43231"/>
                  </a:cubicBezTo>
                  <a:cubicBezTo>
                    <a:pt x="8840" y="43231"/>
                    <a:pt x="9107" y="43265"/>
                    <a:pt x="9140" y="43265"/>
                  </a:cubicBezTo>
                  <a:lnTo>
                    <a:pt x="9507" y="43298"/>
                  </a:lnTo>
                  <a:lnTo>
                    <a:pt x="9641" y="43298"/>
                  </a:lnTo>
                  <a:cubicBezTo>
                    <a:pt x="9707" y="43298"/>
                    <a:pt x="10007" y="43331"/>
                    <a:pt x="10007" y="43331"/>
                  </a:cubicBezTo>
                  <a:lnTo>
                    <a:pt x="10274" y="43331"/>
                  </a:lnTo>
                  <a:cubicBezTo>
                    <a:pt x="10641" y="43398"/>
                    <a:pt x="11042" y="43398"/>
                    <a:pt x="11475" y="43398"/>
                  </a:cubicBezTo>
                  <a:lnTo>
                    <a:pt x="12209" y="43398"/>
                  </a:lnTo>
                  <a:cubicBezTo>
                    <a:pt x="17646" y="43398"/>
                    <a:pt x="24885" y="42397"/>
                    <a:pt x="33791" y="40429"/>
                  </a:cubicBezTo>
                  <a:cubicBezTo>
                    <a:pt x="37027" y="39729"/>
                    <a:pt x="40663" y="38628"/>
                    <a:pt x="44632" y="37260"/>
                  </a:cubicBezTo>
                  <a:lnTo>
                    <a:pt x="84694" y="50336"/>
                  </a:lnTo>
                  <a:cubicBezTo>
                    <a:pt x="84828" y="50403"/>
                    <a:pt x="85428" y="50603"/>
                    <a:pt x="86329" y="50603"/>
                  </a:cubicBezTo>
                  <a:cubicBezTo>
                    <a:pt x="86829" y="50603"/>
                    <a:pt x="87263" y="50503"/>
                    <a:pt x="87730" y="50436"/>
                  </a:cubicBezTo>
                  <a:cubicBezTo>
                    <a:pt x="89031" y="50070"/>
                    <a:pt x="93434" y="47801"/>
                    <a:pt x="94034" y="47401"/>
                  </a:cubicBezTo>
                  <a:cubicBezTo>
                    <a:pt x="94668" y="46934"/>
                    <a:pt x="95035" y="46233"/>
                    <a:pt x="95102" y="45433"/>
                  </a:cubicBezTo>
                  <a:cubicBezTo>
                    <a:pt x="95202" y="44732"/>
                    <a:pt x="95001" y="44065"/>
                    <a:pt x="94534" y="43565"/>
                  </a:cubicBezTo>
                  <a:cubicBezTo>
                    <a:pt x="94434" y="43465"/>
                    <a:pt x="94401" y="43398"/>
                    <a:pt x="94334" y="43331"/>
                  </a:cubicBezTo>
                  <a:lnTo>
                    <a:pt x="94334" y="43331"/>
                  </a:lnTo>
                  <a:cubicBezTo>
                    <a:pt x="94268" y="43298"/>
                    <a:pt x="94234" y="43298"/>
                    <a:pt x="94234" y="43265"/>
                  </a:cubicBezTo>
                  <a:lnTo>
                    <a:pt x="94234" y="43265"/>
                  </a:lnTo>
                  <a:cubicBezTo>
                    <a:pt x="93701" y="42931"/>
                    <a:pt x="91399" y="41730"/>
                    <a:pt x="76822" y="34592"/>
                  </a:cubicBezTo>
                  <a:lnTo>
                    <a:pt x="76688" y="34492"/>
                  </a:lnTo>
                  <a:cubicBezTo>
                    <a:pt x="72485" y="32457"/>
                    <a:pt x="68249" y="30389"/>
                    <a:pt x="64880" y="28754"/>
                  </a:cubicBezTo>
                  <a:cubicBezTo>
                    <a:pt x="68816" y="26886"/>
                    <a:pt x="72252" y="25085"/>
                    <a:pt x="74720" y="23784"/>
                  </a:cubicBezTo>
                  <a:lnTo>
                    <a:pt x="89731" y="28721"/>
                  </a:lnTo>
                  <a:cubicBezTo>
                    <a:pt x="89864" y="28754"/>
                    <a:pt x="90265" y="28888"/>
                    <a:pt x="90832" y="28888"/>
                  </a:cubicBezTo>
                  <a:cubicBezTo>
                    <a:pt x="91165" y="28888"/>
                    <a:pt x="91432" y="28821"/>
                    <a:pt x="91732" y="28754"/>
                  </a:cubicBezTo>
                  <a:cubicBezTo>
                    <a:pt x="92500" y="28554"/>
                    <a:pt x="94768" y="27387"/>
                    <a:pt x="95102" y="27120"/>
                  </a:cubicBezTo>
                  <a:cubicBezTo>
                    <a:pt x="95235" y="27053"/>
                    <a:pt x="95335" y="26953"/>
                    <a:pt x="95402" y="26820"/>
                  </a:cubicBezTo>
                  <a:cubicBezTo>
                    <a:pt x="95435" y="26786"/>
                    <a:pt x="95502" y="26753"/>
                    <a:pt x="95502" y="26719"/>
                  </a:cubicBezTo>
                  <a:cubicBezTo>
                    <a:pt x="95535" y="26653"/>
                    <a:pt x="95569" y="26586"/>
                    <a:pt x="95602" y="26553"/>
                  </a:cubicBezTo>
                  <a:cubicBezTo>
                    <a:pt x="95669" y="26486"/>
                    <a:pt x="95702" y="26419"/>
                    <a:pt x="95702" y="26386"/>
                  </a:cubicBezTo>
                  <a:cubicBezTo>
                    <a:pt x="95735" y="26286"/>
                    <a:pt x="95769" y="26252"/>
                    <a:pt x="95769" y="26219"/>
                  </a:cubicBezTo>
                  <a:cubicBezTo>
                    <a:pt x="95835" y="26152"/>
                    <a:pt x="95835" y="26086"/>
                    <a:pt x="95869" y="26052"/>
                  </a:cubicBezTo>
                  <a:cubicBezTo>
                    <a:pt x="95902" y="25952"/>
                    <a:pt x="95902" y="25919"/>
                    <a:pt x="95902" y="25886"/>
                  </a:cubicBezTo>
                  <a:cubicBezTo>
                    <a:pt x="95902" y="25785"/>
                    <a:pt x="95935" y="25719"/>
                    <a:pt x="95935" y="25652"/>
                  </a:cubicBezTo>
                  <a:cubicBezTo>
                    <a:pt x="95935" y="25619"/>
                    <a:pt x="95935" y="25552"/>
                    <a:pt x="96002" y="25452"/>
                  </a:cubicBezTo>
                  <a:cubicBezTo>
                    <a:pt x="96036" y="25719"/>
                    <a:pt x="96036" y="25619"/>
                    <a:pt x="96036" y="25552"/>
                  </a:cubicBezTo>
                  <a:close/>
                </a:path>
              </a:pathLst>
            </a:custGeom>
            <a:solidFill>
              <a:srgbClr val="FAF6EE"/>
            </a:solidFill>
            <a:ln>
              <a:noFill/>
            </a:ln>
            <a:effectLst>
              <a:outerShdw blurRad="57150" dist="19050" dir="5400000" algn="bl" rotWithShape="0">
                <a:srgbClr val="293B56">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2151;p48">
              <a:extLst>
                <a:ext uri="{FF2B5EF4-FFF2-40B4-BE49-F238E27FC236}">
                  <a16:creationId xmlns:a16="http://schemas.microsoft.com/office/drawing/2014/main" id="{550BAA34-1628-4F11-B025-E6A9A7DCB26F}"/>
                </a:ext>
              </a:extLst>
            </p:cNvPr>
            <p:cNvSpPr/>
            <p:nvPr/>
          </p:nvSpPr>
          <p:spPr>
            <a:xfrm>
              <a:off x="-410125" y="951125"/>
              <a:ext cx="504550" cy="226025"/>
            </a:xfrm>
            <a:custGeom>
              <a:avLst/>
              <a:gdLst/>
              <a:ahLst/>
              <a:cxnLst/>
              <a:rect l="l" t="t" r="r" b="b"/>
              <a:pathLst>
                <a:path w="20182" h="9041" extrusionOk="0">
                  <a:moveTo>
                    <a:pt x="20182" y="9040"/>
                  </a:moveTo>
                  <a:lnTo>
                    <a:pt x="5171" y="301"/>
                  </a:lnTo>
                  <a:cubicBezTo>
                    <a:pt x="5171" y="301"/>
                    <a:pt x="4671" y="0"/>
                    <a:pt x="4003" y="34"/>
                  </a:cubicBezTo>
                  <a:cubicBezTo>
                    <a:pt x="3336" y="67"/>
                    <a:pt x="701" y="801"/>
                    <a:pt x="468" y="901"/>
                  </a:cubicBezTo>
                  <a:cubicBezTo>
                    <a:pt x="201" y="1034"/>
                    <a:pt x="1" y="1368"/>
                    <a:pt x="167" y="1668"/>
                  </a:cubicBezTo>
                  <a:cubicBezTo>
                    <a:pt x="267" y="1802"/>
                    <a:pt x="4904" y="5471"/>
                    <a:pt x="9474" y="9040"/>
                  </a:cubicBezTo>
                  <a:close/>
                </a:path>
              </a:pathLst>
            </a:custGeom>
            <a:solidFill>
              <a:srgbClr val="6A90A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152;p48">
              <a:extLst>
                <a:ext uri="{FF2B5EF4-FFF2-40B4-BE49-F238E27FC236}">
                  <a16:creationId xmlns:a16="http://schemas.microsoft.com/office/drawing/2014/main" id="{EF489C59-D2DF-42A4-BBD6-4212E17AC533}"/>
                </a:ext>
              </a:extLst>
            </p:cNvPr>
            <p:cNvSpPr/>
            <p:nvPr/>
          </p:nvSpPr>
          <p:spPr>
            <a:xfrm>
              <a:off x="-410125" y="975300"/>
              <a:ext cx="166825" cy="130125"/>
            </a:xfrm>
            <a:custGeom>
              <a:avLst/>
              <a:gdLst/>
              <a:ahLst/>
              <a:cxnLst/>
              <a:rect l="l" t="t" r="r" b="b"/>
              <a:pathLst>
                <a:path w="6673" h="5205" extrusionOk="0">
                  <a:moveTo>
                    <a:pt x="368" y="1"/>
                  </a:moveTo>
                  <a:cubicBezTo>
                    <a:pt x="167" y="168"/>
                    <a:pt x="1" y="468"/>
                    <a:pt x="167" y="701"/>
                  </a:cubicBezTo>
                  <a:cubicBezTo>
                    <a:pt x="201" y="835"/>
                    <a:pt x="2703" y="2803"/>
                    <a:pt x="5805" y="5205"/>
                  </a:cubicBezTo>
                  <a:cubicBezTo>
                    <a:pt x="6305" y="5004"/>
                    <a:pt x="6672" y="4838"/>
                    <a:pt x="6672" y="4838"/>
                  </a:cubicBezTo>
                  <a:cubicBezTo>
                    <a:pt x="6672" y="4838"/>
                    <a:pt x="1668" y="1302"/>
                    <a:pt x="968" y="735"/>
                  </a:cubicBezTo>
                  <a:cubicBezTo>
                    <a:pt x="201" y="201"/>
                    <a:pt x="368" y="1"/>
                    <a:pt x="368" y="1"/>
                  </a:cubicBezTo>
                  <a:close/>
                </a:path>
              </a:pathLst>
            </a:custGeom>
            <a:solidFill>
              <a:srgbClr val="44647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53;p48">
              <a:extLst>
                <a:ext uri="{FF2B5EF4-FFF2-40B4-BE49-F238E27FC236}">
                  <a16:creationId xmlns:a16="http://schemas.microsoft.com/office/drawing/2014/main" id="{D85B15E0-5551-49EB-88F6-92A870E420F9}"/>
                </a:ext>
              </a:extLst>
            </p:cNvPr>
            <p:cNvSpPr/>
            <p:nvPr/>
          </p:nvSpPr>
          <p:spPr>
            <a:xfrm>
              <a:off x="-1662675" y="876900"/>
              <a:ext cx="882325" cy="395300"/>
            </a:xfrm>
            <a:custGeom>
              <a:avLst/>
              <a:gdLst/>
              <a:ahLst/>
              <a:cxnLst/>
              <a:rect l="l" t="t" r="r" b="b"/>
              <a:pathLst>
                <a:path w="35293" h="15812" extrusionOk="0">
                  <a:moveTo>
                    <a:pt x="35292" y="15812"/>
                  </a:moveTo>
                  <a:lnTo>
                    <a:pt x="9073" y="568"/>
                  </a:lnTo>
                  <a:cubicBezTo>
                    <a:pt x="9073" y="568"/>
                    <a:pt x="8206" y="1"/>
                    <a:pt x="7039" y="101"/>
                  </a:cubicBezTo>
                  <a:cubicBezTo>
                    <a:pt x="5904" y="167"/>
                    <a:pt x="1268" y="1368"/>
                    <a:pt x="834" y="1602"/>
                  </a:cubicBezTo>
                  <a:cubicBezTo>
                    <a:pt x="367" y="1802"/>
                    <a:pt x="0" y="2436"/>
                    <a:pt x="267" y="2936"/>
                  </a:cubicBezTo>
                  <a:cubicBezTo>
                    <a:pt x="400" y="3170"/>
                    <a:pt x="8540" y="9574"/>
                    <a:pt x="16512" y="15812"/>
                  </a:cubicBezTo>
                  <a:lnTo>
                    <a:pt x="35292" y="15812"/>
                  </a:lnTo>
                  <a:close/>
                </a:path>
              </a:pathLst>
            </a:custGeom>
            <a:solidFill>
              <a:srgbClr val="6A90A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154;p48">
              <a:extLst>
                <a:ext uri="{FF2B5EF4-FFF2-40B4-BE49-F238E27FC236}">
                  <a16:creationId xmlns:a16="http://schemas.microsoft.com/office/drawing/2014/main" id="{181F13F6-1F3A-4D54-9AC1-0AC9ED695909}"/>
                </a:ext>
              </a:extLst>
            </p:cNvPr>
            <p:cNvSpPr/>
            <p:nvPr/>
          </p:nvSpPr>
          <p:spPr>
            <a:xfrm>
              <a:off x="-1661025" y="921100"/>
              <a:ext cx="424500" cy="338600"/>
            </a:xfrm>
            <a:custGeom>
              <a:avLst/>
              <a:gdLst/>
              <a:ahLst/>
              <a:cxnLst/>
              <a:rect l="l" t="t" r="r" b="b"/>
              <a:pathLst>
                <a:path w="16980" h="13544" extrusionOk="0">
                  <a:moveTo>
                    <a:pt x="535" y="1"/>
                  </a:moveTo>
                  <a:cubicBezTo>
                    <a:pt x="201" y="301"/>
                    <a:pt x="1" y="801"/>
                    <a:pt x="201" y="1168"/>
                  </a:cubicBezTo>
                  <a:cubicBezTo>
                    <a:pt x="334" y="1402"/>
                    <a:pt x="8007" y="7473"/>
                    <a:pt x="15779" y="13544"/>
                  </a:cubicBezTo>
                  <a:cubicBezTo>
                    <a:pt x="16346" y="13010"/>
                    <a:pt x="16980" y="12409"/>
                    <a:pt x="16980" y="12409"/>
                  </a:cubicBezTo>
                  <a:cubicBezTo>
                    <a:pt x="16980" y="12409"/>
                    <a:pt x="2069" y="1668"/>
                    <a:pt x="1302" y="1035"/>
                  </a:cubicBezTo>
                  <a:cubicBezTo>
                    <a:pt x="501" y="401"/>
                    <a:pt x="535" y="1"/>
                    <a:pt x="535" y="1"/>
                  </a:cubicBezTo>
                  <a:close/>
                </a:path>
              </a:pathLst>
            </a:custGeom>
            <a:solidFill>
              <a:srgbClr val="293B56">
                <a:alpha val="183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155;p48">
              <a:extLst>
                <a:ext uri="{FF2B5EF4-FFF2-40B4-BE49-F238E27FC236}">
                  <a16:creationId xmlns:a16="http://schemas.microsoft.com/office/drawing/2014/main" id="{45CC6A24-6975-4849-BB47-3EBBEB649778}"/>
                </a:ext>
              </a:extLst>
            </p:cNvPr>
            <p:cNvSpPr/>
            <p:nvPr/>
          </p:nvSpPr>
          <p:spPr>
            <a:xfrm>
              <a:off x="-1877000" y="1026175"/>
              <a:ext cx="2053150" cy="731375"/>
            </a:xfrm>
            <a:custGeom>
              <a:avLst/>
              <a:gdLst/>
              <a:ahLst/>
              <a:cxnLst/>
              <a:rect l="l" t="t" r="r" b="b"/>
              <a:pathLst>
                <a:path w="82126" h="29255" extrusionOk="0">
                  <a:moveTo>
                    <a:pt x="9274" y="14644"/>
                  </a:moveTo>
                  <a:cubicBezTo>
                    <a:pt x="9274" y="14644"/>
                    <a:pt x="12910" y="9507"/>
                    <a:pt x="18414" y="7940"/>
                  </a:cubicBezTo>
                  <a:cubicBezTo>
                    <a:pt x="23917" y="6305"/>
                    <a:pt x="78156" y="1"/>
                    <a:pt x="78156" y="1"/>
                  </a:cubicBezTo>
                  <a:cubicBezTo>
                    <a:pt x="78156" y="1"/>
                    <a:pt x="82126" y="1168"/>
                    <a:pt x="81158" y="6539"/>
                  </a:cubicBezTo>
                  <a:cubicBezTo>
                    <a:pt x="81158" y="6539"/>
                    <a:pt x="54306" y="21983"/>
                    <a:pt x="34692" y="26286"/>
                  </a:cubicBezTo>
                  <a:cubicBezTo>
                    <a:pt x="24918" y="28421"/>
                    <a:pt x="17780" y="29255"/>
                    <a:pt x="12810" y="29188"/>
                  </a:cubicBezTo>
                  <a:cubicBezTo>
                    <a:pt x="768" y="28955"/>
                    <a:pt x="0" y="21516"/>
                    <a:pt x="9274" y="14644"/>
                  </a:cubicBezTo>
                  <a:close/>
                </a:path>
              </a:pathLst>
            </a:custGeom>
            <a:solidFill>
              <a:srgbClr val="F0E7D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2156;p48">
              <a:extLst>
                <a:ext uri="{FF2B5EF4-FFF2-40B4-BE49-F238E27FC236}">
                  <a16:creationId xmlns:a16="http://schemas.microsoft.com/office/drawing/2014/main" id="{210EBA21-43D2-4F6B-AF5D-C6E3C03FC89C}"/>
                </a:ext>
              </a:extLst>
            </p:cNvPr>
            <p:cNvSpPr/>
            <p:nvPr/>
          </p:nvSpPr>
          <p:spPr>
            <a:xfrm>
              <a:off x="-1645175" y="1330550"/>
              <a:ext cx="310250" cy="160975"/>
            </a:xfrm>
            <a:custGeom>
              <a:avLst/>
              <a:gdLst/>
              <a:ahLst/>
              <a:cxnLst/>
              <a:rect l="l" t="t" r="r" b="b"/>
              <a:pathLst>
                <a:path w="12410" h="6439" extrusionOk="0">
                  <a:moveTo>
                    <a:pt x="1" y="2469"/>
                  </a:moveTo>
                  <a:cubicBezTo>
                    <a:pt x="1" y="2469"/>
                    <a:pt x="801" y="1335"/>
                    <a:pt x="2202" y="1"/>
                  </a:cubicBezTo>
                  <a:cubicBezTo>
                    <a:pt x="4537" y="2670"/>
                    <a:pt x="11476" y="2036"/>
                    <a:pt x="11476" y="2036"/>
                  </a:cubicBezTo>
                  <a:lnTo>
                    <a:pt x="12410" y="4771"/>
                  </a:lnTo>
                  <a:cubicBezTo>
                    <a:pt x="3603" y="6439"/>
                    <a:pt x="1" y="2469"/>
                    <a:pt x="1" y="2469"/>
                  </a:cubicBezTo>
                  <a:close/>
                </a:path>
              </a:pathLst>
            </a:custGeom>
            <a:solidFill>
              <a:srgbClr val="5D355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2157;p48">
              <a:extLst>
                <a:ext uri="{FF2B5EF4-FFF2-40B4-BE49-F238E27FC236}">
                  <a16:creationId xmlns:a16="http://schemas.microsoft.com/office/drawing/2014/main" id="{CEB6B5E8-95DE-4E43-883D-24A67D4C6517}"/>
                </a:ext>
              </a:extLst>
            </p:cNvPr>
            <p:cNvSpPr/>
            <p:nvPr/>
          </p:nvSpPr>
          <p:spPr>
            <a:xfrm>
              <a:off x="-1802775" y="1099575"/>
              <a:ext cx="1962250" cy="657150"/>
            </a:xfrm>
            <a:custGeom>
              <a:avLst/>
              <a:gdLst/>
              <a:ahLst/>
              <a:cxnLst/>
              <a:rect l="l" t="t" r="r" b="b"/>
              <a:pathLst>
                <a:path w="78490" h="26286" extrusionOk="0">
                  <a:moveTo>
                    <a:pt x="78056" y="0"/>
                  </a:moveTo>
                  <a:cubicBezTo>
                    <a:pt x="78389" y="901"/>
                    <a:pt x="78490" y="2068"/>
                    <a:pt x="78223" y="3569"/>
                  </a:cubicBezTo>
                  <a:cubicBezTo>
                    <a:pt x="78223" y="3569"/>
                    <a:pt x="51370" y="18980"/>
                    <a:pt x="31790" y="23283"/>
                  </a:cubicBezTo>
                  <a:cubicBezTo>
                    <a:pt x="21983" y="25452"/>
                    <a:pt x="14844" y="26285"/>
                    <a:pt x="9907" y="26219"/>
                  </a:cubicBezTo>
                  <a:cubicBezTo>
                    <a:pt x="3503" y="26085"/>
                    <a:pt x="267" y="23950"/>
                    <a:pt x="0" y="20948"/>
                  </a:cubicBezTo>
                  <a:cubicBezTo>
                    <a:pt x="67" y="21015"/>
                    <a:pt x="1768" y="22783"/>
                    <a:pt x="8139" y="22883"/>
                  </a:cubicBezTo>
                  <a:cubicBezTo>
                    <a:pt x="26052" y="23150"/>
                    <a:pt x="63345" y="10741"/>
                    <a:pt x="78056" y="0"/>
                  </a:cubicBezTo>
                  <a:close/>
                </a:path>
              </a:pathLst>
            </a:custGeom>
            <a:solidFill>
              <a:srgbClr val="AE848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2158;p48">
              <a:extLst>
                <a:ext uri="{FF2B5EF4-FFF2-40B4-BE49-F238E27FC236}">
                  <a16:creationId xmlns:a16="http://schemas.microsoft.com/office/drawing/2014/main" id="{6385C0F2-4EE5-49EB-8E2F-AFA7CFC9B2A8}"/>
                </a:ext>
              </a:extLst>
            </p:cNvPr>
            <p:cNvSpPr/>
            <p:nvPr/>
          </p:nvSpPr>
          <p:spPr>
            <a:xfrm>
              <a:off x="-36525" y="1026175"/>
              <a:ext cx="212675" cy="213525"/>
            </a:xfrm>
            <a:custGeom>
              <a:avLst/>
              <a:gdLst/>
              <a:ahLst/>
              <a:cxnLst/>
              <a:rect l="l" t="t" r="r" b="b"/>
              <a:pathLst>
                <a:path w="8507" h="8541" extrusionOk="0">
                  <a:moveTo>
                    <a:pt x="1" y="534"/>
                  </a:moveTo>
                  <a:cubicBezTo>
                    <a:pt x="2836" y="201"/>
                    <a:pt x="4537" y="1"/>
                    <a:pt x="4537" y="1"/>
                  </a:cubicBezTo>
                  <a:cubicBezTo>
                    <a:pt x="4537" y="1"/>
                    <a:pt x="8507" y="1168"/>
                    <a:pt x="7539" y="6539"/>
                  </a:cubicBezTo>
                  <a:cubicBezTo>
                    <a:pt x="7539" y="6539"/>
                    <a:pt x="6205" y="7339"/>
                    <a:pt x="3870" y="8540"/>
                  </a:cubicBezTo>
                  <a:cubicBezTo>
                    <a:pt x="3570" y="3803"/>
                    <a:pt x="1735" y="1602"/>
                    <a:pt x="1" y="534"/>
                  </a:cubicBezTo>
                  <a:close/>
                </a:path>
              </a:pathLst>
            </a:custGeom>
            <a:solidFill>
              <a:srgbClr val="F0E7D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159;p48">
              <a:extLst>
                <a:ext uri="{FF2B5EF4-FFF2-40B4-BE49-F238E27FC236}">
                  <a16:creationId xmlns:a16="http://schemas.microsoft.com/office/drawing/2014/main" id="{C2DAD362-EDD2-4878-B2B2-693679D25F56}"/>
                </a:ext>
              </a:extLst>
            </p:cNvPr>
            <p:cNvSpPr/>
            <p:nvPr/>
          </p:nvSpPr>
          <p:spPr>
            <a:xfrm>
              <a:off x="-1862000" y="1438150"/>
              <a:ext cx="321925" cy="314400"/>
            </a:xfrm>
            <a:custGeom>
              <a:avLst/>
              <a:gdLst/>
              <a:ahLst/>
              <a:cxnLst/>
              <a:rect l="l" t="t" r="r" b="b"/>
              <a:pathLst>
                <a:path w="12877" h="12576" extrusionOk="0">
                  <a:moveTo>
                    <a:pt x="10408" y="12576"/>
                  </a:moveTo>
                  <a:cubicBezTo>
                    <a:pt x="1068" y="11742"/>
                    <a:pt x="1" y="5971"/>
                    <a:pt x="6472" y="0"/>
                  </a:cubicBezTo>
                  <a:cubicBezTo>
                    <a:pt x="12310" y="1835"/>
                    <a:pt x="12877" y="8673"/>
                    <a:pt x="10408" y="12576"/>
                  </a:cubicBezTo>
                  <a:close/>
                </a:path>
              </a:pathLst>
            </a:custGeom>
            <a:solidFill>
              <a:srgbClr val="6A90A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160;p48">
              <a:extLst>
                <a:ext uri="{FF2B5EF4-FFF2-40B4-BE49-F238E27FC236}">
                  <a16:creationId xmlns:a16="http://schemas.microsoft.com/office/drawing/2014/main" id="{0DC7B85B-D36E-4C68-B81B-B85B3C85237A}"/>
                </a:ext>
              </a:extLst>
            </p:cNvPr>
            <p:cNvSpPr/>
            <p:nvPr/>
          </p:nvSpPr>
          <p:spPr>
            <a:xfrm>
              <a:off x="-887125" y="1368100"/>
              <a:ext cx="1386000" cy="572100"/>
            </a:xfrm>
            <a:custGeom>
              <a:avLst/>
              <a:gdLst/>
              <a:ahLst/>
              <a:cxnLst/>
              <a:rect l="l" t="t" r="r" b="b"/>
              <a:pathLst>
                <a:path w="55440" h="22884" extrusionOk="0">
                  <a:moveTo>
                    <a:pt x="267" y="7305"/>
                  </a:moveTo>
                  <a:lnTo>
                    <a:pt x="46967" y="22549"/>
                  </a:lnTo>
                  <a:cubicBezTo>
                    <a:pt x="46967" y="22549"/>
                    <a:pt x="47935" y="22883"/>
                    <a:pt x="49069" y="22616"/>
                  </a:cubicBezTo>
                  <a:cubicBezTo>
                    <a:pt x="50136" y="22316"/>
                    <a:pt x="54406" y="20114"/>
                    <a:pt x="54806" y="19814"/>
                  </a:cubicBezTo>
                  <a:cubicBezTo>
                    <a:pt x="55240" y="19514"/>
                    <a:pt x="55440" y="18847"/>
                    <a:pt x="55073" y="18380"/>
                  </a:cubicBezTo>
                  <a:cubicBezTo>
                    <a:pt x="54706" y="17980"/>
                    <a:pt x="19047" y="701"/>
                    <a:pt x="19047" y="701"/>
                  </a:cubicBezTo>
                  <a:cubicBezTo>
                    <a:pt x="19047" y="701"/>
                    <a:pt x="17413" y="0"/>
                    <a:pt x="14911" y="701"/>
                  </a:cubicBezTo>
                  <a:cubicBezTo>
                    <a:pt x="12409" y="1434"/>
                    <a:pt x="2102" y="4870"/>
                    <a:pt x="1601" y="5304"/>
                  </a:cubicBezTo>
                  <a:cubicBezTo>
                    <a:pt x="1068" y="5671"/>
                    <a:pt x="0" y="6505"/>
                    <a:pt x="267" y="7305"/>
                  </a:cubicBezTo>
                  <a:close/>
                </a:path>
              </a:pathLst>
            </a:custGeom>
            <a:solidFill>
              <a:srgbClr val="6A90A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2161;p48">
              <a:extLst>
                <a:ext uri="{FF2B5EF4-FFF2-40B4-BE49-F238E27FC236}">
                  <a16:creationId xmlns:a16="http://schemas.microsoft.com/office/drawing/2014/main" id="{F3617593-65B9-489C-BFF4-91CA8877DE1B}"/>
                </a:ext>
              </a:extLst>
            </p:cNvPr>
            <p:cNvSpPr/>
            <p:nvPr/>
          </p:nvSpPr>
          <p:spPr>
            <a:xfrm>
              <a:off x="-887125" y="1499025"/>
              <a:ext cx="1386000" cy="441175"/>
            </a:xfrm>
            <a:custGeom>
              <a:avLst/>
              <a:gdLst/>
              <a:ahLst/>
              <a:cxnLst/>
              <a:rect l="l" t="t" r="r" b="b"/>
              <a:pathLst>
                <a:path w="55440" h="17647" extrusionOk="0">
                  <a:moveTo>
                    <a:pt x="267" y="2068"/>
                  </a:moveTo>
                  <a:lnTo>
                    <a:pt x="46967" y="17312"/>
                  </a:lnTo>
                  <a:cubicBezTo>
                    <a:pt x="46967" y="17312"/>
                    <a:pt x="47935" y="17646"/>
                    <a:pt x="49069" y="17379"/>
                  </a:cubicBezTo>
                  <a:cubicBezTo>
                    <a:pt x="50136" y="17079"/>
                    <a:pt x="54406" y="14877"/>
                    <a:pt x="54806" y="14577"/>
                  </a:cubicBezTo>
                  <a:cubicBezTo>
                    <a:pt x="55240" y="14277"/>
                    <a:pt x="55440" y="13610"/>
                    <a:pt x="55073" y="13143"/>
                  </a:cubicBezTo>
                  <a:lnTo>
                    <a:pt x="55073" y="13143"/>
                  </a:lnTo>
                  <a:cubicBezTo>
                    <a:pt x="54873" y="13843"/>
                    <a:pt x="53272" y="14444"/>
                    <a:pt x="51570" y="15311"/>
                  </a:cubicBezTo>
                  <a:cubicBezTo>
                    <a:pt x="49536" y="16345"/>
                    <a:pt x="48635" y="17079"/>
                    <a:pt x="47301" y="16579"/>
                  </a:cubicBezTo>
                  <a:cubicBezTo>
                    <a:pt x="45966" y="16112"/>
                    <a:pt x="1668" y="0"/>
                    <a:pt x="1668" y="0"/>
                  </a:cubicBezTo>
                  <a:cubicBezTo>
                    <a:pt x="1068" y="434"/>
                    <a:pt x="0" y="1268"/>
                    <a:pt x="267" y="2068"/>
                  </a:cubicBezTo>
                  <a:close/>
                </a:path>
              </a:pathLst>
            </a:custGeom>
            <a:solidFill>
              <a:srgbClr val="293B56">
                <a:alpha val="183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2162;p48">
              <a:extLst>
                <a:ext uri="{FF2B5EF4-FFF2-40B4-BE49-F238E27FC236}">
                  <a16:creationId xmlns:a16="http://schemas.microsoft.com/office/drawing/2014/main" id="{86F5BC92-DED6-4689-B969-5CB4656E3395}"/>
                </a:ext>
              </a:extLst>
            </p:cNvPr>
            <p:cNvSpPr/>
            <p:nvPr/>
          </p:nvSpPr>
          <p:spPr>
            <a:xfrm>
              <a:off x="-165775" y="1110400"/>
              <a:ext cx="682175" cy="282725"/>
            </a:xfrm>
            <a:custGeom>
              <a:avLst/>
              <a:gdLst/>
              <a:ahLst/>
              <a:cxnLst/>
              <a:rect l="l" t="t" r="r" b="b"/>
              <a:pathLst>
                <a:path w="27287" h="11309" extrusionOk="0">
                  <a:moveTo>
                    <a:pt x="100" y="3637"/>
                  </a:moveTo>
                  <a:lnTo>
                    <a:pt x="23117" y="11142"/>
                  </a:lnTo>
                  <a:cubicBezTo>
                    <a:pt x="23117" y="11142"/>
                    <a:pt x="23617" y="11309"/>
                    <a:pt x="24184" y="11142"/>
                  </a:cubicBezTo>
                  <a:cubicBezTo>
                    <a:pt x="24718" y="10975"/>
                    <a:pt x="26786" y="9941"/>
                    <a:pt x="27020" y="9774"/>
                  </a:cubicBezTo>
                  <a:cubicBezTo>
                    <a:pt x="27220" y="9608"/>
                    <a:pt x="27286" y="9274"/>
                    <a:pt x="27120" y="9074"/>
                  </a:cubicBezTo>
                  <a:cubicBezTo>
                    <a:pt x="26953" y="8840"/>
                    <a:pt x="9374" y="334"/>
                    <a:pt x="9374" y="334"/>
                  </a:cubicBezTo>
                  <a:cubicBezTo>
                    <a:pt x="9374" y="334"/>
                    <a:pt x="8573" y="1"/>
                    <a:pt x="7339" y="334"/>
                  </a:cubicBezTo>
                  <a:cubicBezTo>
                    <a:pt x="6071" y="668"/>
                    <a:pt x="1034" y="2402"/>
                    <a:pt x="767" y="2603"/>
                  </a:cubicBezTo>
                  <a:cubicBezTo>
                    <a:pt x="534" y="2836"/>
                    <a:pt x="0" y="3270"/>
                    <a:pt x="100" y="3637"/>
                  </a:cubicBezTo>
                  <a:close/>
                </a:path>
              </a:pathLst>
            </a:custGeom>
            <a:solidFill>
              <a:srgbClr val="6A90A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2163;p48">
              <a:extLst>
                <a:ext uri="{FF2B5EF4-FFF2-40B4-BE49-F238E27FC236}">
                  <a16:creationId xmlns:a16="http://schemas.microsoft.com/office/drawing/2014/main" id="{877C4BF5-990D-4A1A-BFE8-2D1ACEB0251D}"/>
                </a:ext>
              </a:extLst>
            </p:cNvPr>
            <p:cNvSpPr/>
            <p:nvPr/>
          </p:nvSpPr>
          <p:spPr>
            <a:xfrm>
              <a:off x="-165775" y="1176275"/>
              <a:ext cx="682175" cy="216850"/>
            </a:xfrm>
            <a:custGeom>
              <a:avLst/>
              <a:gdLst/>
              <a:ahLst/>
              <a:cxnLst/>
              <a:rect l="l" t="t" r="r" b="b"/>
              <a:pathLst>
                <a:path w="27287" h="8674" extrusionOk="0">
                  <a:moveTo>
                    <a:pt x="100" y="1002"/>
                  </a:moveTo>
                  <a:lnTo>
                    <a:pt x="23117" y="8507"/>
                  </a:lnTo>
                  <a:cubicBezTo>
                    <a:pt x="23117" y="8507"/>
                    <a:pt x="23617" y="8674"/>
                    <a:pt x="24184" y="8507"/>
                  </a:cubicBezTo>
                  <a:cubicBezTo>
                    <a:pt x="24718" y="8340"/>
                    <a:pt x="26786" y="7306"/>
                    <a:pt x="27020" y="7139"/>
                  </a:cubicBezTo>
                  <a:cubicBezTo>
                    <a:pt x="27220" y="7006"/>
                    <a:pt x="27286" y="6672"/>
                    <a:pt x="27120" y="6472"/>
                  </a:cubicBezTo>
                  <a:cubicBezTo>
                    <a:pt x="27120" y="6472"/>
                    <a:pt x="25118" y="7373"/>
                    <a:pt x="24384" y="7540"/>
                  </a:cubicBezTo>
                  <a:cubicBezTo>
                    <a:pt x="23617" y="7706"/>
                    <a:pt x="23017" y="7506"/>
                    <a:pt x="23017" y="7506"/>
                  </a:cubicBezTo>
                  <a:lnTo>
                    <a:pt x="801" y="1"/>
                  </a:lnTo>
                  <a:cubicBezTo>
                    <a:pt x="534" y="201"/>
                    <a:pt x="0" y="635"/>
                    <a:pt x="100" y="1002"/>
                  </a:cubicBezTo>
                  <a:close/>
                </a:path>
              </a:pathLst>
            </a:custGeom>
            <a:solidFill>
              <a:srgbClr val="293B56">
                <a:alpha val="183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2164;p48">
              <a:extLst>
                <a:ext uri="{FF2B5EF4-FFF2-40B4-BE49-F238E27FC236}">
                  <a16:creationId xmlns:a16="http://schemas.microsoft.com/office/drawing/2014/main" id="{AB9BA703-27BB-4B90-81C0-E812CEE21BDA}"/>
                </a:ext>
              </a:extLst>
            </p:cNvPr>
            <p:cNvSpPr/>
            <p:nvPr/>
          </p:nvSpPr>
          <p:spPr>
            <a:xfrm>
              <a:off x="-145775" y="746800"/>
              <a:ext cx="284400" cy="371975"/>
            </a:xfrm>
            <a:custGeom>
              <a:avLst/>
              <a:gdLst/>
              <a:ahLst/>
              <a:cxnLst/>
              <a:rect l="l" t="t" r="r" b="b"/>
              <a:pathLst>
                <a:path w="11376" h="14879" extrusionOk="0">
                  <a:moveTo>
                    <a:pt x="1" y="14278"/>
                  </a:moveTo>
                  <a:lnTo>
                    <a:pt x="6906" y="701"/>
                  </a:lnTo>
                  <a:cubicBezTo>
                    <a:pt x="6906" y="701"/>
                    <a:pt x="7106" y="334"/>
                    <a:pt x="7606" y="201"/>
                  </a:cubicBezTo>
                  <a:cubicBezTo>
                    <a:pt x="8107" y="101"/>
                    <a:pt x="10442" y="1"/>
                    <a:pt x="10708" y="34"/>
                  </a:cubicBezTo>
                  <a:cubicBezTo>
                    <a:pt x="10942" y="101"/>
                    <a:pt x="11276" y="334"/>
                    <a:pt x="11342" y="601"/>
                  </a:cubicBezTo>
                  <a:cubicBezTo>
                    <a:pt x="11376" y="868"/>
                    <a:pt x="9041" y="12677"/>
                    <a:pt x="9041" y="12677"/>
                  </a:cubicBezTo>
                  <a:cubicBezTo>
                    <a:pt x="9041" y="12677"/>
                    <a:pt x="8740" y="13344"/>
                    <a:pt x="7606" y="13644"/>
                  </a:cubicBezTo>
                  <a:cubicBezTo>
                    <a:pt x="6472" y="13911"/>
                    <a:pt x="1569" y="14878"/>
                    <a:pt x="1235" y="14812"/>
                  </a:cubicBezTo>
                  <a:cubicBezTo>
                    <a:pt x="935" y="14778"/>
                    <a:pt x="201" y="14645"/>
                    <a:pt x="1" y="14278"/>
                  </a:cubicBezTo>
                  <a:close/>
                </a:path>
              </a:pathLst>
            </a:custGeom>
            <a:solidFill>
              <a:srgbClr val="6A90A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2165;p48">
              <a:extLst>
                <a:ext uri="{FF2B5EF4-FFF2-40B4-BE49-F238E27FC236}">
                  <a16:creationId xmlns:a16="http://schemas.microsoft.com/office/drawing/2014/main" id="{CDE4D6D3-56D8-42C5-B061-95C3C166DAA9}"/>
                </a:ext>
              </a:extLst>
            </p:cNvPr>
            <p:cNvSpPr/>
            <p:nvPr/>
          </p:nvSpPr>
          <p:spPr>
            <a:xfrm>
              <a:off x="-145775" y="750150"/>
              <a:ext cx="201850" cy="367775"/>
            </a:xfrm>
            <a:custGeom>
              <a:avLst/>
              <a:gdLst/>
              <a:ahLst/>
              <a:cxnLst/>
              <a:rect l="l" t="t" r="r" b="b"/>
              <a:pathLst>
                <a:path w="8074" h="14711" extrusionOk="0">
                  <a:moveTo>
                    <a:pt x="1" y="14144"/>
                  </a:moveTo>
                  <a:lnTo>
                    <a:pt x="6906" y="567"/>
                  </a:lnTo>
                  <a:cubicBezTo>
                    <a:pt x="6906" y="567"/>
                    <a:pt x="7106" y="200"/>
                    <a:pt x="7606" y="67"/>
                  </a:cubicBezTo>
                  <a:cubicBezTo>
                    <a:pt x="7706" y="34"/>
                    <a:pt x="7873" y="34"/>
                    <a:pt x="8073" y="0"/>
                  </a:cubicBezTo>
                  <a:cubicBezTo>
                    <a:pt x="8073" y="0"/>
                    <a:pt x="7573" y="67"/>
                    <a:pt x="7273" y="934"/>
                  </a:cubicBezTo>
                  <a:cubicBezTo>
                    <a:pt x="6972" y="1735"/>
                    <a:pt x="1902" y="13243"/>
                    <a:pt x="1268" y="14711"/>
                  </a:cubicBezTo>
                  <a:lnTo>
                    <a:pt x="1235" y="14711"/>
                  </a:lnTo>
                  <a:cubicBezTo>
                    <a:pt x="935" y="14644"/>
                    <a:pt x="201" y="14511"/>
                    <a:pt x="1" y="14144"/>
                  </a:cubicBezTo>
                  <a:close/>
                </a:path>
              </a:pathLst>
            </a:custGeom>
            <a:solidFill>
              <a:srgbClr val="293B56">
                <a:alpha val="183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2166;p48">
              <a:extLst>
                <a:ext uri="{FF2B5EF4-FFF2-40B4-BE49-F238E27FC236}">
                  <a16:creationId xmlns:a16="http://schemas.microsoft.com/office/drawing/2014/main" id="{57B2BA54-E001-4AEE-8AB7-A2632946D667}"/>
                </a:ext>
              </a:extLst>
            </p:cNvPr>
            <p:cNvSpPr/>
            <p:nvPr/>
          </p:nvSpPr>
          <p:spPr>
            <a:xfrm>
              <a:off x="-1156500" y="1395600"/>
              <a:ext cx="49250" cy="60075"/>
            </a:xfrm>
            <a:custGeom>
              <a:avLst/>
              <a:gdLst/>
              <a:ahLst/>
              <a:cxnLst/>
              <a:rect l="l" t="t" r="r" b="b"/>
              <a:pathLst>
                <a:path w="1970" h="2403" extrusionOk="0">
                  <a:moveTo>
                    <a:pt x="968" y="1"/>
                  </a:moveTo>
                  <a:cubicBezTo>
                    <a:pt x="1502" y="1"/>
                    <a:pt x="1936" y="501"/>
                    <a:pt x="1969" y="1168"/>
                  </a:cubicBezTo>
                  <a:cubicBezTo>
                    <a:pt x="1969" y="1835"/>
                    <a:pt x="1535" y="2369"/>
                    <a:pt x="1002" y="2403"/>
                  </a:cubicBezTo>
                  <a:cubicBezTo>
                    <a:pt x="468" y="2403"/>
                    <a:pt x="34" y="1902"/>
                    <a:pt x="1" y="1235"/>
                  </a:cubicBezTo>
                  <a:cubicBezTo>
                    <a:pt x="1" y="568"/>
                    <a:pt x="435" y="1"/>
                    <a:pt x="968" y="1"/>
                  </a:cubicBezTo>
                  <a:close/>
                </a:path>
              </a:pathLst>
            </a:custGeom>
            <a:solidFill>
              <a:srgbClr val="5D355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2167;p48">
              <a:extLst>
                <a:ext uri="{FF2B5EF4-FFF2-40B4-BE49-F238E27FC236}">
                  <a16:creationId xmlns:a16="http://schemas.microsoft.com/office/drawing/2014/main" id="{9D28D5C1-4998-4D8D-9C58-6DEAE318F513}"/>
                </a:ext>
              </a:extLst>
            </p:cNvPr>
            <p:cNvSpPr/>
            <p:nvPr/>
          </p:nvSpPr>
          <p:spPr>
            <a:xfrm>
              <a:off x="-1044750" y="1370600"/>
              <a:ext cx="49225" cy="60050"/>
            </a:xfrm>
            <a:custGeom>
              <a:avLst/>
              <a:gdLst/>
              <a:ahLst/>
              <a:cxnLst/>
              <a:rect l="l" t="t" r="r" b="b"/>
              <a:pathLst>
                <a:path w="1969" h="2402" extrusionOk="0">
                  <a:moveTo>
                    <a:pt x="968" y="0"/>
                  </a:moveTo>
                  <a:cubicBezTo>
                    <a:pt x="1502" y="0"/>
                    <a:pt x="1902" y="500"/>
                    <a:pt x="1969" y="1168"/>
                  </a:cubicBezTo>
                  <a:cubicBezTo>
                    <a:pt x="1969" y="1801"/>
                    <a:pt x="1535" y="2368"/>
                    <a:pt x="1002" y="2402"/>
                  </a:cubicBezTo>
                  <a:cubicBezTo>
                    <a:pt x="468" y="2402"/>
                    <a:pt x="34" y="1901"/>
                    <a:pt x="1" y="1234"/>
                  </a:cubicBezTo>
                  <a:cubicBezTo>
                    <a:pt x="1" y="567"/>
                    <a:pt x="401" y="33"/>
                    <a:pt x="968" y="0"/>
                  </a:cubicBezTo>
                  <a:close/>
                </a:path>
              </a:pathLst>
            </a:custGeom>
            <a:solidFill>
              <a:srgbClr val="5D355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2168;p48">
              <a:extLst>
                <a:ext uri="{FF2B5EF4-FFF2-40B4-BE49-F238E27FC236}">
                  <a16:creationId xmlns:a16="http://schemas.microsoft.com/office/drawing/2014/main" id="{AA728DC9-C69B-473C-92D5-CF97FFE789EE}"/>
                </a:ext>
              </a:extLst>
            </p:cNvPr>
            <p:cNvSpPr/>
            <p:nvPr/>
          </p:nvSpPr>
          <p:spPr>
            <a:xfrm>
              <a:off x="-933000" y="1346400"/>
              <a:ext cx="48400" cy="60075"/>
            </a:xfrm>
            <a:custGeom>
              <a:avLst/>
              <a:gdLst/>
              <a:ahLst/>
              <a:cxnLst/>
              <a:rect l="l" t="t" r="r" b="b"/>
              <a:pathLst>
                <a:path w="1936" h="2403" extrusionOk="0">
                  <a:moveTo>
                    <a:pt x="935" y="1"/>
                  </a:moveTo>
                  <a:cubicBezTo>
                    <a:pt x="1502" y="1"/>
                    <a:pt x="1902" y="501"/>
                    <a:pt x="1935" y="1168"/>
                  </a:cubicBezTo>
                  <a:cubicBezTo>
                    <a:pt x="1935" y="1835"/>
                    <a:pt x="1535" y="2369"/>
                    <a:pt x="1001" y="2402"/>
                  </a:cubicBezTo>
                  <a:cubicBezTo>
                    <a:pt x="434" y="2402"/>
                    <a:pt x="34" y="1902"/>
                    <a:pt x="1" y="1235"/>
                  </a:cubicBezTo>
                  <a:cubicBezTo>
                    <a:pt x="1" y="568"/>
                    <a:pt x="434" y="34"/>
                    <a:pt x="935" y="1"/>
                  </a:cubicBezTo>
                  <a:close/>
                </a:path>
              </a:pathLst>
            </a:custGeom>
            <a:solidFill>
              <a:srgbClr val="5D355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2169;p48">
              <a:extLst>
                <a:ext uri="{FF2B5EF4-FFF2-40B4-BE49-F238E27FC236}">
                  <a16:creationId xmlns:a16="http://schemas.microsoft.com/office/drawing/2014/main" id="{126A7147-1389-4B3A-81DD-A9F9ABDCEE73}"/>
                </a:ext>
              </a:extLst>
            </p:cNvPr>
            <p:cNvSpPr/>
            <p:nvPr/>
          </p:nvSpPr>
          <p:spPr>
            <a:xfrm>
              <a:off x="-820425" y="1322225"/>
              <a:ext cx="48400" cy="61725"/>
            </a:xfrm>
            <a:custGeom>
              <a:avLst/>
              <a:gdLst/>
              <a:ahLst/>
              <a:cxnLst/>
              <a:rect l="l" t="t" r="r" b="b"/>
              <a:pathLst>
                <a:path w="1936" h="2469" extrusionOk="0">
                  <a:moveTo>
                    <a:pt x="935" y="0"/>
                  </a:moveTo>
                  <a:cubicBezTo>
                    <a:pt x="1502" y="0"/>
                    <a:pt x="1902" y="501"/>
                    <a:pt x="1936" y="1168"/>
                  </a:cubicBezTo>
                  <a:cubicBezTo>
                    <a:pt x="1936" y="1835"/>
                    <a:pt x="1535" y="2369"/>
                    <a:pt x="1002" y="2435"/>
                  </a:cubicBezTo>
                  <a:cubicBezTo>
                    <a:pt x="435" y="2469"/>
                    <a:pt x="34" y="1935"/>
                    <a:pt x="1" y="1268"/>
                  </a:cubicBezTo>
                  <a:cubicBezTo>
                    <a:pt x="1" y="534"/>
                    <a:pt x="401" y="0"/>
                    <a:pt x="935" y="0"/>
                  </a:cubicBezTo>
                  <a:close/>
                </a:path>
              </a:pathLst>
            </a:custGeom>
            <a:solidFill>
              <a:srgbClr val="5D355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2170;p48">
              <a:extLst>
                <a:ext uri="{FF2B5EF4-FFF2-40B4-BE49-F238E27FC236}">
                  <a16:creationId xmlns:a16="http://schemas.microsoft.com/office/drawing/2014/main" id="{A091C35C-5DB4-49B6-BE13-2C8B939007CA}"/>
                </a:ext>
              </a:extLst>
            </p:cNvPr>
            <p:cNvSpPr/>
            <p:nvPr/>
          </p:nvSpPr>
          <p:spPr>
            <a:xfrm>
              <a:off x="-709500" y="1297200"/>
              <a:ext cx="49225" cy="60900"/>
            </a:xfrm>
            <a:custGeom>
              <a:avLst/>
              <a:gdLst/>
              <a:ahLst/>
              <a:cxnLst/>
              <a:rect l="l" t="t" r="r" b="b"/>
              <a:pathLst>
                <a:path w="1969" h="2436" extrusionOk="0">
                  <a:moveTo>
                    <a:pt x="968" y="1"/>
                  </a:moveTo>
                  <a:cubicBezTo>
                    <a:pt x="1501" y="1"/>
                    <a:pt x="1935" y="501"/>
                    <a:pt x="1968" y="1168"/>
                  </a:cubicBezTo>
                  <a:cubicBezTo>
                    <a:pt x="1968" y="1835"/>
                    <a:pt x="1568" y="2369"/>
                    <a:pt x="1001" y="2436"/>
                  </a:cubicBezTo>
                  <a:cubicBezTo>
                    <a:pt x="467" y="2436"/>
                    <a:pt x="67" y="1902"/>
                    <a:pt x="0" y="1268"/>
                  </a:cubicBezTo>
                  <a:cubicBezTo>
                    <a:pt x="0" y="601"/>
                    <a:pt x="434" y="34"/>
                    <a:pt x="968" y="1"/>
                  </a:cubicBezTo>
                  <a:close/>
                </a:path>
              </a:pathLst>
            </a:custGeom>
            <a:solidFill>
              <a:srgbClr val="5D355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2171;p48">
              <a:extLst>
                <a:ext uri="{FF2B5EF4-FFF2-40B4-BE49-F238E27FC236}">
                  <a16:creationId xmlns:a16="http://schemas.microsoft.com/office/drawing/2014/main" id="{422CCF50-6B85-4D00-9CA2-A69E2C98BF12}"/>
                </a:ext>
              </a:extLst>
            </p:cNvPr>
            <p:cNvSpPr/>
            <p:nvPr/>
          </p:nvSpPr>
          <p:spPr>
            <a:xfrm>
              <a:off x="-597750" y="1273025"/>
              <a:ext cx="49225" cy="60900"/>
            </a:xfrm>
            <a:custGeom>
              <a:avLst/>
              <a:gdLst/>
              <a:ahLst/>
              <a:cxnLst/>
              <a:rect l="l" t="t" r="r" b="b"/>
              <a:pathLst>
                <a:path w="1969" h="2436" extrusionOk="0">
                  <a:moveTo>
                    <a:pt x="968" y="0"/>
                  </a:moveTo>
                  <a:cubicBezTo>
                    <a:pt x="1501" y="0"/>
                    <a:pt x="1935" y="501"/>
                    <a:pt x="1968" y="1168"/>
                  </a:cubicBezTo>
                  <a:cubicBezTo>
                    <a:pt x="1968" y="1835"/>
                    <a:pt x="1535" y="2402"/>
                    <a:pt x="1001" y="2435"/>
                  </a:cubicBezTo>
                  <a:cubicBezTo>
                    <a:pt x="467" y="2435"/>
                    <a:pt x="34" y="1935"/>
                    <a:pt x="0" y="1268"/>
                  </a:cubicBezTo>
                  <a:cubicBezTo>
                    <a:pt x="0" y="601"/>
                    <a:pt x="434" y="0"/>
                    <a:pt x="968" y="0"/>
                  </a:cubicBezTo>
                  <a:close/>
                </a:path>
              </a:pathLst>
            </a:custGeom>
            <a:solidFill>
              <a:srgbClr val="5D355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2172;p48">
              <a:extLst>
                <a:ext uri="{FF2B5EF4-FFF2-40B4-BE49-F238E27FC236}">
                  <a16:creationId xmlns:a16="http://schemas.microsoft.com/office/drawing/2014/main" id="{587BAA0B-6C7B-481F-AC5C-26876DAEE491}"/>
                </a:ext>
              </a:extLst>
            </p:cNvPr>
            <p:cNvSpPr/>
            <p:nvPr/>
          </p:nvSpPr>
          <p:spPr>
            <a:xfrm>
              <a:off x="-486000" y="1249675"/>
              <a:ext cx="49225" cy="60075"/>
            </a:xfrm>
            <a:custGeom>
              <a:avLst/>
              <a:gdLst/>
              <a:ahLst/>
              <a:cxnLst/>
              <a:rect l="l" t="t" r="r" b="b"/>
              <a:pathLst>
                <a:path w="1969" h="2403" extrusionOk="0">
                  <a:moveTo>
                    <a:pt x="967" y="0"/>
                  </a:moveTo>
                  <a:cubicBezTo>
                    <a:pt x="1501" y="0"/>
                    <a:pt x="1935" y="501"/>
                    <a:pt x="1968" y="1168"/>
                  </a:cubicBezTo>
                  <a:cubicBezTo>
                    <a:pt x="1968" y="1835"/>
                    <a:pt x="1535" y="2369"/>
                    <a:pt x="1001" y="2402"/>
                  </a:cubicBezTo>
                  <a:cubicBezTo>
                    <a:pt x="467" y="2402"/>
                    <a:pt x="33" y="1902"/>
                    <a:pt x="0" y="1235"/>
                  </a:cubicBezTo>
                  <a:cubicBezTo>
                    <a:pt x="0" y="534"/>
                    <a:pt x="467" y="0"/>
                    <a:pt x="967" y="0"/>
                  </a:cubicBezTo>
                  <a:close/>
                </a:path>
              </a:pathLst>
            </a:custGeom>
            <a:solidFill>
              <a:srgbClr val="5D355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2173;p48">
              <a:extLst>
                <a:ext uri="{FF2B5EF4-FFF2-40B4-BE49-F238E27FC236}">
                  <a16:creationId xmlns:a16="http://schemas.microsoft.com/office/drawing/2014/main" id="{03DC8D95-DBDD-4FCF-8CD4-D8E7E8058AE4}"/>
                </a:ext>
              </a:extLst>
            </p:cNvPr>
            <p:cNvSpPr/>
            <p:nvPr/>
          </p:nvSpPr>
          <p:spPr>
            <a:xfrm>
              <a:off x="-373425" y="1224650"/>
              <a:ext cx="49225" cy="60075"/>
            </a:xfrm>
            <a:custGeom>
              <a:avLst/>
              <a:gdLst/>
              <a:ahLst/>
              <a:cxnLst/>
              <a:rect l="l" t="t" r="r" b="b"/>
              <a:pathLst>
                <a:path w="1969" h="2403" extrusionOk="0">
                  <a:moveTo>
                    <a:pt x="968" y="1"/>
                  </a:moveTo>
                  <a:cubicBezTo>
                    <a:pt x="1501" y="1"/>
                    <a:pt x="1935" y="501"/>
                    <a:pt x="1968" y="1168"/>
                  </a:cubicBezTo>
                  <a:cubicBezTo>
                    <a:pt x="1968" y="1802"/>
                    <a:pt x="1535" y="2369"/>
                    <a:pt x="1001" y="2402"/>
                  </a:cubicBezTo>
                  <a:cubicBezTo>
                    <a:pt x="467" y="2402"/>
                    <a:pt x="34" y="1902"/>
                    <a:pt x="0" y="1235"/>
                  </a:cubicBezTo>
                  <a:cubicBezTo>
                    <a:pt x="0" y="568"/>
                    <a:pt x="401" y="34"/>
                    <a:pt x="968" y="1"/>
                  </a:cubicBezTo>
                  <a:close/>
                </a:path>
              </a:pathLst>
            </a:custGeom>
            <a:solidFill>
              <a:srgbClr val="5D355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2174;p48">
              <a:extLst>
                <a:ext uri="{FF2B5EF4-FFF2-40B4-BE49-F238E27FC236}">
                  <a16:creationId xmlns:a16="http://schemas.microsoft.com/office/drawing/2014/main" id="{584F2625-B253-45F1-A80B-BBE005E7744B}"/>
                </a:ext>
              </a:extLst>
            </p:cNvPr>
            <p:cNvSpPr/>
            <p:nvPr/>
          </p:nvSpPr>
          <p:spPr>
            <a:xfrm>
              <a:off x="-261675" y="1200475"/>
              <a:ext cx="48375" cy="60050"/>
            </a:xfrm>
            <a:custGeom>
              <a:avLst/>
              <a:gdLst/>
              <a:ahLst/>
              <a:cxnLst/>
              <a:rect l="l" t="t" r="r" b="b"/>
              <a:pathLst>
                <a:path w="1935" h="2402" extrusionOk="0">
                  <a:moveTo>
                    <a:pt x="934" y="0"/>
                  </a:moveTo>
                  <a:cubicBezTo>
                    <a:pt x="1501" y="0"/>
                    <a:pt x="1902" y="501"/>
                    <a:pt x="1935" y="1168"/>
                  </a:cubicBezTo>
                  <a:cubicBezTo>
                    <a:pt x="1935" y="1835"/>
                    <a:pt x="1535" y="2369"/>
                    <a:pt x="1001" y="2402"/>
                  </a:cubicBezTo>
                  <a:cubicBezTo>
                    <a:pt x="434" y="2402"/>
                    <a:pt x="34" y="1902"/>
                    <a:pt x="0" y="1234"/>
                  </a:cubicBezTo>
                  <a:cubicBezTo>
                    <a:pt x="0" y="567"/>
                    <a:pt x="400" y="0"/>
                    <a:pt x="934" y="0"/>
                  </a:cubicBezTo>
                  <a:close/>
                </a:path>
              </a:pathLst>
            </a:custGeom>
            <a:solidFill>
              <a:srgbClr val="5D355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2175;p48">
              <a:extLst>
                <a:ext uri="{FF2B5EF4-FFF2-40B4-BE49-F238E27FC236}">
                  <a16:creationId xmlns:a16="http://schemas.microsoft.com/office/drawing/2014/main" id="{21655D48-DF52-4C54-8AD4-1D93281ABC31}"/>
                </a:ext>
              </a:extLst>
            </p:cNvPr>
            <p:cNvSpPr/>
            <p:nvPr/>
          </p:nvSpPr>
          <p:spPr>
            <a:xfrm>
              <a:off x="-1544275" y="971125"/>
              <a:ext cx="438675" cy="176825"/>
            </a:xfrm>
            <a:custGeom>
              <a:avLst/>
              <a:gdLst/>
              <a:ahLst/>
              <a:cxnLst/>
              <a:rect l="l" t="t" r="r" b="b"/>
              <a:pathLst>
                <a:path w="17547" h="7073" extrusionOk="0">
                  <a:moveTo>
                    <a:pt x="5438" y="7073"/>
                  </a:moveTo>
                  <a:cubicBezTo>
                    <a:pt x="5538" y="6672"/>
                    <a:pt x="5838" y="6306"/>
                    <a:pt x="6439" y="6072"/>
                  </a:cubicBezTo>
                  <a:cubicBezTo>
                    <a:pt x="7540" y="5672"/>
                    <a:pt x="13177" y="4437"/>
                    <a:pt x="14011" y="4271"/>
                  </a:cubicBezTo>
                  <a:cubicBezTo>
                    <a:pt x="14811" y="4071"/>
                    <a:pt x="16479" y="4204"/>
                    <a:pt x="17547" y="4504"/>
                  </a:cubicBezTo>
                  <a:lnTo>
                    <a:pt x="9875" y="34"/>
                  </a:lnTo>
                  <a:cubicBezTo>
                    <a:pt x="9341" y="1"/>
                    <a:pt x="8841" y="34"/>
                    <a:pt x="8507" y="101"/>
                  </a:cubicBezTo>
                  <a:cubicBezTo>
                    <a:pt x="7673" y="335"/>
                    <a:pt x="2036" y="1535"/>
                    <a:pt x="935" y="1902"/>
                  </a:cubicBezTo>
                  <a:cubicBezTo>
                    <a:pt x="435" y="2069"/>
                    <a:pt x="168" y="2403"/>
                    <a:pt x="1" y="2736"/>
                  </a:cubicBezTo>
                  <a:cubicBezTo>
                    <a:pt x="1502" y="4004"/>
                    <a:pt x="3370" y="5505"/>
                    <a:pt x="5438" y="7073"/>
                  </a:cubicBezTo>
                  <a:close/>
                </a:path>
              </a:pathLst>
            </a:custGeom>
            <a:solidFill>
              <a:srgbClr val="F0E7D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2176;p48">
              <a:extLst>
                <a:ext uri="{FF2B5EF4-FFF2-40B4-BE49-F238E27FC236}">
                  <a16:creationId xmlns:a16="http://schemas.microsoft.com/office/drawing/2014/main" id="{665D58D6-05D0-4550-A59D-F2875E912B53}"/>
                </a:ext>
              </a:extLst>
            </p:cNvPr>
            <p:cNvSpPr/>
            <p:nvPr/>
          </p:nvSpPr>
          <p:spPr>
            <a:xfrm>
              <a:off x="-1544275" y="1022000"/>
              <a:ext cx="158475" cy="125950"/>
            </a:xfrm>
            <a:custGeom>
              <a:avLst/>
              <a:gdLst/>
              <a:ahLst/>
              <a:cxnLst/>
              <a:rect l="l" t="t" r="r" b="b"/>
              <a:pathLst>
                <a:path w="6339" h="5038" extrusionOk="0">
                  <a:moveTo>
                    <a:pt x="5438" y="5038"/>
                  </a:moveTo>
                  <a:cubicBezTo>
                    <a:pt x="5538" y="4671"/>
                    <a:pt x="5838" y="4304"/>
                    <a:pt x="6339" y="4104"/>
                  </a:cubicBezTo>
                  <a:cubicBezTo>
                    <a:pt x="4471" y="2703"/>
                    <a:pt x="2436" y="1268"/>
                    <a:pt x="701" y="1"/>
                  </a:cubicBezTo>
                  <a:cubicBezTo>
                    <a:pt x="334" y="168"/>
                    <a:pt x="134" y="468"/>
                    <a:pt x="1" y="768"/>
                  </a:cubicBezTo>
                  <a:cubicBezTo>
                    <a:pt x="1502" y="1969"/>
                    <a:pt x="3370" y="3470"/>
                    <a:pt x="5438" y="5038"/>
                  </a:cubicBezTo>
                  <a:close/>
                </a:path>
              </a:pathLst>
            </a:custGeom>
            <a:solidFill>
              <a:srgbClr val="AE848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2177;p48">
              <a:extLst>
                <a:ext uri="{FF2B5EF4-FFF2-40B4-BE49-F238E27FC236}">
                  <a16:creationId xmlns:a16="http://schemas.microsoft.com/office/drawing/2014/main" id="{86BD53AF-9160-41B5-B197-182197E4B5D9}"/>
                </a:ext>
              </a:extLst>
            </p:cNvPr>
            <p:cNvSpPr/>
            <p:nvPr/>
          </p:nvSpPr>
          <p:spPr>
            <a:xfrm>
              <a:off x="-520200" y="1505675"/>
              <a:ext cx="577925" cy="248550"/>
            </a:xfrm>
            <a:custGeom>
              <a:avLst/>
              <a:gdLst/>
              <a:ahLst/>
              <a:cxnLst/>
              <a:rect l="l" t="t" r="r" b="b"/>
              <a:pathLst>
                <a:path w="23117" h="9942" extrusionOk="0">
                  <a:moveTo>
                    <a:pt x="10708" y="9508"/>
                  </a:moveTo>
                  <a:cubicBezTo>
                    <a:pt x="11709" y="8674"/>
                    <a:pt x="19581" y="5371"/>
                    <a:pt x="21783" y="4604"/>
                  </a:cubicBezTo>
                  <a:cubicBezTo>
                    <a:pt x="22183" y="4471"/>
                    <a:pt x="22617" y="4371"/>
                    <a:pt x="23117" y="4337"/>
                  </a:cubicBezTo>
                  <a:cubicBezTo>
                    <a:pt x="20081" y="2870"/>
                    <a:pt x="17046" y="1369"/>
                    <a:pt x="14277" y="34"/>
                  </a:cubicBezTo>
                  <a:cubicBezTo>
                    <a:pt x="13377" y="1"/>
                    <a:pt x="12509" y="101"/>
                    <a:pt x="11842" y="335"/>
                  </a:cubicBezTo>
                  <a:cubicBezTo>
                    <a:pt x="9607" y="1135"/>
                    <a:pt x="1735" y="4437"/>
                    <a:pt x="734" y="5271"/>
                  </a:cubicBezTo>
                  <a:cubicBezTo>
                    <a:pt x="434" y="5505"/>
                    <a:pt x="201" y="5972"/>
                    <a:pt x="0" y="6539"/>
                  </a:cubicBezTo>
                  <a:lnTo>
                    <a:pt x="10375" y="9941"/>
                  </a:lnTo>
                  <a:cubicBezTo>
                    <a:pt x="10508" y="9775"/>
                    <a:pt x="10575" y="9608"/>
                    <a:pt x="10708" y="9508"/>
                  </a:cubicBezTo>
                  <a:close/>
                </a:path>
              </a:pathLst>
            </a:custGeom>
            <a:solidFill>
              <a:srgbClr val="F0E7D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2178;p48">
              <a:extLst>
                <a:ext uri="{FF2B5EF4-FFF2-40B4-BE49-F238E27FC236}">
                  <a16:creationId xmlns:a16="http://schemas.microsoft.com/office/drawing/2014/main" id="{7B2F077B-4867-47BB-9159-3E2335FB6723}"/>
                </a:ext>
              </a:extLst>
            </p:cNvPr>
            <p:cNvSpPr/>
            <p:nvPr/>
          </p:nvSpPr>
          <p:spPr>
            <a:xfrm>
              <a:off x="-519375" y="1629100"/>
              <a:ext cx="296900" cy="123450"/>
            </a:xfrm>
            <a:custGeom>
              <a:avLst/>
              <a:gdLst/>
              <a:ahLst/>
              <a:cxnLst/>
              <a:rect l="l" t="t" r="r" b="b"/>
              <a:pathLst>
                <a:path w="11876" h="4938" extrusionOk="0">
                  <a:moveTo>
                    <a:pt x="10675" y="4571"/>
                  </a:moveTo>
                  <a:cubicBezTo>
                    <a:pt x="10842" y="4404"/>
                    <a:pt x="11309" y="4170"/>
                    <a:pt x="11876" y="3870"/>
                  </a:cubicBezTo>
                  <a:lnTo>
                    <a:pt x="1202" y="1"/>
                  </a:lnTo>
                  <a:cubicBezTo>
                    <a:pt x="1002" y="101"/>
                    <a:pt x="868" y="201"/>
                    <a:pt x="768" y="268"/>
                  </a:cubicBezTo>
                  <a:cubicBezTo>
                    <a:pt x="468" y="535"/>
                    <a:pt x="201" y="968"/>
                    <a:pt x="1" y="1569"/>
                  </a:cubicBezTo>
                  <a:lnTo>
                    <a:pt x="10375" y="4938"/>
                  </a:lnTo>
                  <a:cubicBezTo>
                    <a:pt x="10475" y="4838"/>
                    <a:pt x="10542" y="4671"/>
                    <a:pt x="10675" y="4571"/>
                  </a:cubicBezTo>
                  <a:close/>
                </a:path>
              </a:pathLst>
            </a:custGeom>
            <a:solidFill>
              <a:srgbClr val="AE848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56" name="Google Shape;3397;p60">
            <a:extLst>
              <a:ext uri="{FF2B5EF4-FFF2-40B4-BE49-F238E27FC236}">
                <a16:creationId xmlns:a16="http://schemas.microsoft.com/office/drawing/2014/main" id="{A92E6678-C3B6-44AA-BE7F-7F48DA41A2E6}"/>
              </a:ext>
            </a:extLst>
          </p:cNvPr>
          <p:cNvSpPr/>
          <p:nvPr/>
        </p:nvSpPr>
        <p:spPr>
          <a:xfrm rot="1164056">
            <a:off x="6744889" y="1480575"/>
            <a:ext cx="942100" cy="747932"/>
          </a:xfrm>
          <a:prstGeom prst="heart">
            <a:avLst/>
          </a:prstGeom>
          <a:solidFill>
            <a:srgbClr val="FFC35C"/>
          </a:solidFill>
          <a:ln w="28575" cap="flat" cmpd="sng">
            <a:solidFill>
              <a:srgbClr val="FAF6EE"/>
            </a:solidFill>
            <a:prstDash val="solid"/>
            <a:round/>
            <a:headEnd type="none" w="sm" len="sm"/>
            <a:tailEnd type="none" w="sm" len="sm"/>
          </a:ln>
          <a:effectLst>
            <a:outerShdw blurRad="57150" dist="19050" dir="5400000" algn="bl" rotWithShape="0">
              <a:srgbClr val="293B56">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3398;p60">
            <a:extLst>
              <a:ext uri="{FF2B5EF4-FFF2-40B4-BE49-F238E27FC236}">
                <a16:creationId xmlns:a16="http://schemas.microsoft.com/office/drawing/2014/main" id="{D4660093-475E-4973-B9B4-ADB70AED0CFB}"/>
              </a:ext>
            </a:extLst>
          </p:cNvPr>
          <p:cNvSpPr/>
          <p:nvPr/>
        </p:nvSpPr>
        <p:spPr>
          <a:xfrm rot="21341654">
            <a:off x="5651142" y="2174266"/>
            <a:ext cx="746845" cy="553460"/>
          </a:xfrm>
          <a:prstGeom prst="heart">
            <a:avLst/>
          </a:prstGeom>
          <a:solidFill>
            <a:srgbClr val="E7B9B5"/>
          </a:solidFill>
          <a:ln w="28575" cap="flat" cmpd="sng">
            <a:solidFill>
              <a:srgbClr val="FAF6EE"/>
            </a:solidFill>
            <a:prstDash val="solid"/>
            <a:round/>
            <a:headEnd type="none" w="sm" len="sm"/>
            <a:tailEnd type="none" w="sm" len="sm"/>
          </a:ln>
          <a:effectLst>
            <a:outerShdw blurRad="57150" dist="19050" dir="5400000" algn="bl" rotWithShape="0">
              <a:srgbClr val="293B56">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window dir="ver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4EFEA"/>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A9FEAF43-90CE-4EDF-8855-919DF4CBD41E}"/>
              </a:ext>
            </a:extLst>
          </p:cNvPr>
          <p:cNvSpPr/>
          <p:nvPr/>
        </p:nvSpPr>
        <p:spPr>
          <a:xfrm>
            <a:off x="1632877" y="2857499"/>
            <a:ext cx="5898152" cy="5084323"/>
          </a:xfrm>
          <a:prstGeom prst="rect">
            <a:avLst/>
          </a:prstGeom>
          <a:solidFill>
            <a:srgbClr val="AC99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utoShape 12"/>
          <p:cNvSpPr/>
          <p:nvPr/>
        </p:nvSpPr>
        <p:spPr>
          <a:xfrm flipV="1">
            <a:off x="1028700" y="1762296"/>
            <a:ext cx="5486400" cy="0"/>
          </a:xfrm>
          <a:prstGeom prst="line">
            <a:avLst/>
          </a:prstGeom>
          <a:ln w="47625" cap="flat">
            <a:solidFill>
              <a:srgbClr val="816456"/>
            </a:solidFill>
            <a:prstDash val="solid"/>
            <a:headEnd type="none" w="sm" len="sm"/>
            <a:tailEnd type="none" w="sm" len="sm"/>
          </a:ln>
        </p:spPr>
      </p:sp>
      <p:pic>
        <p:nvPicPr>
          <p:cNvPr id="13" name="Picture 1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V="1">
            <a:off x="-56960" y="7247747"/>
            <a:ext cx="2420005" cy="3039253"/>
          </a:xfrm>
          <a:prstGeom prst="rect">
            <a:avLst/>
          </a:prstGeom>
        </p:spPr>
      </p:pic>
      <p:pic>
        <p:nvPicPr>
          <p:cNvPr id="14" name="Picture 1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5867995" y="0"/>
            <a:ext cx="2420005" cy="3039253"/>
          </a:xfrm>
          <a:prstGeom prst="rect">
            <a:avLst/>
          </a:prstGeom>
        </p:spPr>
      </p:pic>
      <p:pic>
        <p:nvPicPr>
          <p:cNvPr id="21" name="Picture 20" descr="GIF Animation">
            <a:extLst>
              <a:ext uri="{FF2B5EF4-FFF2-40B4-BE49-F238E27FC236}">
                <a16:creationId xmlns:a16="http://schemas.microsoft.com/office/drawing/2014/main" id="{24849335-B8C1-49B6-9474-E9BA1C9D60B6}"/>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flipH="1">
            <a:off x="2596685" y="3039253"/>
            <a:ext cx="4001026" cy="4775992"/>
          </a:xfrm>
          <a:prstGeom prst="rect">
            <a:avLst/>
          </a:prstGeom>
          <a:noFill/>
          <a:ln>
            <a:noFill/>
          </a:ln>
        </p:spPr>
      </p:pic>
      <p:grpSp>
        <p:nvGrpSpPr>
          <p:cNvPr id="4" name="Group 4"/>
          <p:cNvGrpSpPr/>
          <p:nvPr/>
        </p:nvGrpSpPr>
        <p:grpSpPr>
          <a:xfrm>
            <a:off x="7069463" y="2363225"/>
            <a:ext cx="771525" cy="2393636"/>
            <a:chOff x="0" y="0"/>
            <a:chExt cx="406400" cy="1260846"/>
          </a:xfrm>
        </p:grpSpPr>
        <p:sp>
          <p:nvSpPr>
            <p:cNvPr id="5" name="Freeform 5"/>
            <p:cNvSpPr/>
            <p:nvPr/>
          </p:nvSpPr>
          <p:spPr>
            <a:xfrm>
              <a:off x="0" y="0"/>
              <a:ext cx="406400" cy="1260846"/>
            </a:xfrm>
            <a:custGeom>
              <a:avLst/>
              <a:gdLst/>
              <a:ahLst/>
              <a:cxnLst/>
              <a:rect l="l" t="t" r="r" b="b"/>
              <a:pathLst>
                <a:path w="406400" h="1260846">
                  <a:moveTo>
                    <a:pt x="0" y="0"/>
                  </a:moveTo>
                  <a:lnTo>
                    <a:pt x="406400" y="0"/>
                  </a:lnTo>
                  <a:lnTo>
                    <a:pt x="406400" y="1260846"/>
                  </a:lnTo>
                  <a:lnTo>
                    <a:pt x="0" y="1260846"/>
                  </a:lnTo>
                  <a:close/>
                </a:path>
              </a:pathLst>
            </a:custGeom>
            <a:solidFill>
              <a:srgbClr val="816456"/>
            </a:solidFill>
          </p:spPr>
        </p:sp>
        <p:sp>
          <p:nvSpPr>
            <p:cNvPr id="6" name="TextBox 6"/>
            <p:cNvSpPr txBox="1"/>
            <p:nvPr/>
          </p:nvSpPr>
          <p:spPr>
            <a:xfrm>
              <a:off x="0" y="-66675"/>
              <a:ext cx="812800" cy="879475"/>
            </a:xfrm>
            <a:prstGeom prst="rect">
              <a:avLst/>
            </a:prstGeom>
          </p:spPr>
          <p:txBody>
            <a:bodyPr lIns="50800" tIns="50800" rIns="50800" bIns="50800" rtlCol="0" anchor="ctr"/>
            <a:lstStyle/>
            <a:p>
              <a:pPr algn="ctr">
                <a:lnSpc>
                  <a:spcPts val="3499"/>
                </a:lnSpc>
              </a:pPr>
              <a:endParaRPr/>
            </a:p>
          </p:txBody>
        </p:sp>
      </p:grpSp>
      <p:pic>
        <p:nvPicPr>
          <p:cNvPr id="3074" name="Picture 2" descr="Hình ảnh Bóng đèn Các Vector PNG Miễn Phí Tải Về - Lovepik">
            <a:extLst>
              <a:ext uri="{FF2B5EF4-FFF2-40B4-BE49-F238E27FC236}">
                <a16:creationId xmlns:a16="http://schemas.microsoft.com/office/drawing/2014/main" id="{C4426837-FB74-4C11-B4B9-C3FC2060654C}"/>
              </a:ext>
            </a:extLst>
          </p:cNvPr>
          <p:cNvPicPr>
            <a:picLocks noChangeAspect="1" noChangeArrowheads="1"/>
          </p:cNvPicPr>
          <p:nvPr/>
        </p:nvPicPr>
        <p:blipFill>
          <a:blip r:embed="rId7" cstate="print">
            <a:clrChange>
              <a:clrFrom>
                <a:srgbClr val="F7F7F7"/>
              </a:clrFrom>
              <a:clrTo>
                <a:srgbClr val="F7F7F7">
                  <a:alpha val="0"/>
                </a:srgbClr>
              </a:clrTo>
            </a:clrChange>
            <a:extLst>
              <a:ext uri="{BEBA8EAE-BF5A-486C-A8C5-ECC9F3942E4B}">
                <a14:imgProps xmlns:a14="http://schemas.microsoft.com/office/drawing/2010/main">
                  <a14:imgLayer r:embed="rId8">
                    <a14:imgEffect>
                      <a14:backgroundRemoval t="10000" b="90000" l="10000" r="90000">
                        <a14:foregroundMark x1="35233" y1="32544" x2="35233" y2="32544"/>
                        <a14:foregroundMark x1="38953" y1="20118" x2="38953" y2="20118"/>
                        <a14:foregroundMark x1="48953" y1="20562" x2="48953" y2="20562"/>
                        <a14:foregroundMark x1="58140" y1="23077" x2="58140" y2="23077"/>
                        <a14:foregroundMark x1="65116" y1="28402" x2="65116" y2="28402"/>
                        <a14:foregroundMark x1="71860" y1="35059" x2="71860" y2="35059"/>
                        <a14:foregroundMark x1="69884" y1="48225" x2="69884" y2="48225"/>
                        <a14:foregroundMark x1="31977" y1="39201" x2="31977" y2="39201"/>
                        <a14:foregroundMark x1="31047" y1="48225" x2="31047" y2="48225"/>
                        <a14:foregroundMark x1="31977" y1="40385" x2="31977" y2="40385"/>
                        <a14:foregroundMark x1="54535" y1="63166" x2="54535" y2="63166"/>
                      </a14:backgroundRemoval>
                    </a14:imgEffect>
                  </a14:imgLayer>
                </a14:imgProps>
              </a:ext>
              <a:ext uri="{28A0092B-C50C-407E-A947-70E740481C1C}">
                <a14:useLocalDpi xmlns:a14="http://schemas.microsoft.com/office/drawing/2010/main" val="0"/>
              </a:ext>
            </a:extLst>
          </a:blip>
          <a:srcRect/>
          <a:stretch>
            <a:fillRect/>
          </a:stretch>
        </p:blipFill>
        <p:spPr bwMode="auto">
          <a:xfrm>
            <a:off x="108058" y="119485"/>
            <a:ext cx="2089967" cy="1642811"/>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3D958672-61CF-404C-BA17-B9DDCBF8762C}"/>
              </a:ext>
            </a:extLst>
          </p:cNvPr>
          <p:cNvSpPr txBox="1"/>
          <p:nvPr/>
        </p:nvSpPr>
        <p:spPr>
          <a:xfrm>
            <a:off x="8312740" y="2834639"/>
            <a:ext cx="9359234" cy="6603411"/>
          </a:xfrm>
          <a:prstGeom prst="rect">
            <a:avLst/>
          </a:prstGeom>
          <a:noFill/>
        </p:spPr>
        <p:txBody>
          <a:bodyPr wrap="square">
            <a:spAutoFit/>
          </a:bodyPr>
          <a:lstStyle/>
          <a:p>
            <a:pPr algn="just">
              <a:lnSpc>
                <a:spcPct val="150000"/>
              </a:lnSpc>
            </a:pPr>
            <a:r>
              <a:rPr lang="vi-VN" sz="4800" dirty="0"/>
              <a:t>Ta đã biết rằng nếu một vật bị biến đổi chuyển động (có gia tốc) thì phải có lực tác dụng lên nó. Điều này khá dễ hình dung khi ta tác dụng lực lên xe đẩy thì xe tăng tốc.</a:t>
            </a:r>
          </a:p>
        </p:txBody>
      </p:sp>
      <p:pic>
        <p:nvPicPr>
          <p:cNvPr id="26" name="Picture 13">
            <a:extLst>
              <a:ext uri="{FF2B5EF4-FFF2-40B4-BE49-F238E27FC236}">
                <a16:creationId xmlns:a16="http://schemas.microsoft.com/office/drawing/2014/main" id="{A812BC66-5BC3-4ACE-AF97-7290242C10E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r="51238" b="61334"/>
          <a:stretch>
            <a:fillRect/>
          </a:stretch>
        </p:blipFill>
        <p:spPr>
          <a:xfrm>
            <a:off x="15697200" y="8953500"/>
            <a:ext cx="1609458" cy="606206"/>
          </a:xfrm>
          <a:prstGeom prst="rect">
            <a:avLst/>
          </a:prstGeom>
        </p:spPr>
      </p:pic>
      <p:sp>
        <p:nvSpPr>
          <p:cNvPr id="27" name="TextBox 26">
            <a:extLst>
              <a:ext uri="{FF2B5EF4-FFF2-40B4-BE49-F238E27FC236}">
                <a16:creationId xmlns:a16="http://schemas.microsoft.com/office/drawing/2014/main" id="{48635612-F11B-4022-8F07-D8DD77D92398}"/>
              </a:ext>
            </a:extLst>
          </p:cNvPr>
          <p:cNvSpPr txBox="1"/>
          <p:nvPr/>
        </p:nvSpPr>
        <p:spPr>
          <a:xfrm>
            <a:off x="8300655" y="3906274"/>
            <a:ext cx="9359234" cy="2171428"/>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4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Khi ngừng đẩy, xe sẽ chuyển động như thế nào? </a:t>
            </a:r>
          </a:p>
        </p:txBody>
      </p:sp>
      <p:pic>
        <p:nvPicPr>
          <p:cNvPr id="28" name="Picture 2" descr="Hình ảnh Dấu Hỏi PNG, Vector, PSD, và biểu tượng để tải về miễn phí |  pngtree">
            <a:extLst>
              <a:ext uri="{FF2B5EF4-FFF2-40B4-BE49-F238E27FC236}">
                <a16:creationId xmlns:a16="http://schemas.microsoft.com/office/drawing/2014/main" id="{308F98C1-C1A2-4AF6-8266-8BF04F50295A}"/>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10000" b="91111" l="10000" r="91667">
                        <a14:foregroundMark x1="91944" y1="71389" x2="91944" y2="71389"/>
                        <a14:foregroundMark x1="40000" y1="90556" x2="40000" y2="90556"/>
                        <a14:foregroundMark x1="57778" y1="91111" x2="57778" y2="91111"/>
                        <a14:foregroundMark x1="46667" y1="10556" x2="46667" y2="10556"/>
                      </a14:backgroundRemoval>
                    </a14:imgEffect>
                  </a14:imgLayer>
                </a14:imgProps>
              </a:ext>
              <a:ext uri="{28A0092B-C50C-407E-A947-70E740481C1C}">
                <a14:useLocalDpi xmlns:a14="http://schemas.microsoft.com/office/drawing/2010/main" val="0"/>
              </a:ext>
            </a:extLst>
          </a:blip>
          <a:srcRect/>
          <a:stretch>
            <a:fillRect/>
          </a:stretch>
        </p:blipFill>
        <p:spPr bwMode="auto">
          <a:xfrm rot="1249623">
            <a:off x="15222322" y="5764257"/>
            <a:ext cx="1978752" cy="1978752"/>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6">
            <a:extLst>
              <a:ext uri="{FF2B5EF4-FFF2-40B4-BE49-F238E27FC236}">
                <a16:creationId xmlns:a16="http://schemas.microsoft.com/office/drawing/2014/main" id="{89AA0880-4291-4144-BDFC-B3E97E8FD503}"/>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940045">
            <a:off x="7718730" y="8320111"/>
            <a:ext cx="1277963" cy="1266781"/>
          </a:xfrm>
          <a:prstGeom prst="rect">
            <a:avLst/>
          </a:prstGeom>
        </p:spPr>
      </p:pic>
      <p:pic>
        <p:nvPicPr>
          <p:cNvPr id="30" name="Picture 16">
            <a:extLst>
              <a:ext uri="{FF2B5EF4-FFF2-40B4-BE49-F238E27FC236}">
                <a16:creationId xmlns:a16="http://schemas.microsoft.com/office/drawing/2014/main" id="{DDF4C004-1F62-420E-9FD5-A359DEB80849}"/>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0591800" y="7323198"/>
            <a:ext cx="787323" cy="780434"/>
          </a:xfrm>
          <a:prstGeom prst="rect">
            <a:avLst/>
          </a:prstGeom>
        </p:spPr>
      </p:pic>
      <p:sp>
        <p:nvSpPr>
          <p:cNvPr id="18" name="TextBox 20">
            <a:extLst>
              <a:ext uri="{FF2B5EF4-FFF2-40B4-BE49-F238E27FC236}">
                <a16:creationId xmlns:a16="http://schemas.microsoft.com/office/drawing/2014/main" id="{FEF97B2A-2D9B-4930-81F2-D7BC103FB6DA}"/>
              </a:ext>
            </a:extLst>
          </p:cNvPr>
          <p:cNvSpPr txBox="1"/>
          <p:nvPr/>
        </p:nvSpPr>
        <p:spPr>
          <a:xfrm>
            <a:off x="1636887" y="1016376"/>
            <a:ext cx="4463497" cy="627223"/>
          </a:xfrm>
          <a:prstGeom prst="rect">
            <a:avLst/>
          </a:prstGeom>
        </p:spPr>
        <p:txBody>
          <a:bodyPr wrap="square" lIns="0" tIns="0" rIns="0" bIns="0" rtlCol="0" anchor="t">
            <a:spAutoFit/>
          </a:bodyPr>
          <a:lstStyle/>
          <a:p>
            <a:pPr marL="0" marR="0" lvl="0" indent="0" algn="l" defTabSz="914400" rtl="0" eaLnBrk="1" fontAlgn="auto" latinLnBrk="0" hangingPunct="1">
              <a:lnSpc>
                <a:spcPts val="4733"/>
              </a:lnSpc>
              <a:spcBef>
                <a:spcPct val="0"/>
              </a:spcBef>
              <a:spcAft>
                <a:spcPts val="0"/>
              </a:spcAft>
              <a:buClrTx/>
              <a:buSzTx/>
              <a:buFontTx/>
              <a:buNone/>
              <a:tabLst/>
              <a:defRPr/>
            </a:pPr>
            <a:r>
              <a:rPr kumimoji="0" lang="en-US" sz="6000" b="1" i="0" u="none" strike="noStrike" kern="1200" cap="none" spc="0" normalizeH="0" baseline="0" noProof="0" dirty="0">
                <a:ln>
                  <a:noFill/>
                </a:ln>
                <a:solidFill>
                  <a:srgbClr val="4C393B"/>
                </a:solidFill>
                <a:effectLst/>
                <a:uLnTx/>
                <a:uFillTx/>
                <a:latin typeface="Arial" panose="020B0604020202020204" pitchFamily="34" charset="0"/>
                <a:ea typeface="+mn-ea"/>
                <a:cs typeface="Arial" panose="020B0604020202020204" pitchFamily="34" charset="0"/>
              </a:rPr>
              <a:t>KHỞI ĐỘNG </a:t>
            </a:r>
          </a:p>
        </p:txBody>
      </p:sp>
    </p:spTree>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25"/>
                                        </p:tgtEl>
                                        <p:attrNameLst>
                                          <p:attrName>style.visibility</p:attrName>
                                        </p:attrNameLst>
                                      </p:cBhvr>
                                      <p:to>
                                        <p:strVal val="hidden"/>
                                      </p:to>
                                    </p:set>
                                  </p:childTnLst>
                                </p:cTn>
                              </p:par>
                              <p:par>
                                <p:cTn id="12" presetID="53" presetClass="entr" presetSubtype="16" fill="hold" grpId="0" nodeType="withEffect">
                                  <p:stCondLst>
                                    <p:cond delay="0"/>
                                  </p:stCondLst>
                                  <p:childTnLst>
                                    <p:set>
                                      <p:cBhvr>
                                        <p:cTn id="13" dur="1" fill="hold">
                                          <p:stCondLst>
                                            <p:cond delay="0"/>
                                          </p:stCondLst>
                                        </p:cTn>
                                        <p:tgtEl>
                                          <p:spTgt spid="27"/>
                                        </p:tgtEl>
                                        <p:attrNameLst>
                                          <p:attrName>style.visibility</p:attrName>
                                        </p:attrNameLst>
                                      </p:cBhvr>
                                      <p:to>
                                        <p:strVal val="visible"/>
                                      </p:to>
                                    </p:set>
                                    <p:anim calcmode="lin" valueType="num">
                                      <p:cBhvr>
                                        <p:cTn id="14" dur="500" fill="hold"/>
                                        <p:tgtEl>
                                          <p:spTgt spid="27"/>
                                        </p:tgtEl>
                                        <p:attrNameLst>
                                          <p:attrName>ppt_w</p:attrName>
                                        </p:attrNameLst>
                                      </p:cBhvr>
                                      <p:tavLst>
                                        <p:tav tm="0">
                                          <p:val>
                                            <p:fltVal val="0"/>
                                          </p:val>
                                        </p:tav>
                                        <p:tav tm="100000">
                                          <p:val>
                                            <p:strVal val="#ppt_w"/>
                                          </p:val>
                                        </p:tav>
                                      </p:tavLst>
                                    </p:anim>
                                    <p:anim calcmode="lin" valueType="num">
                                      <p:cBhvr>
                                        <p:cTn id="15" dur="500" fill="hold"/>
                                        <p:tgtEl>
                                          <p:spTgt spid="27"/>
                                        </p:tgtEl>
                                        <p:attrNameLst>
                                          <p:attrName>ppt_h</p:attrName>
                                        </p:attrNameLst>
                                      </p:cBhvr>
                                      <p:tavLst>
                                        <p:tav tm="0">
                                          <p:val>
                                            <p:fltVal val="0"/>
                                          </p:val>
                                        </p:tav>
                                        <p:tav tm="100000">
                                          <p:val>
                                            <p:strVal val="#ppt_h"/>
                                          </p:val>
                                        </p:tav>
                                      </p:tavLst>
                                    </p:anim>
                                    <p:animEffect transition="in" filter="fade">
                                      <p:cBhvr>
                                        <p:cTn id="16" dur="500"/>
                                        <p:tgtEl>
                                          <p:spTgt spid="27"/>
                                        </p:tgtEl>
                                      </p:cBhvr>
                                    </p:animEffect>
                                  </p:childTnLst>
                                </p:cTn>
                              </p:par>
                              <p:par>
                                <p:cTn id="17" presetID="53" presetClass="entr" presetSubtype="16" fill="hold" nodeType="with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p:cTn id="19" dur="500" fill="hold"/>
                                        <p:tgtEl>
                                          <p:spTgt spid="28"/>
                                        </p:tgtEl>
                                        <p:attrNameLst>
                                          <p:attrName>ppt_w</p:attrName>
                                        </p:attrNameLst>
                                      </p:cBhvr>
                                      <p:tavLst>
                                        <p:tav tm="0">
                                          <p:val>
                                            <p:fltVal val="0"/>
                                          </p:val>
                                        </p:tav>
                                        <p:tav tm="100000">
                                          <p:val>
                                            <p:strVal val="#ppt_w"/>
                                          </p:val>
                                        </p:tav>
                                      </p:tavLst>
                                    </p:anim>
                                    <p:anim calcmode="lin" valueType="num">
                                      <p:cBhvr>
                                        <p:cTn id="20" dur="500" fill="hold"/>
                                        <p:tgtEl>
                                          <p:spTgt spid="28"/>
                                        </p:tgtEl>
                                        <p:attrNameLst>
                                          <p:attrName>ppt_h</p:attrName>
                                        </p:attrNameLst>
                                      </p:cBhvr>
                                      <p:tavLst>
                                        <p:tav tm="0">
                                          <p:val>
                                            <p:fltVal val="0"/>
                                          </p:val>
                                        </p:tav>
                                        <p:tav tm="100000">
                                          <p:val>
                                            <p:strVal val="#ppt_h"/>
                                          </p:val>
                                        </p:tav>
                                      </p:tavLst>
                                    </p:anim>
                                    <p:animEffect transition="in" filter="fade">
                                      <p:cBhvr>
                                        <p:cTn id="21" dur="500"/>
                                        <p:tgtEl>
                                          <p:spTgt spid="28"/>
                                        </p:tgtEl>
                                      </p:cBhvr>
                                    </p:animEffect>
                                  </p:childTnLst>
                                </p:cTn>
                              </p:par>
                              <p:par>
                                <p:cTn id="22" presetID="53" presetClass="entr" presetSubtype="16" fill="hold" nodeType="withEffect">
                                  <p:stCondLst>
                                    <p:cond delay="0"/>
                                  </p:stCondLst>
                                  <p:childTnLst>
                                    <p:set>
                                      <p:cBhvr>
                                        <p:cTn id="23" dur="1" fill="hold">
                                          <p:stCondLst>
                                            <p:cond delay="0"/>
                                          </p:stCondLst>
                                        </p:cTn>
                                        <p:tgtEl>
                                          <p:spTgt spid="29"/>
                                        </p:tgtEl>
                                        <p:attrNameLst>
                                          <p:attrName>style.visibility</p:attrName>
                                        </p:attrNameLst>
                                      </p:cBhvr>
                                      <p:to>
                                        <p:strVal val="visible"/>
                                      </p:to>
                                    </p:set>
                                    <p:anim calcmode="lin" valueType="num">
                                      <p:cBhvr>
                                        <p:cTn id="24" dur="500" fill="hold"/>
                                        <p:tgtEl>
                                          <p:spTgt spid="29"/>
                                        </p:tgtEl>
                                        <p:attrNameLst>
                                          <p:attrName>ppt_w</p:attrName>
                                        </p:attrNameLst>
                                      </p:cBhvr>
                                      <p:tavLst>
                                        <p:tav tm="0">
                                          <p:val>
                                            <p:fltVal val="0"/>
                                          </p:val>
                                        </p:tav>
                                        <p:tav tm="100000">
                                          <p:val>
                                            <p:strVal val="#ppt_w"/>
                                          </p:val>
                                        </p:tav>
                                      </p:tavLst>
                                    </p:anim>
                                    <p:anim calcmode="lin" valueType="num">
                                      <p:cBhvr>
                                        <p:cTn id="25" dur="500" fill="hold"/>
                                        <p:tgtEl>
                                          <p:spTgt spid="29"/>
                                        </p:tgtEl>
                                        <p:attrNameLst>
                                          <p:attrName>ppt_h</p:attrName>
                                        </p:attrNameLst>
                                      </p:cBhvr>
                                      <p:tavLst>
                                        <p:tav tm="0">
                                          <p:val>
                                            <p:fltVal val="0"/>
                                          </p:val>
                                        </p:tav>
                                        <p:tav tm="100000">
                                          <p:val>
                                            <p:strVal val="#ppt_h"/>
                                          </p:val>
                                        </p:tav>
                                      </p:tavLst>
                                    </p:anim>
                                    <p:animEffect transition="in" filter="fade">
                                      <p:cBhvr>
                                        <p:cTn id="26" dur="500"/>
                                        <p:tgtEl>
                                          <p:spTgt spid="29"/>
                                        </p:tgtEl>
                                      </p:cBhvr>
                                    </p:animEffect>
                                  </p:childTnLst>
                                </p:cTn>
                              </p:par>
                              <p:par>
                                <p:cTn id="27" presetID="53" presetClass="entr" presetSubtype="16" fill="hold" nodeType="withEffect">
                                  <p:stCondLst>
                                    <p:cond delay="0"/>
                                  </p:stCondLst>
                                  <p:childTnLst>
                                    <p:set>
                                      <p:cBhvr>
                                        <p:cTn id="28" dur="1" fill="hold">
                                          <p:stCondLst>
                                            <p:cond delay="0"/>
                                          </p:stCondLst>
                                        </p:cTn>
                                        <p:tgtEl>
                                          <p:spTgt spid="30"/>
                                        </p:tgtEl>
                                        <p:attrNameLst>
                                          <p:attrName>style.visibility</p:attrName>
                                        </p:attrNameLst>
                                      </p:cBhvr>
                                      <p:to>
                                        <p:strVal val="visible"/>
                                      </p:to>
                                    </p:set>
                                    <p:anim calcmode="lin" valueType="num">
                                      <p:cBhvr>
                                        <p:cTn id="29" dur="500" fill="hold"/>
                                        <p:tgtEl>
                                          <p:spTgt spid="30"/>
                                        </p:tgtEl>
                                        <p:attrNameLst>
                                          <p:attrName>ppt_w</p:attrName>
                                        </p:attrNameLst>
                                      </p:cBhvr>
                                      <p:tavLst>
                                        <p:tav tm="0">
                                          <p:val>
                                            <p:fltVal val="0"/>
                                          </p:val>
                                        </p:tav>
                                        <p:tav tm="100000">
                                          <p:val>
                                            <p:strVal val="#ppt_w"/>
                                          </p:val>
                                        </p:tav>
                                      </p:tavLst>
                                    </p:anim>
                                    <p:anim calcmode="lin" valueType="num">
                                      <p:cBhvr>
                                        <p:cTn id="30" dur="500" fill="hold"/>
                                        <p:tgtEl>
                                          <p:spTgt spid="30"/>
                                        </p:tgtEl>
                                        <p:attrNameLst>
                                          <p:attrName>ppt_h</p:attrName>
                                        </p:attrNameLst>
                                      </p:cBhvr>
                                      <p:tavLst>
                                        <p:tav tm="0">
                                          <p:val>
                                            <p:fltVal val="0"/>
                                          </p:val>
                                        </p:tav>
                                        <p:tav tm="100000">
                                          <p:val>
                                            <p:strVal val="#ppt_h"/>
                                          </p:val>
                                        </p:tav>
                                      </p:tavLst>
                                    </p:anim>
                                    <p:animEffect transition="in" filter="fade">
                                      <p:cBhvr>
                                        <p:cTn id="31"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5" grpId="1"/>
      <p:bldP spid="27"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4EFEA"/>
        </a:solidFill>
        <a:effectLst/>
      </p:bgPr>
    </p:bg>
    <p:spTree>
      <p:nvGrpSpPr>
        <p:cNvPr id="1" name=""/>
        <p:cNvGrpSpPr/>
        <p:nvPr/>
      </p:nvGrpSpPr>
      <p:grpSpPr>
        <a:xfrm>
          <a:off x="0" y="0"/>
          <a:ext cx="0" cy="0"/>
          <a:chOff x="0" y="0"/>
          <a:chExt cx="0" cy="0"/>
        </a:xfrm>
      </p:grpSpPr>
      <p:grpSp>
        <p:nvGrpSpPr>
          <p:cNvPr id="2" name="Group 2"/>
          <p:cNvGrpSpPr/>
          <p:nvPr/>
        </p:nvGrpSpPr>
        <p:grpSpPr>
          <a:xfrm>
            <a:off x="15201900" y="278760"/>
            <a:ext cx="3086100" cy="3086100"/>
            <a:chOff x="0" y="0"/>
            <a:chExt cx="812800" cy="812800"/>
          </a:xfrm>
          <a:solidFill>
            <a:srgbClr val="AC9981"/>
          </a:solidFill>
        </p:grpSpPr>
        <p:sp>
          <p:nvSpPr>
            <p:cNvPr id="3" name="Freeform 3"/>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grpFill/>
          </p:spPr>
        </p:sp>
        <p:sp>
          <p:nvSpPr>
            <p:cNvPr id="4" name="TextBox 4"/>
            <p:cNvSpPr txBox="1"/>
            <p:nvPr/>
          </p:nvSpPr>
          <p:spPr>
            <a:xfrm>
              <a:off x="0" y="-66675"/>
              <a:ext cx="812800" cy="879475"/>
            </a:xfrm>
            <a:prstGeom prst="rect">
              <a:avLst/>
            </a:prstGeom>
            <a:grpFill/>
          </p:spPr>
          <p:txBody>
            <a:bodyPr lIns="50800" tIns="50800" rIns="50800" bIns="50800" rtlCol="0" anchor="ctr"/>
            <a:lstStyle/>
            <a:p>
              <a:pPr algn="ctr">
                <a:lnSpc>
                  <a:spcPts val="3499"/>
                </a:lnSpc>
              </a:pPr>
              <a:endParaRPr/>
            </a:p>
          </p:txBody>
        </p:sp>
      </p:grpSp>
      <p:sp>
        <p:nvSpPr>
          <p:cNvPr id="29" name="Freeform 3">
            <a:extLst>
              <a:ext uri="{FF2B5EF4-FFF2-40B4-BE49-F238E27FC236}">
                <a16:creationId xmlns:a16="http://schemas.microsoft.com/office/drawing/2014/main" id="{05B01263-CD1A-42E0-8A70-A02451D3C212}"/>
              </a:ext>
            </a:extLst>
          </p:cNvPr>
          <p:cNvSpPr/>
          <p:nvPr/>
        </p:nvSpPr>
        <p:spPr>
          <a:xfrm>
            <a:off x="1447800" y="2950499"/>
            <a:ext cx="16113058" cy="2497801"/>
          </a:xfrm>
          <a:custGeom>
            <a:avLst/>
            <a:gdLst/>
            <a:ahLst/>
            <a:cxnLst/>
            <a:rect l="l" t="t" r="r" b="b"/>
            <a:pathLst>
              <a:path w="812800" h="812800">
                <a:moveTo>
                  <a:pt x="0" y="0"/>
                </a:moveTo>
                <a:lnTo>
                  <a:pt x="812800" y="0"/>
                </a:lnTo>
                <a:lnTo>
                  <a:pt x="812800" y="812800"/>
                </a:lnTo>
                <a:lnTo>
                  <a:pt x="0" y="812800"/>
                </a:lnTo>
                <a:close/>
              </a:path>
            </a:pathLst>
          </a:custGeom>
          <a:noFill/>
          <a:ln w="38100">
            <a:solidFill>
              <a:schemeClr val="tx1"/>
            </a:solidFill>
          </a:ln>
        </p:spPr>
      </p:sp>
      <p:grpSp>
        <p:nvGrpSpPr>
          <p:cNvPr id="26" name="Group 26"/>
          <p:cNvGrpSpPr/>
          <p:nvPr/>
        </p:nvGrpSpPr>
        <p:grpSpPr>
          <a:xfrm>
            <a:off x="0" y="0"/>
            <a:ext cx="630133" cy="10287000"/>
            <a:chOff x="0" y="0"/>
            <a:chExt cx="165961" cy="2709333"/>
          </a:xfrm>
        </p:grpSpPr>
        <p:sp>
          <p:nvSpPr>
            <p:cNvPr id="27" name="Freeform 27"/>
            <p:cNvSpPr/>
            <p:nvPr/>
          </p:nvSpPr>
          <p:spPr>
            <a:xfrm>
              <a:off x="0" y="0"/>
              <a:ext cx="165961" cy="2709333"/>
            </a:xfrm>
            <a:custGeom>
              <a:avLst/>
              <a:gdLst/>
              <a:ahLst/>
              <a:cxnLst/>
              <a:rect l="l" t="t" r="r" b="b"/>
              <a:pathLst>
                <a:path w="165961" h="2709333">
                  <a:moveTo>
                    <a:pt x="0" y="0"/>
                  </a:moveTo>
                  <a:lnTo>
                    <a:pt x="165961" y="0"/>
                  </a:lnTo>
                  <a:lnTo>
                    <a:pt x="165961" y="2709333"/>
                  </a:lnTo>
                  <a:lnTo>
                    <a:pt x="0" y="2709333"/>
                  </a:lnTo>
                  <a:close/>
                </a:path>
              </a:pathLst>
            </a:custGeom>
            <a:solidFill>
              <a:srgbClr val="816456"/>
            </a:solidFill>
          </p:spPr>
        </p:sp>
        <p:sp>
          <p:nvSpPr>
            <p:cNvPr id="28" name="TextBox 28"/>
            <p:cNvSpPr txBox="1"/>
            <p:nvPr/>
          </p:nvSpPr>
          <p:spPr>
            <a:xfrm>
              <a:off x="0" y="-66675"/>
              <a:ext cx="812800" cy="879475"/>
            </a:xfrm>
            <a:prstGeom prst="rect">
              <a:avLst/>
            </a:prstGeom>
          </p:spPr>
          <p:txBody>
            <a:bodyPr lIns="50800" tIns="50800" rIns="50800" bIns="50800" rtlCol="0" anchor="ctr"/>
            <a:lstStyle/>
            <a:p>
              <a:pPr algn="ctr">
                <a:lnSpc>
                  <a:spcPts val="3499"/>
                </a:lnSpc>
              </a:pPr>
              <a:endParaRPr/>
            </a:p>
          </p:txBody>
        </p:sp>
      </p:grpSp>
      <p:sp>
        <p:nvSpPr>
          <p:cNvPr id="31" name="Freeform 3">
            <a:extLst>
              <a:ext uri="{FF2B5EF4-FFF2-40B4-BE49-F238E27FC236}">
                <a16:creationId xmlns:a16="http://schemas.microsoft.com/office/drawing/2014/main" id="{BE129C86-78E0-4ED3-9999-E5B959E86528}"/>
              </a:ext>
            </a:extLst>
          </p:cNvPr>
          <p:cNvSpPr/>
          <p:nvPr/>
        </p:nvSpPr>
        <p:spPr>
          <a:xfrm>
            <a:off x="1166187" y="2435261"/>
            <a:ext cx="16113058" cy="2497801"/>
          </a:xfrm>
          <a:custGeom>
            <a:avLst/>
            <a:gdLst/>
            <a:ahLst/>
            <a:cxnLst/>
            <a:rect l="l" t="t" r="r" b="b"/>
            <a:pathLst>
              <a:path w="812800" h="812800">
                <a:moveTo>
                  <a:pt x="0" y="0"/>
                </a:moveTo>
                <a:lnTo>
                  <a:pt x="812800" y="0"/>
                </a:lnTo>
                <a:lnTo>
                  <a:pt x="812800" y="812800"/>
                </a:lnTo>
                <a:lnTo>
                  <a:pt x="0" y="812800"/>
                </a:lnTo>
                <a:close/>
              </a:path>
            </a:pathLst>
          </a:custGeom>
          <a:solidFill>
            <a:srgbClr val="816456"/>
          </a:solidFill>
        </p:spPr>
      </p:sp>
      <p:sp>
        <p:nvSpPr>
          <p:cNvPr id="37" name="TextBox 36">
            <a:extLst>
              <a:ext uri="{FF2B5EF4-FFF2-40B4-BE49-F238E27FC236}">
                <a16:creationId xmlns:a16="http://schemas.microsoft.com/office/drawing/2014/main" id="{DAF887DA-EBBD-4227-BB34-0D2ED6400854}"/>
              </a:ext>
            </a:extLst>
          </p:cNvPr>
          <p:cNvSpPr txBox="1"/>
          <p:nvPr/>
        </p:nvSpPr>
        <p:spPr>
          <a:xfrm>
            <a:off x="1227472" y="2611924"/>
            <a:ext cx="15841328" cy="1998176"/>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400"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a:t>
            </a:r>
            <a:r>
              <a:rPr lang="en-US" sz="4400" dirty="0">
                <a:solidFill>
                  <a:prstClr val="white"/>
                </a:solidFill>
                <a:latin typeface="Arial" panose="020B0604020202020204" pitchFamily="34" charset="0"/>
                <a:cs typeface="Arial" panose="020B0604020202020204" pitchFamily="34" charset="0"/>
              </a:rPr>
              <a:t>ả lực và gia tốc đều là các đại lượng có hướng. </a:t>
            </a:r>
          </a:p>
          <a:p>
            <a:pPr marL="0" marR="0" lvl="0" indent="0" algn="ctr" defTabSz="914400" rtl="0" eaLnBrk="1" fontAlgn="auto" latinLnBrk="0" hangingPunct="1">
              <a:lnSpc>
                <a:spcPct val="150000"/>
              </a:lnSpc>
              <a:spcBef>
                <a:spcPts val="0"/>
              </a:spcBef>
              <a:spcAft>
                <a:spcPts val="0"/>
              </a:spcAft>
              <a:buClrTx/>
              <a:buSzTx/>
              <a:buFontTx/>
              <a:buNone/>
              <a:tabLst/>
              <a:defRPr/>
            </a:pPr>
            <a:r>
              <a:rPr lang="en-US" sz="4400" dirty="0">
                <a:solidFill>
                  <a:prstClr val="white"/>
                </a:solidFill>
                <a:latin typeface="Arial" panose="020B0604020202020204" pitchFamily="34" charset="0"/>
                <a:cs typeface="Arial" panose="020B0604020202020204" pitchFamily="34" charset="0"/>
              </a:rPr>
              <a:t>Vậy hướng của chúng có liên hệ với nhau như thế nào? </a:t>
            </a:r>
            <a:endParaRPr kumimoji="0" lang="en-US" sz="4400"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44" name="Picture 43">
            <a:extLst>
              <a:ext uri="{FF2B5EF4-FFF2-40B4-BE49-F238E27FC236}">
                <a16:creationId xmlns:a16="http://schemas.microsoft.com/office/drawing/2014/main" id="{4D09798D-77F1-47B4-8691-6EF1A890FC8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232249" y="5464516"/>
            <a:ext cx="4091846" cy="4091846"/>
          </a:xfrm>
          <a:prstGeom prst="rect">
            <a:avLst/>
          </a:prstGeom>
        </p:spPr>
      </p:pic>
      <p:pic>
        <p:nvPicPr>
          <p:cNvPr id="6" name="Picture 5" descr="A picture containing icon&#10;&#10;Description automatically generated">
            <a:extLst>
              <a:ext uri="{FF2B5EF4-FFF2-40B4-BE49-F238E27FC236}">
                <a16:creationId xmlns:a16="http://schemas.microsoft.com/office/drawing/2014/main" id="{9BE4479E-FC7E-4FF5-8134-E55C07556643}"/>
              </a:ext>
            </a:extLst>
          </p:cNvPr>
          <p:cNvPicPr>
            <a:picLocks noChangeAspect="1"/>
          </p:cNvPicPr>
          <p:nvPr/>
        </p:nvPicPr>
        <p:blipFill>
          <a:blip r:embed="rId3" cstate="print">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a:xfrm>
            <a:off x="640337" y="-25713"/>
            <a:ext cx="2636263" cy="2144375"/>
          </a:xfrm>
          <a:prstGeom prst="rect">
            <a:avLst/>
          </a:prstGeom>
        </p:spPr>
      </p:pic>
      <p:sp>
        <p:nvSpPr>
          <p:cNvPr id="15" name="TextBox 18">
            <a:extLst>
              <a:ext uri="{FF2B5EF4-FFF2-40B4-BE49-F238E27FC236}">
                <a16:creationId xmlns:a16="http://schemas.microsoft.com/office/drawing/2014/main" id="{CDE20B69-53E3-4A9C-A0EC-1F43D807B67A}"/>
              </a:ext>
            </a:extLst>
          </p:cNvPr>
          <p:cNvSpPr txBox="1"/>
          <p:nvPr/>
        </p:nvSpPr>
        <p:spPr>
          <a:xfrm>
            <a:off x="3587797" y="510163"/>
            <a:ext cx="8070803" cy="1185068"/>
          </a:xfrm>
          <a:prstGeom prst="rect">
            <a:avLst/>
          </a:prstGeom>
        </p:spPr>
        <p:txBody>
          <a:bodyPr wrap="square" lIns="0" tIns="0" rIns="0" bIns="0" rtlCol="0" anchor="t">
            <a:spAutoFit/>
          </a:bodyPr>
          <a:lstStyle/>
          <a:p>
            <a:pPr marL="0" marR="0" lvl="0" indent="0" algn="just" defTabSz="914400" rtl="0" eaLnBrk="1" fontAlgn="auto" latinLnBrk="0" hangingPunct="1">
              <a:lnSpc>
                <a:spcPts val="10499"/>
              </a:lnSpc>
              <a:spcBef>
                <a:spcPts val="0"/>
              </a:spcBef>
              <a:spcAft>
                <a:spcPts val="0"/>
              </a:spcAft>
              <a:buClrTx/>
              <a:buSzTx/>
              <a:buFontTx/>
              <a:buNone/>
              <a:tabLst/>
              <a:defRPr/>
            </a:pPr>
            <a:r>
              <a:rPr lang="en-US" sz="6000" b="1" spc="69" dirty="0">
                <a:solidFill>
                  <a:srgbClr val="816456"/>
                </a:solidFill>
                <a:latin typeface="Arial" panose="020B0604020202020204" pitchFamily="34" charset="0"/>
                <a:cs typeface="Arial" panose="020B0604020202020204" pitchFamily="34" charset="0"/>
              </a:rPr>
              <a:t>Thảo luận nhóm đôi </a:t>
            </a:r>
            <a:endParaRPr kumimoji="0" lang="en-US" sz="6000" b="1" i="0" u="none" strike="noStrike" kern="1200" cap="none" spc="69" normalizeH="0" baseline="0" noProof="0" dirty="0">
              <a:ln>
                <a:noFill/>
              </a:ln>
              <a:solidFill>
                <a:srgbClr val="816456"/>
              </a:solidFill>
              <a:effectLst/>
              <a:uLnTx/>
              <a:uFillTx/>
              <a:latin typeface="Arial" panose="020B0604020202020204" pitchFamily="34" charset="0"/>
              <a:ea typeface="+mn-ea"/>
              <a:cs typeface="Arial" panose="020B0604020202020204" pitchFamily="34" charset="0"/>
            </a:endParaRPr>
          </a:p>
        </p:txBody>
      </p:sp>
      <p:sp>
        <p:nvSpPr>
          <p:cNvPr id="25" name="TextBox 24">
            <a:extLst>
              <a:ext uri="{FF2B5EF4-FFF2-40B4-BE49-F238E27FC236}">
                <a16:creationId xmlns:a16="http://schemas.microsoft.com/office/drawing/2014/main" id="{14A20BF2-0389-41C9-AEC7-F4C7CA2B2080}"/>
              </a:ext>
            </a:extLst>
          </p:cNvPr>
          <p:cNvSpPr txBox="1"/>
          <p:nvPr/>
        </p:nvSpPr>
        <p:spPr>
          <a:xfrm>
            <a:off x="1222959" y="5884779"/>
            <a:ext cx="12416464" cy="3671583"/>
          </a:xfrm>
          <a:prstGeom prst="rect">
            <a:avLst/>
          </a:prstGeom>
          <a:noFill/>
        </p:spPr>
        <p:txBody>
          <a:bodyPr wrap="square">
            <a:spAutoFit/>
          </a:bodyPr>
          <a:lstStyle/>
          <a:p>
            <a:pPr algn="just">
              <a:lnSpc>
                <a:spcPct val="150000"/>
              </a:lnSpc>
            </a:pPr>
            <a:r>
              <a:rPr lang="en-US" sz="4000" b="1" i="1" u="sng" dirty="0">
                <a:latin typeface="Arial" panose="020B0604020202020204" pitchFamily="34" charset="0"/>
                <a:cs typeface="Arial" panose="020B0604020202020204" pitchFamily="34" charset="0"/>
              </a:rPr>
              <a:t>Gợi ý:</a:t>
            </a:r>
            <a:r>
              <a:rPr lang="en-US" sz="4000" b="1" i="1" dirty="0">
                <a:latin typeface="Arial" panose="020B0604020202020204" pitchFamily="34" charset="0"/>
                <a:cs typeface="Arial" panose="020B0604020202020204" pitchFamily="34" charset="0"/>
              </a:rPr>
              <a:t> </a:t>
            </a:r>
            <a:r>
              <a:rPr lang="en-US" sz="4000" dirty="0">
                <a:latin typeface="Arial" panose="020B0604020202020204" pitchFamily="34" charset="0"/>
                <a:cs typeface="Arial" panose="020B0604020202020204" pitchFamily="34" charset="0"/>
              </a:rPr>
              <a:t>P</a:t>
            </a:r>
            <a:r>
              <a:rPr lang="vi-VN" sz="4000" dirty="0">
                <a:latin typeface="Arial" panose="020B0604020202020204" pitchFamily="34" charset="0"/>
                <a:cs typeface="Arial" panose="020B0604020202020204" pitchFamily="34" charset="0"/>
              </a:rPr>
              <a:t>hân tích trường hợp vận động viên nhảy dù ở bài trước (khi chưa bung dù và khi dù bung ra) để rút ra được mối liên hệ giữa hướng của lực và hướng của gia tốc. </a:t>
            </a:r>
          </a:p>
        </p:txBody>
      </p:sp>
    </p:spTree>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4EFEA"/>
        </a:solidFill>
        <a:effectLst/>
      </p:bgPr>
    </p:bg>
    <p:spTree>
      <p:nvGrpSpPr>
        <p:cNvPr id="1" name=""/>
        <p:cNvGrpSpPr/>
        <p:nvPr/>
      </p:nvGrpSpPr>
      <p:grpSpPr>
        <a:xfrm>
          <a:off x="0" y="0"/>
          <a:ext cx="0" cy="0"/>
          <a:chOff x="0" y="0"/>
          <a:chExt cx="0" cy="0"/>
        </a:xfrm>
      </p:grpSpPr>
      <p:grpSp>
        <p:nvGrpSpPr>
          <p:cNvPr id="3" name="Group 3"/>
          <p:cNvGrpSpPr/>
          <p:nvPr/>
        </p:nvGrpSpPr>
        <p:grpSpPr>
          <a:xfrm>
            <a:off x="8001000" y="0"/>
            <a:ext cx="716982" cy="10287000"/>
            <a:chOff x="0" y="0"/>
            <a:chExt cx="812800" cy="11661754"/>
          </a:xfrm>
        </p:grpSpPr>
        <p:sp>
          <p:nvSpPr>
            <p:cNvPr id="4" name="Freeform 4"/>
            <p:cNvSpPr/>
            <p:nvPr/>
          </p:nvSpPr>
          <p:spPr>
            <a:xfrm>
              <a:off x="0" y="0"/>
              <a:ext cx="812800" cy="11661754"/>
            </a:xfrm>
            <a:custGeom>
              <a:avLst/>
              <a:gdLst/>
              <a:ahLst/>
              <a:cxnLst/>
              <a:rect l="l" t="t" r="r" b="b"/>
              <a:pathLst>
                <a:path w="812800" h="11661754">
                  <a:moveTo>
                    <a:pt x="0" y="0"/>
                  </a:moveTo>
                  <a:lnTo>
                    <a:pt x="812800" y="0"/>
                  </a:lnTo>
                  <a:lnTo>
                    <a:pt x="812800" y="11661754"/>
                  </a:lnTo>
                  <a:lnTo>
                    <a:pt x="0" y="11661754"/>
                  </a:lnTo>
                  <a:close/>
                </a:path>
              </a:pathLst>
            </a:custGeom>
            <a:solidFill>
              <a:srgbClr val="AC9981"/>
            </a:solidFill>
          </p:spPr>
        </p:sp>
        <p:sp>
          <p:nvSpPr>
            <p:cNvPr id="5" name="TextBox 5"/>
            <p:cNvSpPr txBox="1"/>
            <p:nvPr/>
          </p:nvSpPr>
          <p:spPr>
            <a:xfrm>
              <a:off x="0" y="-66675"/>
              <a:ext cx="812800" cy="879475"/>
            </a:xfrm>
            <a:prstGeom prst="rect">
              <a:avLst/>
            </a:prstGeom>
          </p:spPr>
          <p:txBody>
            <a:bodyPr lIns="50800" tIns="50800" rIns="50800" bIns="50800" rtlCol="0" anchor="ctr"/>
            <a:lstStyle/>
            <a:p>
              <a:pPr marL="0" marR="0" lvl="0" indent="0" algn="ctr" defTabSz="914400" rtl="0" eaLnBrk="1" fontAlgn="auto" latinLnBrk="0" hangingPunct="1">
                <a:lnSpc>
                  <a:spcPts val="34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a:off x="0" y="-253157"/>
            <a:ext cx="8079663" cy="10540157"/>
            <a:chOff x="0" y="-66675"/>
            <a:chExt cx="2813618" cy="2776008"/>
          </a:xfrm>
        </p:grpSpPr>
        <p:sp>
          <p:nvSpPr>
            <p:cNvPr id="7" name="Freeform 7"/>
            <p:cNvSpPr/>
            <p:nvPr/>
          </p:nvSpPr>
          <p:spPr>
            <a:xfrm>
              <a:off x="0" y="0"/>
              <a:ext cx="2813618" cy="2709333"/>
            </a:xfrm>
            <a:custGeom>
              <a:avLst/>
              <a:gdLst/>
              <a:ahLst/>
              <a:cxnLst/>
              <a:rect l="l" t="t" r="r" b="b"/>
              <a:pathLst>
                <a:path w="2859446" h="2709333">
                  <a:moveTo>
                    <a:pt x="0" y="0"/>
                  </a:moveTo>
                  <a:lnTo>
                    <a:pt x="2859446" y="0"/>
                  </a:lnTo>
                  <a:lnTo>
                    <a:pt x="2859446" y="2709333"/>
                  </a:lnTo>
                  <a:lnTo>
                    <a:pt x="0" y="2709333"/>
                  </a:lnTo>
                  <a:close/>
                </a:path>
              </a:pathLst>
            </a:custGeom>
            <a:solidFill>
              <a:srgbClr val="D4C9BB"/>
            </a:solidFill>
          </p:spPr>
        </p:sp>
        <p:sp>
          <p:nvSpPr>
            <p:cNvPr id="8" name="TextBox 8"/>
            <p:cNvSpPr txBox="1"/>
            <p:nvPr/>
          </p:nvSpPr>
          <p:spPr>
            <a:xfrm>
              <a:off x="0" y="-66675"/>
              <a:ext cx="812800" cy="879475"/>
            </a:xfrm>
            <a:prstGeom prst="rect">
              <a:avLst/>
            </a:prstGeom>
          </p:spPr>
          <p:txBody>
            <a:bodyPr lIns="50800" tIns="50800" rIns="50800" bIns="50800" rtlCol="0" anchor="ctr"/>
            <a:lstStyle/>
            <a:p>
              <a:pPr marL="0" marR="0" lvl="0" indent="0" algn="ctr" defTabSz="914400" rtl="0" eaLnBrk="1" fontAlgn="auto" latinLnBrk="0" hangingPunct="1">
                <a:lnSpc>
                  <a:spcPts val="34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4" name="Google Shape;1299;p28">
            <a:extLst>
              <a:ext uri="{FF2B5EF4-FFF2-40B4-BE49-F238E27FC236}">
                <a16:creationId xmlns:a16="http://schemas.microsoft.com/office/drawing/2014/main" id="{BC29F97B-EEA5-407D-99EC-0C77AEA12458}"/>
              </a:ext>
            </a:extLst>
          </p:cNvPr>
          <p:cNvSpPr/>
          <p:nvPr/>
        </p:nvSpPr>
        <p:spPr>
          <a:xfrm>
            <a:off x="-744421" y="-71515"/>
            <a:ext cx="3822900" cy="2304750"/>
          </a:xfrm>
          <a:custGeom>
            <a:avLst/>
            <a:gdLst/>
            <a:ahLst/>
            <a:cxnLst/>
            <a:rect l="l" t="t" r="r" b="b"/>
            <a:pathLst>
              <a:path w="103773" h="70753" extrusionOk="0">
                <a:moveTo>
                  <a:pt x="103773" y="0"/>
                </a:moveTo>
                <a:cubicBezTo>
                  <a:pt x="102564" y="7860"/>
                  <a:pt x="96946" y="15805"/>
                  <a:pt x="89833" y="19361"/>
                </a:cubicBezTo>
                <a:cubicBezTo>
                  <a:pt x="84210" y="22172"/>
                  <a:pt x="77180" y="21229"/>
                  <a:pt x="70989" y="20136"/>
                </a:cubicBezTo>
                <a:cubicBezTo>
                  <a:pt x="66298" y="19308"/>
                  <a:pt x="56531" y="19881"/>
                  <a:pt x="57566" y="15231"/>
                </a:cubicBezTo>
                <a:cubicBezTo>
                  <a:pt x="58282" y="12012"/>
                  <a:pt x="65043" y="14190"/>
                  <a:pt x="67375" y="16522"/>
                </a:cubicBezTo>
                <a:cubicBezTo>
                  <a:pt x="70258" y="19405"/>
                  <a:pt x="71807" y="25771"/>
                  <a:pt x="68924" y="28654"/>
                </a:cubicBezTo>
                <a:cubicBezTo>
                  <a:pt x="60051" y="37527"/>
                  <a:pt x="42646" y="28367"/>
                  <a:pt x="31751" y="34592"/>
                </a:cubicBezTo>
                <a:cubicBezTo>
                  <a:pt x="27312" y="37128"/>
                  <a:pt x="27868" y="45150"/>
                  <a:pt x="29944" y="49822"/>
                </a:cubicBezTo>
                <a:cubicBezTo>
                  <a:pt x="31911" y="54249"/>
                  <a:pt x="37537" y="59473"/>
                  <a:pt x="34849" y="63504"/>
                </a:cubicBezTo>
                <a:cubicBezTo>
                  <a:pt x="28404" y="73169"/>
                  <a:pt x="6444" y="73169"/>
                  <a:pt x="0" y="63504"/>
                </a:cubicBezTo>
              </a:path>
            </a:pathLst>
          </a:custGeom>
          <a:noFill/>
          <a:ln w="38100" cap="flat" cmpd="sng">
            <a:solidFill>
              <a:srgbClr val="816456"/>
            </a:solidFill>
            <a:prstDash val="dot"/>
            <a:round/>
            <a:headEnd type="none" w="med" len="med"/>
            <a:tailEnd type="none" w="med" len="med"/>
          </a:ln>
        </p:spPr>
      </p:sp>
      <p:sp>
        <p:nvSpPr>
          <p:cNvPr id="64" name="TextBox 63">
            <a:extLst>
              <a:ext uri="{FF2B5EF4-FFF2-40B4-BE49-F238E27FC236}">
                <a16:creationId xmlns:a16="http://schemas.microsoft.com/office/drawing/2014/main" id="{DE268654-A1E5-498E-8B47-07E426E83A49}"/>
              </a:ext>
            </a:extLst>
          </p:cNvPr>
          <p:cNvSpPr txBox="1"/>
          <p:nvPr/>
        </p:nvSpPr>
        <p:spPr>
          <a:xfrm>
            <a:off x="9518083" y="186660"/>
            <a:ext cx="8312729" cy="4594912"/>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4000" b="1" i="1" u="none" strike="noStrike" kern="1200" cap="none" spc="0" normalizeH="0" baseline="0" noProof="0" dirty="0">
                <a:ln>
                  <a:noFill/>
                </a:ln>
                <a:solidFill>
                  <a:srgbClr val="4C393B"/>
                </a:solidFill>
                <a:effectLst/>
                <a:uLnTx/>
                <a:uFillTx/>
                <a:latin typeface="Arial" panose="020B0604020202020204" pitchFamily="34" charset="0"/>
                <a:ea typeface="+mn-ea"/>
                <a:cs typeface="Arial" panose="020B0604020202020204" pitchFamily="34" charset="0"/>
              </a:rPr>
              <a:t>Khi chưa bung dù, </a:t>
            </a:r>
            <a:r>
              <a:rPr kumimoji="0" lang="en-US" sz="4000" b="0" i="0" u="none" strike="noStrike" kern="1200" cap="none" spc="0" normalizeH="0" baseline="0" noProof="0" dirty="0">
                <a:ln>
                  <a:noFill/>
                </a:ln>
                <a:solidFill>
                  <a:srgbClr val="4C393B"/>
                </a:solidFill>
                <a:effectLst/>
                <a:uLnTx/>
                <a:uFillTx/>
                <a:latin typeface="Arial" panose="020B0604020202020204" pitchFamily="34" charset="0"/>
                <a:ea typeface="+mn-ea"/>
                <a:cs typeface="Arial" panose="020B0604020202020204" pitchFamily="34" charset="0"/>
              </a:rPr>
              <a:t>P &gt; F</a:t>
            </a:r>
            <a:r>
              <a:rPr kumimoji="0" lang="en-US" sz="4000" b="0" i="0" u="none" strike="noStrike" kern="1200" cap="none" spc="0" normalizeH="0" baseline="-25000" noProof="0" dirty="0">
                <a:ln>
                  <a:noFill/>
                </a:ln>
                <a:solidFill>
                  <a:srgbClr val="4C393B"/>
                </a:solidFill>
                <a:effectLst/>
                <a:uLnTx/>
                <a:uFillTx/>
                <a:latin typeface="Arial" panose="020B0604020202020204" pitchFamily="34" charset="0"/>
                <a:ea typeface="+mn-ea"/>
                <a:cs typeface="Arial" panose="020B0604020202020204" pitchFamily="34" charset="0"/>
              </a:rPr>
              <a:t>c</a:t>
            </a:r>
            <a:r>
              <a:rPr kumimoji="0" lang="en-US" sz="4000" b="0" i="0" u="none" strike="noStrike" kern="1200" cap="none" spc="0" normalizeH="0" noProof="0" dirty="0">
                <a:ln>
                  <a:noFill/>
                </a:ln>
                <a:solidFill>
                  <a:srgbClr val="4C393B"/>
                </a:solidFill>
                <a:effectLst/>
                <a:uLnTx/>
                <a:uFillTx/>
                <a:latin typeface="Arial" panose="020B0604020202020204" pitchFamily="34" charset="0"/>
                <a:ea typeface="+mn-ea"/>
                <a:cs typeface="Arial" panose="020B0604020202020204" pitchFamily="34" charset="0"/>
              </a:rPr>
              <a:t> </a:t>
            </a:r>
          </a:p>
          <a:p>
            <a:pPr lvl="0" algn="just">
              <a:lnSpc>
                <a:spcPct val="150000"/>
              </a:lnSpc>
              <a:defRPr/>
            </a:pPr>
            <a:r>
              <a:rPr lang="en-US" sz="4000" dirty="0">
                <a:latin typeface="Arial" panose="020B0604020202020204" pitchFamily="34" charset="0"/>
                <a:cs typeface="Arial" panose="020B0604020202020204" pitchFamily="34" charset="0"/>
              </a:rPr>
              <a:t>→</a:t>
            </a:r>
            <a:r>
              <a:rPr lang="vi-VN" sz="4000" dirty="0">
                <a:solidFill>
                  <a:srgbClr val="4C393B"/>
                </a:solidFill>
                <a:latin typeface="Arial" panose="020B0604020202020204" pitchFamily="34" charset="0"/>
                <a:cs typeface="Arial" panose="020B0604020202020204" pitchFamily="34" charset="0"/>
              </a:rPr>
              <a:t> </a:t>
            </a:r>
            <a:r>
              <a:rPr lang="en-US" sz="4000" baseline="0" dirty="0">
                <a:solidFill>
                  <a:srgbClr val="4C393B"/>
                </a:solidFill>
                <a:latin typeface="Arial" panose="020B0604020202020204" pitchFamily="34" charset="0"/>
                <a:cs typeface="Arial" panose="020B0604020202020204" pitchFamily="34" charset="0"/>
              </a:rPr>
              <a:t>Hợp lực có cùng hướng với trọng lực. Lúc này người rơi nhanh dần chứng tỏ gia tốc hướng xuống, cùng chiều chuyển động </a:t>
            </a:r>
            <a:endParaRPr kumimoji="0" lang="en-US" sz="4000" b="0" i="0" u="none" strike="noStrike" kern="1200" cap="none" spc="0" normalizeH="0" baseline="0" noProof="0" dirty="0">
              <a:ln>
                <a:noFill/>
              </a:ln>
              <a:solidFill>
                <a:srgbClr val="4C393B"/>
              </a:solidFill>
              <a:effectLst/>
              <a:uLnTx/>
              <a:uFillTx/>
              <a:latin typeface="Arial" panose="020B0604020202020204" pitchFamily="34" charset="0"/>
              <a:ea typeface="+mn-ea"/>
              <a:cs typeface="Arial" panose="020B0604020202020204" pitchFamily="34" charset="0"/>
            </a:endParaRPr>
          </a:p>
        </p:txBody>
      </p:sp>
      <p:sp>
        <p:nvSpPr>
          <p:cNvPr id="69" name="TextBox 68">
            <a:extLst>
              <a:ext uri="{FF2B5EF4-FFF2-40B4-BE49-F238E27FC236}">
                <a16:creationId xmlns:a16="http://schemas.microsoft.com/office/drawing/2014/main" id="{713F45B0-C3F9-41DE-84FC-A7AB2A164D15}"/>
              </a:ext>
            </a:extLst>
          </p:cNvPr>
          <p:cNvSpPr txBox="1"/>
          <p:nvPr/>
        </p:nvSpPr>
        <p:spPr>
          <a:xfrm>
            <a:off x="9378666" y="5143500"/>
            <a:ext cx="8523673" cy="4594912"/>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4000" b="1" i="1" u="none" strike="noStrike" kern="1200" cap="none" spc="0" normalizeH="0" baseline="0" noProof="0" dirty="0">
                <a:ln>
                  <a:noFill/>
                </a:ln>
                <a:solidFill>
                  <a:srgbClr val="4C393B"/>
                </a:solidFill>
                <a:effectLst/>
                <a:uLnTx/>
                <a:uFillTx/>
                <a:latin typeface="Arial" panose="020B0604020202020204" pitchFamily="34" charset="0"/>
                <a:ea typeface="+mn-ea"/>
                <a:cs typeface="Arial" panose="020B0604020202020204" pitchFamily="34" charset="0"/>
              </a:rPr>
              <a:t>Khi bung dù,</a:t>
            </a:r>
            <a:r>
              <a:rPr kumimoji="0" lang="en-US" sz="4000" b="1" i="1" u="none" strike="noStrike" kern="1200" cap="none" spc="0" normalizeH="0" baseline="0" noProof="0" dirty="0">
                <a:ln>
                  <a:noFill/>
                </a:ln>
                <a:solidFill>
                  <a:srgbClr val="4C393B"/>
                </a:solidFill>
                <a:effectLst/>
                <a:uLnTx/>
                <a:uFillTx/>
                <a:latin typeface="Arial" panose="020B0604020202020204" pitchFamily="34" charset="0"/>
                <a:ea typeface="+mn-ea"/>
                <a:cs typeface="Arial" panose="020B0604020202020204" pitchFamily="34" charset="0"/>
              </a:rPr>
              <a:t> </a:t>
            </a:r>
            <a:r>
              <a:rPr kumimoji="0" lang="en-US" sz="4000" i="1" u="none" strike="noStrike" kern="1200" cap="none" spc="0" normalizeH="0" baseline="0" noProof="0" dirty="0">
                <a:ln>
                  <a:noFill/>
                </a:ln>
                <a:solidFill>
                  <a:srgbClr val="4C393B"/>
                </a:solidFill>
                <a:effectLst/>
                <a:uLnTx/>
                <a:uFillTx/>
                <a:latin typeface="Arial" panose="020B0604020202020204" pitchFamily="34" charset="0"/>
                <a:ea typeface="+mn-ea"/>
                <a:cs typeface="Arial" panose="020B0604020202020204" pitchFamily="34" charset="0"/>
              </a:rPr>
              <a:t>F</a:t>
            </a:r>
            <a:r>
              <a:rPr kumimoji="0" lang="en-US" sz="4000" i="1" u="none" strike="noStrike" kern="1200" cap="none" spc="0" normalizeH="0" baseline="-25000" noProof="0" dirty="0">
                <a:ln>
                  <a:noFill/>
                </a:ln>
                <a:solidFill>
                  <a:srgbClr val="4C393B"/>
                </a:solidFill>
                <a:effectLst/>
                <a:uLnTx/>
                <a:uFillTx/>
                <a:latin typeface="Arial" panose="020B0604020202020204" pitchFamily="34" charset="0"/>
                <a:ea typeface="+mn-ea"/>
                <a:cs typeface="Arial" panose="020B0604020202020204" pitchFamily="34" charset="0"/>
              </a:rPr>
              <a:t>c</a:t>
            </a:r>
            <a:r>
              <a:rPr kumimoji="0" lang="en-US" sz="4000" i="1" u="none" strike="noStrike" kern="1200" cap="none" spc="0" normalizeH="0" noProof="0" dirty="0">
                <a:ln>
                  <a:noFill/>
                </a:ln>
                <a:solidFill>
                  <a:srgbClr val="4C393B"/>
                </a:solidFill>
                <a:effectLst/>
                <a:uLnTx/>
                <a:uFillTx/>
                <a:latin typeface="Arial" panose="020B0604020202020204" pitchFamily="34" charset="0"/>
                <a:ea typeface="+mn-ea"/>
                <a:cs typeface="Arial" panose="020B0604020202020204" pitchFamily="34" charset="0"/>
              </a:rPr>
              <a:t> &gt; P</a:t>
            </a:r>
          </a:p>
          <a:p>
            <a:pPr lvl="0" algn="just">
              <a:lnSpc>
                <a:spcPct val="150000"/>
              </a:lnSpc>
              <a:defRPr/>
            </a:pPr>
            <a:r>
              <a:rPr lang="en-US" sz="4000" dirty="0">
                <a:latin typeface="Arial" panose="020B0604020202020204" pitchFamily="34" charset="0"/>
                <a:cs typeface="Arial" panose="020B0604020202020204" pitchFamily="34" charset="0"/>
              </a:rPr>
              <a:t>→</a:t>
            </a:r>
            <a:r>
              <a:rPr kumimoji="0" lang="en-US" sz="4000" b="0" i="0" u="none" strike="noStrike" kern="1200" cap="none" spc="0" normalizeH="0" baseline="0" noProof="0" dirty="0">
                <a:ln>
                  <a:noFill/>
                </a:ln>
                <a:solidFill>
                  <a:srgbClr val="4C393B"/>
                </a:solidFill>
                <a:effectLst/>
                <a:uLnTx/>
                <a:uFillTx/>
                <a:latin typeface="Arial" panose="020B0604020202020204" pitchFamily="34" charset="0"/>
                <a:ea typeface="+mn-ea"/>
                <a:cs typeface="Arial" panose="020B0604020202020204" pitchFamily="34" charset="0"/>
              </a:rPr>
              <a:t> Hợp lực có cùng hướng với lực cản. Lúc này tốc độ rơi của người giảm dần chứng tỏ gia tốc hướng lên, ngược chiều chuyển động. </a:t>
            </a:r>
          </a:p>
        </p:txBody>
      </p:sp>
      <p:pic>
        <p:nvPicPr>
          <p:cNvPr id="9" name="Picture 8" descr="Diagram&#10;&#10;Description automatically generated">
            <a:extLst>
              <a:ext uri="{FF2B5EF4-FFF2-40B4-BE49-F238E27FC236}">
                <a16:creationId xmlns:a16="http://schemas.microsoft.com/office/drawing/2014/main" id="{AB7D358E-D6A5-463E-80A4-B1A6165825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2109" y="3427006"/>
            <a:ext cx="7096783" cy="4140620"/>
          </a:xfrm>
          <a:prstGeom prst="rect">
            <a:avLst/>
          </a:prstGeom>
          <a:ln w="28575">
            <a:solidFill>
              <a:srgbClr val="816456"/>
            </a:solidFill>
          </a:ln>
        </p:spPr>
      </p:pic>
      <p:grpSp>
        <p:nvGrpSpPr>
          <p:cNvPr id="18" name="Google Shape;3251;p58">
            <a:extLst>
              <a:ext uri="{FF2B5EF4-FFF2-40B4-BE49-F238E27FC236}">
                <a16:creationId xmlns:a16="http://schemas.microsoft.com/office/drawing/2014/main" id="{3C0AD846-C36B-413E-B0C0-25D7FDFFAF61}"/>
              </a:ext>
            </a:extLst>
          </p:cNvPr>
          <p:cNvGrpSpPr/>
          <p:nvPr/>
        </p:nvGrpSpPr>
        <p:grpSpPr>
          <a:xfrm rot="21312793">
            <a:off x="675572" y="1000599"/>
            <a:ext cx="2100888" cy="1710800"/>
            <a:chOff x="1653025" y="454925"/>
            <a:chExt cx="1274250" cy="1201725"/>
          </a:xfrm>
        </p:grpSpPr>
        <p:sp>
          <p:nvSpPr>
            <p:cNvPr id="19" name="Google Shape;3252;p58">
              <a:extLst>
                <a:ext uri="{FF2B5EF4-FFF2-40B4-BE49-F238E27FC236}">
                  <a16:creationId xmlns:a16="http://schemas.microsoft.com/office/drawing/2014/main" id="{9A235EA8-775C-4383-B326-CC414C097BAE}"/>
                </a:ext>
              </a:extLst>
            </p:cNvPr>
            <p:cNvSpPr/>
            <p:nvPr/>
          </p:nvSpPr>
          <p:spPr>
            <a:xfrm>
              <a:off x="1653025" y="454925"/>
              <a:ext cx="1274250" cy="1201725"/>
            </a:xfrm>
            <a:custGeom>
              <a:avLst/>
              <a:gdLst/>
              <a:ahLst/>
              <a:cxnLst/>
              <a:rect l="l" t="t" r="r" b="b"/>
              <a:pathLst>
                <a:path w="50970" h="48069" extrusionOk="0">
                  <a:moveTo>
                    <a:pt x="11909" y="1635"/>
                  </a:moveTo>
                  <a:cubicBezTo>
                    <a:pt x="12142" y="1635"/>
                    <a:pt x="12376" y="1702"/>
                    <a:pt x="12576" y="1836"/>
                  </a:cubicBezTo>
                  <a:lnTo>
                    <a:pt x="21215" y="7840"/>
                  </a:lnTo>
                  <a:lnTo>
                    <a:pt x="23083" y="7106"/>
                  </a:lnTo>
                  <a:cubicBezTo>
                    <a:pt x="23150" y="7039"/>
                    <a:pt x="23217" y="7039"/>
                    <a:pt x="23250" y="7039"/>
                  </a:cubicBezTo>
                  <a:cubicBezTo>
                    <a:pt x="23450" y="7039"/>
                    <a:pt x="23650" y="7173"/>
                    <a:pt x="23684" y="7339"/>
                  </a:cubicBezTo>
                  <a:lnTo>
                    <a:pt x="24351" y="8974"/>
                  </a:lnTo>
                  <a:cubicBezTo>
                    <a:pt x="24418" y="9207"/>
                    <a:pt x="24351" y="9474"/>
                    <a:pt x="24084" y="9608"/>
                  </a:cubicBezTo>
                  <a:lnTo>
                    <a:pt x="23851" y="9708"/>
                  </a:lnTo>
                  <a:lnTo>
                    <a:pt x="26819" y="11776"/>
                  </a:lnTo>
                  <a:lnTo>
                    <a:pt x="28721" y="10975"/>
                  </a:lnTo>
                  <a:cubicBezTo>
                    <a:pt x="28754" y="10942"/>
                    <a:pt x="28854" y="10942"/>
                    <a:pt x="28888" y="10942"/>
                  </a:cubicBezTo>
                  <a:cubicBezTo>
                    <a:pt x="29054" y="10942"/>
                    <a:pt x="29288" y="11042"/>
                    <a:pt x="29321" y="11209"/>
                  </a:cubicBezTo>
                  <a:lnTo>
                    <a:pt x="29988" y="12843"/>
                  </a:lnTo>
                  <a:cubicBezTo>
                    <a:pt x="30055" y="13110"/>
                    <a:pt x="29988" y="13344"/>
                    <a:pt x="29721" y="13477"/>
                  </a:cubicBezTo>
                  <a:lnTo>
                    <a:pt x="29421" y="13611"/>
                  </a:lnTo>
                  <a:lnTo>
                    <a:pt x="32190" y="15512"/>
                  </a:lnTo>
                  <a:cubicBezTo>
                    <a:pt x="33157" y="15145"/>
                    <a:pt x="34058" y="14778"/>
                    <a:pt x="34892" y="14445"/>
                  </a:cubicBezTo>
                  <a:cubicBezTo>
                    <a:pt x="35392" y="14211"/>
                    <a:pt x="35826" y="14044"/>
                    <a:pt x="36259" y="13877"/>
                  </a:cubicBezTo>
                  <a:cubicBezTo>
                    <a:pt x="38361" y="13044"/>
                    <a:pt x="39695" y="12610"/>
                    <a:pt x="39695" y="12610"/>
                  </a:cubicBezTo>
                  <a:cubicBezTo>
                    <a:pt x="40729" y="12176"/>
                    <a:pt x="41730" y="11843"/>
                    <a:pt x="42597" y="11643"/>
                  </a:cubicBezTo>
                  <a:cubicBezTo>
                    <a:pt x="42664" y="11643"/>
                    <a:pt x="42697" y="11609"/>
                    <a:pt x="42731" y="11609"/>
                  </a:cubicBezTo>
                  <a:cubicBezTo>
                    <a:pt x="43665" y="11376"/>
                    <a:pt x="44499" y="11209"/>
                    <a:pt x="45199" y="11176"/>
                  </a:cubicBezTo>
                  <a:cubicBezTo>
                    <a:pt x="45366" y="11176"/>
                    <a:pt x="45566" y="11142"/>
                    <a:pt x="45733" y="11142"/>
                  </a:cubicBezTo>
                  <a:lnTo>
                    <a:pt x="46700" y="11142"/>
                  </a:lnTo>
                  <a:cubicBezTo>
                    <a:pt x="47434" y="11176"/>
                    <a:pt x="48035" y="11276"/>
                    <a:pt x="48502" y="11342"/>
                  </a:cubicBezTo>
                  <a:cubicBezTo>
                    <a:pt x="48568" y="11342"/>
                    <a:pt x="48668" y="11376"/>
                    <a:pt x="48735" y="11442"/>
                  </a:cubicBezTo>
                  <a:cubicBezTo>
                    <a:pt x="48935" y="11542"/>
                    <a:pt x="49102" y="11709"/>
                    <a:pt x="49202" y="11943"/>
                  </a:cubicBezTo>
                  <a:cubicBezTo>
                    <a:pt x="49269" y="12143"/>
                    <a:pt x="49269" y="12376"/>
                    <a:pt x="49235" y="12643"/>
                  </a:cubicBezTo>
                  <a:cubicBezTo>
                    <a:pt x="49202" y="12710"/>
                    <a:pt x="49202" y="12810"/>
                    <a:pt x="49102" y="12843"/>
                  </a:cubicBezTo>
                  <a:cubicBezTo>
                    <a:pt x="49035" y="13010"/>
                    <a:pt x="48902" y="13177"/>
                    <a:pt x="48735" y="13344"/>
                  </a:cubicBezTo>
                  <a:cubicBezTo>
                    <a:pt x="48602" y="13511"/>
                    <a:pt x="48435" y="13711"/>
                    <a:pt x="48235" y="13944"/>
                  </a:cubicBezTo>
                  <a:cubicBezTo>
                    <a:pt x="48101" y="14111"/>
                    <a:pt x="47934" y="14278"/>
                    <a:pt x="47768" y="14378"/>
                  </a:cubicBezTo>
                  <a:cubicBezTo>
                    <a:pt x="47501" y="14678"/>
                    <a:pt x="47201" y="14945"/>
                    <a:pt x="46834" y="15212"/>
                  </a:cubicBezTo>
                  <a:cubicBezTo>
                    <a:pt x="46700" y="15345"/>
                    <a:pt x="46533" y="15479"/>
                    <a:pt x="46367" y="15545"/>
                  </a:cubicBezTo>
                  <a:cubicBezTo>
                    <a:pt x="46167" y="15712"/>
                    <a:pt x="45900" y="15879"/>
                    <a:pt x="45700" y="16012"/>
                  </a:cubicBezTo>
                  <a:cubicBezTo>
                    <a:pt x="45399" y="16212"/>
                    <a:pt x="45066" y="16379"/>
                    <a:pt x="44732" y="16613"/>
                  </a:cubicBezTo>
                  <a:cubicBezTo>
                    <a:pt x="44665" y="16713"/>
                    <a:pt x="44632" y="16780"/>
                    <a:pt x="44565" y="16780"/>
                  </a:cubicBezTo>
                  <a:cubicBezTo>
                    <a:pt x="44399" y="16846"/>
                    <a:pt x="44232" y="16980"/>
                    <a:pt x="44032" y="17046"/>
                  </a:cubicBezTo>
                  <a:cubicBezTo>
                    <a:pt x="43365" y="17380"/>
                    <a:pt x="42631" y="17780"/>
                    <a:pt x="41797" y="18114"/>
                  </a:cubicBezTo>
                  <a:lnTo>
                    <a:pt x="41530" y="18214"/>
                  </a:lnTo>
                  <a:cubicBezTo>
                    <a:pt x="41396" y="18247"/>
                    <a:pt x="41230" y="18347"/>
                    <a:pt x="41030" y="18447"/>
                  </a:cubicBezTo>
                  <a:cubicBezTo>
                    <a:pt x="40896" y="18481"/>
                    <a:pt x="40729" y="18547"/>
                    <a:pt x="40529" y="18648"/>
                  </a:cubicBezTo>
                  <a:cubicBezTo>
                    <a:pt x="40362" y="18714"/>
                    <a:pt x="40162" y="18814"/>
                    <a:pt x="39962" y="18881"/>
                  </a:cubicBezTo>
                  <a:cubicBezTo>
                    <a:pt x="39729" y="18981"/>
                    <a:pt x="39495" y="19081"/>
                    <a:pt x="39228" y="19181"/>
                  </a:cubicBezTo>
                  <a:cubicBezTo>
                    <a:pt x="38494" y="19481"/>
                    <a:pt x="37627" y="19848"/>
                    <a:pt x="36626" y="20249"/>
                  </a:cubicBezTo>
                  <a:cubicBezTo>
                    <a:pt x="36460" y="20349"/>
                    <a:pt x="36293" y="20382"/>
                    <a:pt x="36126" y="20482"/>
                  </a:cubicBezTo>
                  <a:cubicBezTo>
                    <a:pt x="35792" y="20582"/>
                    <a:pt x="35392" y="20749"/>
                    <a:pt x="35025" y="20882"/>
                  </a:cubicBezTo>
                  <a:lnTo>
                    <a:pt x="34391" y="21149"/>
                  </a:lnTo>
                  <a:lnTo>
                    <a:pt x="33724" y="24485"/>
                  </a:lnTo>
                  <a:lnTo>
                    <a:pt x="33724" y="24485"/>
                  </a:lnTo>
                  <a:lnTo>
                    <a:pt x="34058" y="24352"/>
                  </a:lnTo>
                  <a:cubicBezTo>
                    <a:pt x="34125" y="24318"/>
                    <a:pt x="34191" y="24318"/>
                    <a:pt x="34225" y="24318"/>
                  </a:cubicBezTo>
                  <a:cubicBezTo>
                    <a:pt x="34391" y="24318"/>
                    <a:pt x="34625" y="24418"/>
                    <a:pt x="34658" y="24618"/>
                  </a:cubicBezTo>
                  <a:lnTo>
                    <a:pt x="35325" y="26220"/>
                  </a:lnTo>
                  <a:cubicBezTo>
                    <a:pt x="35392" y="26487"/>
                    <a:pt x="35325" y="26720"/>
                    <a:pt x="35059" y="26853"/>
                  </a:cubicBezTo>
                  <a:lnTo>
                    <a:pt x="33124" y="27654"/>
                  </a:lnTo>
                  <a:lnTo>
                    <a:pt x="32390" y="31157"/>
                  </a:lnTo>
                  <a:lnTo>
                    <a:pt x="32690" y="31023"/>
                  </a:lnTo>
                  <a:cubicBezTo>
                    <a:pt x="32724" y="30990"/>
                    <a:pt x="32824" y="30990"/>
                    <a:pt x="32857" y="30990"/>
                  </a:cubicBezTo>
                  <a:cubicBezTo>
                    <a:pt x="33024" y="30990"/>
                    <a:pt x="33224" y="31123"/>
                    <a:pt x="33291" y="31290"/>
                  </a:cubicBezTo>
                  <a:lnTo>
                    <a:pt x="33958" y="32891"/>
                  </a:lnTo>
                  <a:cubicBezTo>
                    <a:pt x="34025" y="33158"/>
                    <a:pt x="33958" y="33391"/>
                    <a:pt x="33691" y="33525"/>
                  </a:cubicBezTo>
                  <a:lnTo>
                    <a:pt x="31790" y="34292"/>
                  </a:lnTo>
                  <a:lnTo>
                    <a:pt x="29721" y="44533"/>
                  </a:lnTo>
                  <a:cubicBezTo>
                    <a:pt x="29688" y="44866"/>
                    <a:pt x="29488" y="45133"/>
                    <a:pt x="29188" y="45300"/>
                  </a:cubicBezTo>
                  <a:lnTo>
                    <a:pt x="27386" y="46367"/>
                  </a:lnTo>
                  <a:cubicBezTo>
                    <a:pt x="27353" y="46401"/>
                    <a:pt x="27320" y="46401"/>
                    <a:pt x="27286" y="46401"/>
                  </a:cubicBezTo>
                  <a:cubicBezTo>
                    <a:pt x="27153" y="46401"/>
                    <a:pt x="27020" y="46334"/>
                    <a:pt x="26986" y="46167"/>
                  </a:cubicBezTo>
                  <a:lnTo>
                    <a:pt x="25118" y="27888"/>
                  </a:lnTo>
                  <a:lnTo>
                    <a:pt x="24885" y="27054"/>
                  </a:lnTo>
                  <a:cubicBezTo>
                    <a:pt x="24818" y="26787"/>
                    <a:pt x="24685" y="26487"/>
                    <a:pt x="24551" y="26153"/>
                  </a:cubicBezTo>
                  <a:cubicBezTo>
                    <a:pt x="24484" y="25986"/>
                    <a:pt x="24451" y="25819"/>
                    <a:pt x="24351" y="25686"/>
                  </a:cubicBezTo>
                  <a:cubicBezTo>
                    <a:pt x="24218" y="25486"/>
                    <a:pt x="24117" y="25219"/>
                    <a:pt x="23951" y="25052"/>
                  </a:cubicBezTo>
                  <a:cubicBezTo>
                    <a:pt x="23684" y="25152"/>
                    <a:pt x="23384" y="25219"/>
                    <a:pt x="23150" y="25352"/>
                  </a:cubicBezTo>
                  <a:cubicBezTo>
                    <a:pt x="22683" y="25519"/>
                    <a:pt x="22183" y="25686"/>
                    <a:pt x="21682" y="25853"/>
                  </a:cubicBezTo>
                  <a:cubicBezTo>
                    <a:pt x="19781" y="26520"/>
                    <a:pt x="17813" y="27120"/>
                    <a:pt x="15978" y="27654"/>
                  </a:cubicBezTo>
                  <a:cubicBezTo>
                    <a:pt x="15711" y="27721"/>
                    <a:pt x="15511" y="27787"/>
                    <a:pt x="15278" y="27854"/>
                  </a:cubicBezTo>
                  <a:cubicBezTo>
                    <a:pt x="13843" y="28288"/>
                    <a:pt x="12509" y="28621"/>
                    <a:pt x="11208" y="28888"/>
                  </a:cubicBezTo>
                  <a:lnTo>
                    <a:pt x="9674" y="36627"/>
                  </a:lnTo>
                  <a:cubicBezTo>
                    <a:pt x="9640" y="36827"/>
                    <a:pt x="9474" y="37027"/>
                    <a:pt x="9307" y="37127"/>
                  </a:cubicBezTo>
                  <a:lnTo>
                    <a:pt x="8440" y="37561"/>
                  </a:lnTo>
                  <a:cubicBezTo>
                    <a:pt x="8373" y="37628"/>
                    <a:pt x="8306" y="37628"/>
                    <a:pt x="8273" y="37628"/>
                  </a:cubicBezTo>
                  <a:cubicBezTo>
                    <a:pt x="8106" y="37628"/>
                    <a:pt x="7939" y="37494"/>
                    <a:pt x="7873" y="37294"/>
                  </a:cubicBezTo>
                  <a:lnTo>
                    <a:pt x="6939" y="29555"/>
                  </a:lnTo>
                  <a:lnTo>
                    <a:pt x="6772" y="29522"/>
                  </a:lnTo>
                  <a:cubicBezTo>
                    <a:pt x="5771" y="29856"/>
                    <a:pt x="4604" y="30223"/>
                    <a:pt x="3303" y="30556"/>
                  </a:cubicBezTo>
                  <a:lnTo>
                    <a:pt x="3269" y="30556"/>
                  </a:lnTo>
                  <a:cubicBezTo>
                    <a:pt x="3036" y="30556"/>
                    <a:pt x="2969" y="30323"/>
                    <a:pt x="3169" y="30189"/>
                  </a:cubicBezTo>
                  <a:cubicBezTo>
                    <a:pt x="4370" y="29522"/>
                    <a:pt x="5437" y="28988"/>
                    <a:pt x="6371" y="28521"/>
                  </a:cubicBezTo>
                  <a:lnTo>
                    <a:pt x="6505" y="28455"/>
                  </a:lnTo>
                  <a:lnTo>
                    <a:pt x="1835" y="22217"/>
                  </a:lnTo>
                  <a:cubicBezTo>
                    <a:pt x="1668" y="22017"/>
                    <a:pt x="1802" y="21716"/>
                    <a:pt x="2035" y="21650"/>
                  </a:cubicBezTo>
                  <a:lnTo>
                    <a:pt x="3002" y="21383"/>
                  </a:lnTo>
                  <a:cubicBezTo>
                    <a:pt x="3102" y="21383"/>
                    <a:pt x="3136" y="21349"/>
                    <a:pt x="3203" y="21349"/>
                  </a:cubicBezTo>
                  <a:cubicBezTo>
                    <a:pt x="3369" y="21349"/>
                    <a:pt x="3503" y="21383"/>
                    <a:pt x="3636" y="21483"/>
                  </a:cubicBezTo>
                  <a:lnTo>
                    <a:pt x="10074" y="25986"/>
                  </a:lnTo>
                  <a:cubicBezTo>
                    <a:pt x="11442" y="25186"/>
                    <a:pt x="12843" y="24352"/>
                    <a:pt x="14377" y="23551"/>
                  </a:cubicBezTo>
                  <a:cubicBezTo>
                    <a:pt x="14811" y="23351"/>
                    <a:pt x="15244" y="23117"/>
                    <a:pt x="15678" y="22884"/>
                  </a:cubicBezTo>
                  <a:cubicBezTo>
                    <a:pt x="15878" y="22784"/>
                    <a:pt x="16145" y="22684"/>
                    <a:pt x="16345" y="22550"/>
                  </a:cubicBezTo>
                  <a:cubicBezTo>
                    <a:pt x="16812" y="22350"/>
                    <a:pt x="17213" y="22117"/>
                    <a:pt x="17680" y="21883"/>
                  </a:cubicBezTo>
                  <a:cubicBezTo>
                    <a:pt x="17880" y="21783"/>
                    <a:pt x="18147" y="21683"/>
                    <a:pt x="18347" y="21550"/>
                  </a:cubicBezTo>
                  <a:cubicBezTo>
                    <a:pt x="19247" y="21116"/>
                    <a:pt x="20181" y="20682"/>
                    <a:pt x="21082" y="20282"/>
                  </a:cubicBezTo>
                  <a:cubicBezTo>
                    <a:pt x="21349" y="20149"/>
                    <a:pt x="21582" y="20015"/>
                    <a:pt x="21849" y="19948"/>
                  </a:cubicBezTo>
                  <a:cubicBezTo>
                    <a:pt x="21816" y="19515"/>
                    <a:pt x="21682" y="19115"/>
                    <a:pt x="21549" y="18714"/>
                  </a:cubicBezTo>
                  <a:cubicBezTo>
                    <a:pt x="21215" y="17847"/>
                    <a:pt x="20715" y="17113"/>
                    <a:pt x="20715" y="17113"/>
                  </a:cubicBezTo>
                  <a:lnTo>
                    <a:pt x="15144" y="9841"/>
                  </a:lnTo>
                  <a:lnTo>
                    <a:pt x="9474" y="2636"/>
                  </a:lnTo>
                  <a:cubicBezTo>
                    <a:pt x="9374" y="2503"/>
                    <a:pt x="9374" y="2336"/>
                    <a:pt x="9507" y="2269"/>
                  </a:cubicBezTo>
                  <a:cubicBezTo>
                    <a:pt x="9540" y="2202"/>
                    <a:pt x="9574" y="2202"/>
                    <a:pt x="9640" y="2169"/>
                  </a:cubicBezTo>
                  <a:lnTo>
                    <a:pt x="11675" y="1669"/>
                  </a:lnTo>
                  <a:cubicBezTo>
                    <a:pt x="11742" y="1669"/>
                    <a:pt x="11842" y="1635"/>
                    <a:pt x="11909" y="1635"/>
                  </a:cubicBezTo>
                  <a:close/>
                  <a:moveTo>
                    <a:pt x="11942" y="1"/>
                  </a:moveTo>
                  <a:cubicBezTo>
                    <a:pt x="11709" y="1"/>
                    <a:pt x="11508" y="34"/>
                    <a:pt x="11275" y="101"/>
                  </a:cubicBezTo>
                  <a:lnTo>
                    <a:pt x="9207" y="601"/>
                  </a:lnTo>
                  <a:cubicBezTo>
                    <a:pt x="8873" y="668"/>
                    <a:pt x="8606" y="835"/>
                    <a:pt x="8340" y="1035"/>
                  </a:cubicBezTo>
                  <a:cubicBezTo>
                    <a:pt x="7606" y="1702"/>
                    <a:pt x="7506" y="2870"/>
                    <a:pt x="8139" y="3670"/>
                  </a:cubicBezTo>
                  <a:lnTo>
                    <a:pt x="13810" y="10875"/>
                  </a:lnTo>
                  <a:lnTo>
                    <a:pt x="19447" y="18014"/>
                  </a:lnTo>
                  <a:cubicBezTo>
                    <a:pt x="19514" y="18147"/>
                    <a:pt x="19714" y="18547"/>
                    <a:pt x="19948" y="18981"/>
                  </a:cubicBezTo>
                  <a:cubicBezTo>
                    <a:pt x="19147" y="19348"/>
                    <a:pt x="18380" y="19682"/>
                    <a:pt x="17680" y="20049"/>
                  </a:cubicBezTo>
                  <a:cubicBezTo>
                    <a:pt x="17446" y="20182"/>
                    <a:pt x="17213" y="20249"/>
                    <a:pt x="16979" y="20382"/>
                  </a:cubicBezTo>
                  <a:cubicBezTo>
                    <a:pt x="16512" y="20582"/>
                    <a:pt x="16045" y="20849"/>
                    <a:pt x="15611" y="21049"/>
                  </a:cubicBezTo>
                  <a:cubicBezTo>
                    <a:pt x="15378" y="21183"/>
                    <a:pt x="15144" y="21249"/>
                    <a:pt x="14944" y="21383"/>
                  </a:cubicBezTo>
                  <a:cubicBezTo>
                    <a:pt x="14477" y="21583"/>
                    <a:pt x="14044" y="21850"/>
                    <a:pt x="13610" y="22083"/>
                  </a:cubicBezTo>
                  <a:cubicBezTo>
                    <a:pt x="12342" y="22750"/>
                    <a:pt x="11208" y="23384"/>
                    <a:pt x="10141" y="24018"/>
                  </a:cubicBezTo>
                  <a:lnTo>
                    <a:pt x="4604" y="20115"/>
                  </a:lnTo>
                  <a:cubicBezTo>
                    <a:pt x="4170" y="19815"/>
                    <a:pt x="3703" y="19682"/>
                    <a:pt x="3203" y="19682"/>
                  </a:cubicBezTo>
                  <a:cubicBezTo>
                    <a:pt x="3002" y="19682"/>
                    <a:pt x="2769" y="19715"/>
                    <a:pt x="2535" y="19782"/>
                  </a:cubicBezTo>
                  <a:lnTo>
                    <a:pt x="1601" y="20015"/>
                  </a:lnTo>
                  <a:cubicBezTo>
                    <a:pt x="968" y="20182"/>
                    <a:pt x="434" y="20682"/>
                    <a:pt x="200" y="21316"/>
                  </a:cubicBezTo>
                  <a:cubicBezTo>
                    <a:pt x="0" y="21917"/>
                    <a:pt x="134" y="22650"/>
                    <a:pt x="501" y="23184"/>
                  </a:cubicBezTo>
                  <a:lnTo>
                    <a:pt x="4036" y="27888"/>
                  </a:lnTo>
                  <a:lnTo>
                    <a:pt x="2435" y="28755"/>
                  </a:lnTo>
                  <a:cubicBezTo>
                    <a:pt x="1668" y="29188"/>
                    <a:pt x="1301" y="30056"/>
                    <a:pt x="1501" y="30856"/>
                  </a:cubicBezTo>
                  <a:cubicBezTo>
                    <a:pt x="1701" y="31690"/>
                    <a:pt x="2469" y="32257"/>
                    <a:pt x="3303" y="32257"/>
                  </a:cubicBezTo>
                  <a:cubicBezTo>
                    <a:pt x="3469" y="32257"/>
                    <a:pt x="3636" y="32224"/>
                    <a:pt x="3803" y="32191"/>
                  </a:cubicBezTo>
                  <a:cubicBezTo>
                    <a:pt x="4370" y="32024"/>
                    <a:pt x="5004" y="31857"/>
                    <a:pt x="5538" y="31690"/>
                  </a:cubicBezTo>
                  <a:lnTo>
                    <a:pt x="6271" y="37528"/>
                  </a:lnTo>
                  <a:cubicBezTo>
                    <a:pt x="6371" y="38528"/>
                    <a:pt x="7272" y="39329"/>
                    <a:pt x="8273" y="39329"/>
                  </a:cubicBezTo>
                  <a:cubicBezTo>
                    <a:pt x="8606" y="39329"/>
                    <a:pt x="8940" y="39229"/>
                    <a:pt x="9207" y="39062"/>
                  </a:cubicBezTo>
                  <a:lnTo>
                    <a:pt x="10107" y="38629"/>
                  </a:lnTo>
                  <a:cubicBezTo>
                    <a:pt x="10708" y="38295"/>
                    <a:pt x="11175" y="37661"/>
                    <a:pt x="11308" y="36994"/>
                  </a:cubicBezTo>
                  <a:lnTo>
                    <a:pt x="12643" y="30256"/>
                  </a:lnTo>
                  <a:cubicBezTo>
                    <a:pt x="13610" y="30022"/>
                    <a:pt x="14644" y="29756"/>
                    <a:pt x="15711" y="29422"/>
                  </a:cubicBezTo>
                  <a:cubicBezTo>
                    <a:pt x="15978" y="29355"/>
                    <a:pt x="16178" y="29322"/>
                    <a:pt x="16445" y="29222"/>
                  </a:cubicBezTo>
                  <a:cubicBezTo>
                    <a:pt x="18213" y="28721"/>
                    <a:pt x="20181" y="28088"/>
                    <a:pt x="22216" y="27387"/>
                  </a:cubicBezTo>
                  <a:cubicBezTo>
                    <a:pt x="22516" y="27320"/>
                    <a:pt x="22850" y="27187"/>
                    <a:pt x="23150" y="27087"/>
                  </a:cubicBezTo>
                  <a:cubicBezTo>
                    <a:pt x="23183" y="27220"/>
                    <a:pt x="23217" y="27387"/>
                    <a:pt x="23317" y="27554"/>
                  </a:cubicBezTo>
                  <a:cubicBezTo>
                    <a:pt x="23384" y="27854"/>
                    <a:pt x="23450" y="28054"/>
                    <a:pt x="23484" y="28188"/>
                  </a:cubicBezTo>
                  <a:lnTo>
                    <a:pt x="25318" y="46334"/>
                  </a:lnTo>
                  <a:cubicBezTo>
                    <a:pt x="25385" y="47335"/>
                    <a:pt x="26219" y="48069"/>
                    <a:pt x="27220" y="48069"/>
                  </a:cubicBezTo>
                  <a:lnTo>
                    <a:pt x="27286" y="48069"/>
                  </a:lnTo>
                  <a:cubicBezTo>
                    <a:pt x="27620" y="48069"/>
                    <a:pt x="27954" y="48002"/>
                    <a:pt x="28220" y="47835"/>
                  </a:cubicBezTo>
                  <a:lnTo>
                    <a:pt x="30022" y="46734"/>
                  </a:lnTo>
                  <a:cubicBezTo>
                    <a:pt x="30689" y="46334"/>
                    <a:pt x="31189" y="45667"/>
                    <a:pt x="31356" y="44866"/>
                  </a:cubicBezTo>
                  <a:lnTo>
                    <a:pt x="33191" y="35493"/>
                  </a:lnTo>
                  <a:lnTo>
                    <a:pt x="34291" y="35059"/>
                  </a:lnTo>
                  <a:cubicBezTo>
                    <a:pt x="34825" y="34859"/>
                    <a:pt x="35225" y="34426"/>
                    <a:pt x="35459" y="33925"/>
                  </a:cubicBezTo>
                  <a:cubicBezTo>
                    <a:pt x="35659" y="33391"/>
                    <a:pt x="35659" y="32858"/>
                    <a:pt x="35459" y="32324"/>
                  </a:cubicBezTo>
                  <a:lnTo>
                    <a:pt x="34792" y="30690"/>
                  </a:lnTo>
                  <a:cubicBezTo>
                    <a:pt x="34658" y="30389"/>
                    <a:pt x="34492" y="30156"/>
                    <a:pt x="34291" y="29922"/>
                  </a:cubicBezTo>
                  <a:lnTo>
                    <a:pt x="34492" y="28855"/>
                  </a:lnTo>
                  <a:lnTo>
                    <a:pt x="35626" y="28388"/>
                  </a:lnTo>
                  <a:cubicBezTo>
                    <a:pt x="36693" y="27921"/>
                    <a:pt x="37227" y="26720"/>
                    <a:pt x="36793" y="25586"/>
                  </a:cubicBezTo>
                  <a:lnTo>
                    <a:pt x="36126" y="23985"/>
                  </a:lnTo>
                  <a:cubicBezTo>
                    <a:pt x="35993" y="23684"/>
                    <a:pt x="35826" y="23418"/>
                    <a:pt x="35559" y="23217"/>
                  </a:cubicBezTo>
                  <a:lnTo>
                    <a:pt x="35726" y="22350"/>
                  </a:lnTo>
                  <a:cubicBezTo>
                    <a:pt x="36026" y="22217"/>
                    <a:pt x="36326" y="22083"/>
                    <a:pt x="36626" y="22017"/>
                  </a:cubicBezTo>
                  <a:lnTo>
                    <a:pt x="37127" y="21816"/>
                  </a:lnTo>
                  <a:cubicBezTo>
                    <a:pt x="38127" y="21383"/>
                    <a:pt x="38995" y="21016"/>
                    <a:pt x="39729" y="20716"/>
                  </a:cubicBezTo>
                  <a:cubicBezTo>
                    <a:pt x="39995" y="20582"/>
                    <a:pt x="40229" y="20516"/>
                    <a:pt x="40462" y="20415"/>
                  </a:cubicBezTo>
                  <a:lnTo>
                    <a:pt x="41030" y="20182"/>
                  </a:lnTo>
                  <a:lnTo>
                    <a:pt x="41530" y="19982"/>
                  </a:lnTo>
                  <a:lnTo>
                    <a:pt x="42064" y="19748"/>
                  </a:lnTo>
                  <a:lnTo>
                    <a:pt x="42330" y="19648"/>
                  </a:lnTo>
                  <a:cubicBezTo>
                    <a:pt x="43164" y="19315"/>
                    <a:pt x="43965" y="18914"/>
                    <a:pt x="44699" y="18547"/>
                  </a:cubicBezTo>
                  <a:cubicBezTo>
                    <a:pt x="44999" y="18447"/>
                    <a:pt x="45199" y="18314"/>
                    <a:pt x="45366" y="18214"/>
                  </a:cubicBezTo>
                  <a:cubicBezTo>
                    <a:pt x="45433" y="18181"/>
                    <a:pt x="45433" y="18181"/>
                    <a:pt x="45499" y="18147"/>
                  </a:cubicBezTo>
                  <a:cubicBezTo>
                    <a:pt x="45833" y="17947"/>
                    <a:pt x="46167" y="17714"/>
                    <a:pt x="46533" y="17513"/>
                  </a:cubicBezTo>
                  <a:cubicBezTo>
                    <a:pt x="46834" y="17313"/>
                    <a:pt x="47067" y="17146"/>
                    <a:pt x="47301" y="16980"/>
                  </a:cubicBezTo>
                  <a:lnTo>
                    <a:pt x="47801" y="16613"/>
                  </a:lnTo>
                  <a:cubicBezTo>
                    <a:pt x="48168" y="16313"/>
                    <a:pt x="48502" y="15979"/>
                    <a:pt x="48868" y="15645"/>
                  </a:cubicBezTo>
                  <a:lnTo>
                    <a:pt x="49402" y="15112"/>
                  </a:lnTo>
                  <a:cubicBezTo>
                    <a:pt x="49636" y="14878"/>
                    <a:pt x="49802" y="14645"/>
                    <a:pt x="50003" y="14378"/>
                  </a:cubicBezTo>
                  <a:cubicBezTo>
                    <a:pt x="50169" y="14178"/>
                    <a:pt x="50303" y="13978"/>
                    <a:pt x="50470" y="13777"/>
                  </a:cubicBezTo>
                  <a:cubicBezTo>
                    <a:pt x="50570" y="13611"/>
                    <a:pt x="50670" y="13377"/>
                    <a:pt x="50736" y="13177"/>
                  </a:cubicBezTo>
                  <a:cubicBezTo>
                    <a:pt x="50970" y="12610"/>
                    <a:pt x="50903" y="11943"/>
                    <a:pt x="50703" y="11342"/>
                  </a:cubicBezTo>
                  <a:cubicBezTo>
                    <a:pt x="50470" y="10775"/>
                    <a:pt x="50036" y="10275"/>
                    <a:pt x="49469" y="9975"/>
                  </a:cubicBezTo>
                  <a:lnTo>
                    <a:pt x="48835" y="9708"/>
                  </a:lnTo>
                  <a:cubicBezTo>
                    <a:pt x="48168" y="9541"/>
                    <a:pt x="47434" y="9474"/>
                    <a:pt x="46700" y="9441"/>
                  </a:cubicBezTo>
                  <a:lnTo>
                    <a:pt x="45566" y="9441"/>
                  </a:lnTo>
                  <a:cubicBezTo>
                    <a:pt x="45366" y="9441"/>
                    <a:pt x="45199" y="9474"/>
                    <a:pt x="44999" y="9474"/>
                  </a:cubicBezTo>
                  <a:cubicBezTo>
                    <a:pt x="44098" y="9541"/>
                    <a:pt x="43198" y="9708"/>
                    <a:pt x="42230" y="9941"/>
                  </a:cubicBezTo>
                  <a:cubicBezTo>
                    <a:pt x="42197" y="9941"/>
                    <a:pt x="42164" y="9941"/>
                    <a:pt x="42097" y="9975"/>
                  </a:cubicBezTo>
                  <a:lnTo>
                    <a:pt x="42064" y="9975"/>
                  </a:lnTo>
                  <a:cubicBezTo>
                    <a:pt x="41063" y="10208"/>
                    <a:pt x="40029" y="10542"/>
                    <a:pt x="38928" y="11009"/>
                  </a:cubicBezTo>
                  <a:cubicBezTo>
                    <a:pt x="38728" y="11109"/>
                    <a:pt x="37494" y="11542"/>
                    <a:pt x="35526" y="12310"/>
                  </a:cubicBezTo>
                  <a:cubicBezTo>
                    <a:pt x="35125" y="12476"/>
                    <a:pt x="34658" y="12643"/>
                    <a:pt x="34158" y="12843"/>
                  </a:cubicBezTo>
                  <a:cubicBezTo>
                    <a:pt x="33558" y="13110"/>
                    <a:pt x="32957" y="13344"/>
                    <a:pt x="32290" y="13611"/>
                  </a:cubicBezTo>
                  <a:lnTo>
                    <a:pt x="31556" y="13110"/>
                  </a:lnTo>
                  <a:cubicBezTo>
                    <a:pt x="31556" y="12810"/>
                    <a:pt x="31523" y="12510"/>
                    <a:pt x="31389" y="12210"/>
                  </a:cubicBezTo>
                  <a:lnTo>
                    <a:pt x="30722" y="10608"/>
                  </a:lnTo>
                  <a:cubicBezTo>
                    <a:pt x="30389" y="9808"/>
                    <a:pt x="29655" y="9274"/>
                    <a:pt x="28787" y="9274"/>
                  </a:cubicBezTo>
                  <a:cubicBezTo>
                    <a:pt x="28487" y="9274"/>
                    <a:pt x="28220" y="9308"/>
                    <a:pt x="27987" y="9441"/>
                  </a:cubicBezTo>
                  <a:lnTo>
                    <a:pt x="26886" y="9841"/>
                  </a:lnTo>
                  <a:lnTo>
                    <a:pt x="25985" y="9174"/>
                  </a:lnTo>
                  <a:cubicBezTo>
                    <a:pt x="25985" y="8874"/>
                    <a:pt x="25952" y="8607"/>
                    <a:pt x="25819" y="8340"/>
                  </a:cubicBezTo>
                  <a:lnTo>
                    <a:pt x="25152" y="6706"/>
                  </a:lnTo>
                  <a:cubicBezTo>
                    <a:pt x="24818" y="5938"/>
                    <a:pt x="24051" y="5371"/>
                    <a:pt x="23183" y="5371"/>
                  </a:cubicBezTo>
                  <a:cubicBezTo>
                    <a:pt x="22883" y="5371"/>
                    <a:pt x="22650" y="5405"/>
                    <a:pt x="22383" y="5538"/>
                  </a:cubicBezTo>
                  <a:lnTo>
                    <a:pt x="21349" y="5972"/>
                  </a:lnTo>
                  <a:lnTo>
                    <a:pt x="13510" y="501"/>
                  </a:lnTo>
                  <a:cubicBezTo>
                    <a:pt x="13043" y="168"/>
                    <a:pt x="12476" y="1"/>
                    <a:pt x="11942" y="1"/>
                  </a:cubicBezTo>
                  <a:close/>
                </a:path>
              </a:pathLst>
            </a:custGeom>
            <a:solidFill>
              <a:srgbClr val="FAF6EE"/>
            </a:solidFill>
            <a:ln>
              <a:noFill/>
            </a:ln>
            <a:effectLst>
              <a:outerShdw blurRad="57150" dist="19050" dir="5400000" algn="bl" rotWithShape="0">
                <a:srgbClr val="293B56">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3253;p58">
              <a:extLst>
                <a:ext uri="{FF2B5EF4-FFF2-40B4-BE49-F238E27FC236}">
                  <a16:creationId xmlns:a16="http://schemas.microsoft.com/office/drawing/2014/main" id="{348168D0-C910-4E71-BA37-ABC638366873}"/>
                </a:ext>
              </a:extLst>
            </p:cNvPr>
            <p:cNvSpPr/>
            <p:nvPr/>
          </p:nvSpPr>
          <p:spPr>
            <a:xfrm>
              <a:off x="2397725" y="1063925"/>
              <a:ext cx="140125" cy="106550"/>
            </a:xfrm>
            <a:custGeom>
              <a:avLst/>
              <a:gdLst/>
              <a:ahLst/>
              <a:cxnLst/>
              <a:rect l="l" t="t" r="r" b="b"/>
              <a:pathLst>
                <a:path w="5605" h="4262" extrusionOk="0">
                  <a:moveTo>
                    <a:pt x="4423" y="1"/>
                  </a:moveTo>
                  <a:cubicBezTo>
                    <a:pt x="4363" y="1"/>
                    <a:pt x="4300" y="9"/>
                    <a:pt x="4237" y="25"/>
                  </a:cubicBezTo>
                  <a:lnTo>
                    <a:pt x="0" y="1760"/>
                  </a:lnTo>
                  <a:lnTo>
                    <a:pt x="1001" y="4261"/>
                  </a:lnTo>
                  <a:lnTo>
                    <a:pt x="5237" y="2527"/>
                  </a:lnTo>
                  <a:cubicBezTo>
                    <a:pt x="5537" y="2427"/>
                    <a:pt x="5604" y="2127"/>
                    <a:pt x="5537" y="1926"/>
                  </a:cubicBezTo>
                  <a:lnTo>
                    <a:pt x="4870" y="292"/>
                  </a:lnTo>
                  <a:cubicBezTo>
                    <a:pt x="4794" y="88"/>
                    <a:pt x="4620" y="1"/>
                    <a:pt x="4423" y="1"/>
                  </a:cubicBezTo>
                  <a:close/>
                </a:path>
              </a:pathLst>
            </a:custGeom>
            <a:solidFill>
              <a:srgbClr val="5D355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3254;p58">
              <a:extLst>
                <a:ext uri="{FF2B5EF4-FFF2-40B4-BE49-F238E27FC236}">
                  <a16:creationId xmlns:a16="http://schemas.microsoft.com/office/drawing/2014/main" id="{A4423AAF-0455-444D-8079-17A0CD7E8644}"/>
                </a:ext>
              </a:extLst>
            </p:cNvPr>
            <p:cNvSpPr/>
            <p:nvPr/>
          </p:nvSpPr>
          <p:spPr>
            <a:xfrm>
              <a:off x="2364350" y="1230725"/>
              <a:ext cx="140125" cy="106525"/>
            </a:xfrm>
            <a:custGeom>
              <a:avLst/>
              <a:gdLst/>
              <a:ahLst/>
              <a:cxnLst/>
              <a:rect l="l" t="t" r="r" b="b"/>
              <a:pathLst>
                <a:path w="5605" h="4261" extrusionOk="0">
                  <a:moveTo>
                    <a:pt x="4424" y="0"/>
                  </a:moveTo>
                  <a:cubicBezTo>
                    <a:pt x="4363" y="0"/>
                    <a:pt x="4300" y="9"/>
                    <a:pt x="4237" y="24"/>
                  </a:cubicBezTo>
                  <a:lnTo>
                    <a:pt x="1" y="1759"/>
                  </a:lnTo>
                  <a:lnTo>
                    <a:pt x="1002" y="4261"/>
                  </a:lnTo>
                  <a:lnTo>
                    <a:pt x="5238" y="2526"/>
                  </a:lnTo>
                  <a:cubicBezTo>
                    <a:pt x="5505" y="2426"/>
                    <a:pt x="5605" y="2126"/>
                    <a:pt x="5538" y="1926"/>
                  </a:cubicBezTo>
                  <a:lnTo>
                    <a:pt x="4871" y="291"/>
                  </a:lnTo>
                  <a:cubicBezTo>
                    <a:pt x="4795" y="87"/>
                    <a:pt x="4621" y="0"/>
                    <a:pt x="4424" y="0"/>
                  </a:cubicBezTo>
                  <a:close/>
                </a:path>
              </a:pathLst>
            </a:custGeom>
            <a:solidFill>
              <a:srgbClr val="5D355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3255;p58">
              <a:extLst>
                <a:ext uri="{FF2B5EF4-FFF2-40B4-BE49-F238E27FC236}">
                  <a16:creationId xmlns:a16="http://schemas.microsoft.com/office/drawing/2014/main" id="{2E8B6F49-2A35-4846-89CC-3D64BFE63CA3}"/>
                </a:ext>
              </a:extLst>
            </p:cNvPr>
            <p:cNvSpPr/>
            <p:nvPr/>
          </p:nvSpPr>
          <p:spPr>
            <a:xfrm>
              <a:off x="2263450" y="728825"/>
              <a:ext cx="140125" cy="106400"/>
            </a:xfrm>
            <a:custGeom>
              <a:avLst/>
              <a:gdLst/>
              <a:ahLst/>
              <a:cxnLst/>
              <a:rect l="l" t="t" r="r" b="b"/>
              <a:pathLst>
                <a:path w="5605" h="4256" extrusionOk="0">
                  <a:moveTo>
                    <a:pt x="4447" y="0"/>
                  </a:moveTo>
                  <a:cubicBezTo>
                    <a:pt x="4385" y="0"/>
                    <a:pt x="4324" y="17"/>
                    <a:pt x="4270" y="53"/>
                  </a:cubicBezTo>
                  <a:lnTo>
                    <a:pt x="1" y="1754"/>
                  </a:lnTo>
                  <a:lnTo>
                    <a:pt x="1035" y="4256"/>
                  </a:lnTo>
                  <a:lnTo>
                    <a:pt x="5271" y="2555"/>
                  </a:lnTo>
                  <a:cubicBezTo>
                    <a:pt x="5505" y="2421"/>
                    <a:pt x="5605" y="2188"/>
                    <a:pt x="5505" y="1921"/>
                  </a:cubicBezTo>
                  <a:lnTo>
                    <a:pt x="4871" y="320"/>
                  </a:lnTo>
                  <a:cubicBezTo>
                    <a:pt x="4798" y="124"/>
                    <a:pt x="4617" y="0"/>
                    <a:pt x="4447" y="0"/>
                  </a:cubicBezTo>
                  <a:close/>
                </a:path>
              </a:pathLst>
            </a:custGeom>
            <a:solidFill>
              <a:srgbClr val="5D355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3256;p58">
              <a:extLst>
                <a:ext uri="{FF2B5EF4-FFF2-40B4-BE49-F238E27FC236}">
                  <a16:creationId xmlns:a16="http://schemas.microsoft.com/office/drawing/2014/main" id="{28D2B6C1-20B4-4876-BDC2-F5B3624E948E}"/>
                </a:ext>
              </a:extLst>
            </p:cNvPr>
            <p:cNvSpPr/>
            <p:nvPr/>
          </p:nvSpPr>
          <p:spPr>
            <a:xfrm>
              <a:off x="2123350" y="632425"/>
              <a:ext cx="139300" cy="106075"/>
            </a:xfrm>
            <a:custGeom>
              <a:avLst/>
              <a:gdLst/>
              <a:ahLst/>
              <a:cxnLst/>
              <a:rect l="l" t="t" r="r" b="b"/>
              <a:pathLst>
                <a:path w="5572" h="4243" extrusionOk="0">
                  <a:moveTo>
                    <a:pt x="4438" y="1"/>
                  </a:moveTo>
                  <a:cubicBezTo>
                    <a:pt x="4374" y="1"/>
                    <a:pt x="4307" y="13"/>
                    <a:pt x="4237" y="39"/>
                  </a:cubicBezTo>
                  <a:lnTo>
                    <a:pt x="1" y="1741"/>
                  </a:lnTo>
                  <a:lnTo>
                    <a:pt x="1001" y="4242"/>
                  </a:lnTo>
                  <a:lnTo>
                    <a:pt x="5238" y="2541"/>
                  </a:lnTo>
                  <a:cubicBezTo>
                    <a:pt x="5505" y="2408"/>
                    <a:pt x="5571" y="2174"/>
                    <a:pt x="5505" y="1907"/>
                  </a:cubicBezTo>
                  <a:lnTo>
                    <a:pt x="4837" y="273"/>
                  </a:lnTo>
                  <a:cubicBezTo>
                    <a:pt x="4764" y="100"/>
                    <a:pt x="4617" y="1"/>
                    <a:pt x="4438" y="1"/>
                  </a:cubicBezTo>
                  <a:close/>
                </a:path>
              </a:pathLst>
            </a:custGeom>
            <a:solidFill>
              <a:srgbClr val="5D355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3257;p58">
              <a:extLst>
                <a:ext uri="{FF2B5EF4-FFF2-40B4-BE49-F238E27FC236}">
                  <a16:creationId xmlns:a16="http://schemas.microsoft.com/office/drawing/2014/main" id="{4ABDB19B-11E2-451A-AB0E-D35F8CD3B094}"/>
                </a:ext>
              </a:extLst>
            </p:cNvPr>
            <p:cNvSpPr/>
            <p:nvPr/>
          </p:nvSpPr>
          <p:spPr>
            <a:xfrm>
              <a:off x="2253450" y="983650"/>
              <a:ext cx="259375" cy="631825"/>
            </a:xfrm>
            <a:custGeom>
              <a:avLst/>
              <a:gdLst/>
              <a:ahLst/>
              <a:cxnLst/>
              <a:rect l="l" t="t" r="r" b="b"/>
              <a:pathLst>
                <a:path w="10375" h="25273" extrusionOk="0">
                  <a:moveTo>
                    <a:pt x="10374" y="0"/>
                  </a:moveTo>
                  <a:cubicBezTo>
                    <a:pt x="7372" y="1201"/>
                    <a:pt x="3736" y="2569"/>
                    <a:pt x="0" y="3903"/>
                  </a:cubicBezTo>
                  <a:cubicBezTo>
                    <a:pt x="801" y="4904"/>
                    <a:pt x="1168" y="6739"/>
                    <a:pt x="1168" y="6739"/>
                  </a:cubicBezTo>
                  <a:lnTo>
                    <a:pt x="3036" y="25018"/>
                  </a:lnTo>
                  <a:cubicBezTo>
                    <a:pt x="3036" y="25163"/>
                    <a:pt x="3157" y="25272"/>
                    <a:pt x="3287" y="25272"/>
                  </a:cubicBezTo>
                  <a:cubicBezTo>
                    <a:pt x="3338" y="25272"/>
                    <a:pt x="3390" y="25256"/>
                    <a:pt x="3436" y="25218"/>
                  </a:cubicBezTo>
                  <a:lnTo>
                    <a:pt x="5204" y="24151"/>
                  </a:lnTo>
                  <a:cubicBezTo>
                    <a:pt x="5504" y="23984"/>
                    <a:pt x="5671" y="23684"/>
                    <a:pt x="5771" y="23384"/>
                  </a:cubicBezTo>
                  <a:lnTo>
                    <a:pt x="10374" y="0"/>
                  </a:lnTo>
                  <a:close/>
                </a:path>
              </a:pathLst>
            </a:custGeom>
            <a:solidFill>
              <a:srgbClr val="F0E7D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3258;p58">
              <a:extLst>
                <a:ext uri="{FF2B5EF4-FFF2-40B4-BE49-F238E27FC236}">
                  <a16:creationId xmlns:a16="http://schemas.microsoft.com/office/drawing/2014/main" id="{34E350CF-A971-4E1C-8CCC-254A5FD1144A}"/>
                </a:ext>
              </a:extLst>
            </p:cNvPr>
            <p:cNvSpPr/>
            <p:nvPr/>
          </p:nvSpPr>
          <p:spPr>
            <a:xfrm>
              <a:off x="1806450" y="733775"/>
              <a:ext cx="1080800" cy="462550"/>
            </a:xfrm>
            <a:custGeom>
              <a:avLst/>
              <a:gdLst/>
              <a:ahLst/>
              <a:cxnLst/>
              <a:rect l="l" t="t" r="r" b="b"/>
              <a:pathLst>
                <a:path w="43232" h="18502" extrusionOk="0">
                  <a:moveTo>
                    <a:pt x="40104" y="0"/>
                  </a:moveTo>
                  <a:cubicBezTo>
                    <a:pt x="38491" y="0"/>
                    <a:pt x="36265" y="331"/>
                    <a:pt x="33391" y="1489"/>
                  </a:cubicBezTo>
                  <a:cubicBezTo>
                    <a:pt x="33391" y="1489"/>
                    <a:pt x="9808" y="10195"/>
                    <a:pt x="401" y="17201"/>
                  </a:cubicBezTo>
                  <a:lnTo>
                    <a:pt x="1" y="18135"/>
                  </a:lnTo>
                  <a:lnTo>
                    <a:pt x="1002" y="18501"/>
                  </a:lnTo>
                  <a:cubicBezTo>
                    <a:pt x="12643" y="17034"/>
                    <a:pt x="35660" y="6960"/>
                    <a:pt x="35660" y="6960"/>
                  </a:cubicBezTo>
                  <a:cubicBezTo>
                    <a:pt x="40096" y="5159"/>
                    <a:pt x="42031" y="2990"/>
                    <a:pt x="42865" y="1723"/>
                  </a:cubicBezTo>
                  <a:cubicBezTo>
                    <a:pt x="43232" y="1156"/>
                    <a:pt x="42898" y="355"/>
                    <a:pt x="42231" y="222"/>
                  </a:cubicBezTo>
                  <a:cubicBezTo>
                    <a:pt x="41707" y="103"/>
                    <a:pt x="41000" y="0"/>
                    <a:pt x="40104" y="0"/>
                  </a:cubicBezTo>
                  <a:close/>
                </a:path>
              </a:pathLst>
            </a:custGeom>
            <a:solidFill>
              <a:srgbClr val="F0E7D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3259;p58">
              <a:extLst>
                <a:ext uri="{FF2B5EF4-FFF2-40B4-BE49-F238E27FC236}">
                  <a16:creationId xmlns:a16="http://schemas.microsoft.com/office/drawing/2014/main" id="{B030CCF0-630A-456C-81DE-C1F3936D42E2}"/>
                </a:ext>
              </a:extLst>
            </p:cNvPr>
            <p:cNvSpPr/>
            <p:nvPr/>
          </p:nvSpPr>
          <p:spPr>
            <a:xfrm>
              <a:off x="1886525" y="496000"/>
              <a:ext cx="569600" cy="455975"/>
            </a:xfrm>
            <a:custGeom>
              <a:avLst/>
              <a:gdLst/>
              <a:ahLst/>
              <a:cxnLst/>
              <a:rect l="l" t="t" r="r" b="b"/>
              <a:pathLst>
                <a:path w="22784" h="18239" extrusionOk="0">
                  <a:moveTo>
                    <a:pt x="2588" y="0"/>
                  </a:moveTo>
                  <a:cubicBezTo>
                    <a:pt x="2505" y="0"/>
                    <a:pt x="2421" y="9"/>
                    <a:pt x="2335" y="26"/>
                  </a:cubicBezTo>
                  <a:lnTo>
                    <a:pt x="300" y="526"/>
                  </a:lnTo>
                  <a:cubicBezTo>
                    <a:pt x="100" y="626"/>
                    <a:pt x="0" y="826"/>
                    <a:pt x="134" y="993"/>
                  </a:cubicBezTo>
                  <a:lnTo>
                    <a:pt x="11442" y="15403"/>
                  </a:lnTo>
                  <a:cubicBezTo>
                    <a:pt x="11442" y="15403"/>
                    <a:pt x="12442" y="17005"/>
                    <a:pt x="12543" y="18239"/>
                  </a:cubicBezTo>
                  <a:cubicBezTo>
                    <a:pt x="16178" y="16604"/>
                    <a:pt x="19781" y="15070"/>
                    <a:pt x="22783" y="13869"/>
                  </a:cubicBezTo>
                  <a:lnTo>
                    <a:pt x="3269" y="193"/>
                  </a:lnTo>
                  <a:cubicBezTo>
                    <a:pt x="3047" y="69"/>
                    <a:pt x="2824" y="0"/>
                    <a:pt x="2588" y="0"/>
                  </a:cubicBezTo>
                  <a:close/>
                </a:path>
              </a:pathLst>
            </a:custGeom>
            <a:solidFill>
              <a:srgbClr val="F0E7D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3260;p58">
              <a:extLst>
                <a:ext uri="{FF2B5EF4-FFF2-40B4-BE49-F238E27FC236}">
                  <a16:creationId xmlns:a16="http://schemas.microsoft.com/office/drawing/2014/main" id="{491B16F1-B2D2-42B9-A9AF-8DC3A1451549}"/>
                </a:ext>
              </a:extLst>
            </p:cNvPr>
            <p:cNvSpPr/>
            <p:nvPr/>
          </p:nvSpPr>
          <p:spPr>
            <a:xfrm>
              <a:off x="1806450" y="733775"/>
              <a:ext cx="1076650" cy="462550"/>
            </a:xfrm>
            <a:custGeom>
              <a:avLst/>
              <a:gdLst/>
              <a:ahLst/>
              <a:cxnLst/>
              <a:rect l="l" t="t" r="r" b="b"/>
              <a:pathLst>
                <a:path w="43066" h="18502" extrusionOk="0">
                  <a:moveTo>
                    <a:pt x="40007" y="771"/>
                  </a:moveTo>
                  <a:cubicBezTo>
                    <a:pt x="40888" y="771"/>
                    <a:pt x="41561" y="878"/>
                    <a:pt x="42031" y="989"/>
                  </a:cubicBezTo>
                  <a:cubicBezTo>
                    <a:pt x="42098" y="1022"/>
                    <a:pt x="42164" y="1056"/>
                    <a:pt x="42198" y="1122"/>
                  </a:cubicBezTo>
                  <a:cubicBezTo>
                    <a:pt x="42231" y="1156"/>
                    <a:pt x="42231" y="1222"/>
                    <a:pt x="42198" y="1322"/>
                  </a:cubicBezTo>
                  <a:cubicBezTo>
                    <a:pt x="41497" y="2390"/>
                    <a:pt x="39696" y="4491"/>
                    <a:pt x="35360" y="6226"/>
                  </a:cubicBezTo>
                  <a:cubicBezTo>
                    <a:pt x="35093" y="6326"/>
                    <a:pt x="12543" y="16200"/>
                    <a:pt x="1068" y="17734"/>
                  </a:cubicBezTo>
                  <a:lnTo>
                    <a:pt x="1035" y="17701"/>
                  </a:lnTo>
                  <a:cubicBezTo>
                    <a:pt x="10342" y="10829"/>
                    <a:pt x="33425" y="2290"/>
                    <a:pt x="33692" y="2190"/>
                  </a:cubicBezTo>
                  <a:cubicBezTo>
                    <a:pt x="36419" y="1078"/>
                    <a:pt x="38513" y="771"/>
                    <a:pt x="40007" y="771"/>
                  </a:cubicBezTo>
                  <a:close/>
                  <a:moveTo>
                    <a:pt x="40104" y="0"/>
                  </a:moveTo>
                  <a:cubicBezTo>
                    <a:pt x="38491" y="0"/>
                    <a:pt x="36265" y="331"/>
                    <a:pt x="33391" y="1489"/>
                  </a:cubicBezTo>
                  <a:cubicBezTo>
                    <a:pt x="33391" y="1489"/>
                    <a:pt x="9808" y="10195"/>
                    <a:pt x="401" y="17201"/>
                  </a:cubicBezTo>
                  <a:lnTo>
                    <a:pt x="1" y="18135"/>
                  </a:lnTo>
                  <a:lnTo>
                    <a:pt x="1002" y="18501"/>
                  </a:lnTo>
                  <a:cubicBezTo>
                    <a:pt x="12643" y="17034"/>
                    <a:pt x="35660" y="6960"/>
                    <a:pt x="35660" y="6960"/>
                  </a:cubicBezTo>
                  <a:cubicBezTo>
                    <a:pt x="40096" y="5159"/>
                    <a:pt x="42031" y="2990"/>
                    <a:pt x="42865" y="1723"/>
                  </a:cubicBezTo>
                  <a:cubicBezTo>
                    <a:pt x="43032" y="1456"/>
                    <a:pt x="43065" y="1122"/>
                    <a:pt x="42932" y="822"/>
                  </a:cubicBezTo>
                  <a:cubicBezTo>
                    <a:pt x="42798" y="522"/>
                    <a:pt x="42565" y="288"/>
                    <a:pt x="42231" y="222"/>
                  </a:cubicBezTo>
                  <a:cubicBezTo>
                    <a:pt x="41707" y="103"/>
                    <a:pt x="41000" y="0"/>
                    <a:pt x="40104" y="0"/>
                  </a:cubicBezTo>
                  <a:close/>
                </a:path>
              </a:pathLst>
            </a:custGeom>
            <a:solidFill>
              <a:srgbClr val="6A90A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3261;p58">
              <a:extLst>
                <a:ext uri="{FF2B5EF4-FFF2-40B4-BE49-F238E27FC236}">
                  <a16:creationId xmlns:a16="http://schemas.microsoft.com/office/drawing/2014/main" id="{52BF3BB3-EA58-481A-A442-BD34FC4CF768}"/>
                </a:ext>
              </a:extLst>
            </p:cNvPr>
            <p:cNvSpPr/>
            <p:nvPr/>
          </p:nvSpPr>
          <p:spPr>
            <a:xfrm>
              <a:off x="1827300" y="1143750"/>
              <a:ext cx="113450" cy="253225"/>
            </a:xfrm>
            <a:custGeom>
              <a:avLst/>
              <a:gdLst/>
              <a:ahLst/>
              <a:cxnLst/>
              <a:rect l="l" t="t" r="r" b="b"/>
              <a:pathLst>
                <a:path w="4538" h="10129" extrusionOk="0">
                  <a:moveTo>
                    <a:pt x="4537" y="1"/>
                  </a:moveTo>
                  <a:cubicBezTo>
                    <a:pt x="3570" y="568"/>
                    <a:pt x="2136" y="1235"/>
                    <a:pt x="1" y="1969"/>
                  </a:cubicBezTo>
                  <a:lnTo>
                    <a:pt x="968" y="9808"/>
                  </a:lnTo>
                  <a:cubicBezTo>
                    <a:pt x="995" y="10021"/>
                    <a:pt x="1150" y="10128"/>
                    <a:pt x="1347" y="10128"/>
                  </a:cubicBezTo>
                  <a:cubicBezTo>
                    <a:pt x="1397" y="10128"/>
                    <a:pt x="1449" y="10122"/>
                    <a:pt x="1502" y="10108"/>
                  </a:cubicBezTo>
                  <a:lnTo>
                    <a:pt x="2369" y="9608"/>
                  </a:lnTo>
                  <a:cubicBezTo>
                    <a:pt x="2569" y="9474"/>
                    <a:pt x="2703" y="9308"/>
                    <a:pt x="2736" y="9107"/>
                  </a:cubicBezTo>
                  <a:lnTo>
                    <a:pt x="4537" y="1"/>
                  </a:lnTo>
                  <a:close/>
                </a:path>
              </a:pathLst>
            </a:custGeom>
            <a:solidFill>
              <a:srgbClr val="6A90A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3262;p58">
              <a:extLst>
                <a:ext uri="{FF2B5EF4-FFF2-40B4-BE49-F238E27FC236}">
                  <a16:creationId xmlns:a16="http://schemas.microsoft.com/office/drawing/2014/main" id="{7A7E0F1F-D024-45D8-9CEE-9D5CEEEACE20}"/>
                </a:ext>
              </a:extLst>
            </p:cNvPr>
            <p:cNvSpPr/>
            <p:nvPr/>
          </p:nvSpPr>
          <p:spPr>
            <a:xfrm>
              <a:off x="1729475" y="1117075"/>
              <a:ext cx="243800" cy="102000"/>
            </a:xfrm>
            <a:custGeom>
              <a:avLst/>
              <a:gdLst/>
              <a:ahLst/>
              <a:cxnLst/>
              <a:rect l="l" t="t" r="r" b="b"/>
              <a:pathLst>
                <a:path w="9752" h="4080" extrusionOk="0">
                  <a:moveTo>
                    <a:pt x="9451" y="1"/>
                  </a:moveTo>
                  <a:cubicBezTo>
                    <a:pt x="8250" y="167"/>
                    <a:pt x="5382" y="868"/>
                    <a:pt x="211" y="3703"/>
                  </a:cubicBezTo>
                  <a:cubicBezTo>
                    <a:pt x="1" y="3824"/>
                    <a:pt x="89" y="4080"/>
                    <a:pt x="304" y="4080"/>
                  </a:cubicBezTo>
                  <a:cubicBezTo>
                    <a:pt x="327" y="4080"/>
                    <a:pt x="352" y="4077"/>
                    <a:pt x="378" y="4070"/>
                  </a:cubicBezTo>
                  <a:cubicBezTo>
                    <a:pt x="6049" y="2636"/>
                    <a:pt x="8584" y="1068"/>
                    <a:pt x="9585" y="367"/>
                  </a:cubicBezTo>
                  <a:cubicBezTo>
                    <a:pt x="9751" y="234"/>
                    <a:pt x="9618" y="1"/>
                    <a:pt x="9451" y="1"/>
                  </a:cubicBezTo>
                  <a:close/>
                </a:path>
              </a:pathLst>
            </a:custGeom>
            <a:solidFill>
              <a:srgbClr val="5D355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3263;p58">
              <a:extLst>
                <a:ext uri="{FF2B5EF4-FFF2-40B4-BE49-F238E27FC236}">
                  <a16:creationId xmlns:a16="http://schemas.microsoft.com/office/drawing/2014/main" id="{0B049477-EE60-418E-A69E-9E20FEF02DFF}"/>
                </a:ext>
              </a:extLst>
            </p:cNvPr>
            <p:cNvSpPr/>
            <p:nvPr/>
          </p:nvSpPr>
          <p:spPr>
            <a:xfrm>
              <a:off x="1694725" y="989050"/>
              <a:ext cx="238525" cy="178925"/>
            </a:xfrm>
            <a:custGeom>
              <a:avLst/>
              <a:gdLst/>
              <a:ahLst/>
              <a:cxnLst/>
              <a:rect l="l" t="t" r="r" b="b"/>
              <a:pathLst>
                <a:path w="9541" h="7157" extrusionOk="0">
                  <a:moveTo>
                    <a:pt x="1501" y="0"/>
                  </a:moveTo>
                  <a:cubicBezTo>
                    <a:pt x="1431" y="0"/>
                    <a:pt x="1363" y="8"/>
                    <a:pt x="1301" y="18"/>
                  </a:cubicBezTo>
                  <a:lnTo>
                    <a:pt x="367" y="285"/>
                  </a:lnTo>
                  <a:cubicBezTo>
                    <a:pt x="134" y="351"/>
                    <a:pt x="0" y="652"/>
                    <a:pt x="167" y="852"/>
                  </a:cubicBezTo>
                  <a:lnTo>
                    <a:pt x="4937" y="7156"/>
                  </a:lnTo>
                  <a:cubicBezTo>
                    <a:pt x="6972" y="6189"/>
                    <a:pt x="8506" y="5689"/>
                    <a:pt x="9540" y="5422"/>
                  </a:cubicBezTo>
                  <a:lnTo>
                    <a:pt x="1935" y="151"/>
                  </a:lnTo>
                  <a:cubicBezTo>
                    <a:pt x="1820" y="36"/>
                    <a:pt x="1657" y="0"/>
                    <a:pt x="1501" y="0"/>
                  </a:cubicBezTo>
                  <a:close/>
                </a:path>
              </a:pathLst>
            </a:custGeom>
            <a:solidFill>
              <a:srgbClr val="6A90A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64;p58">
              <a:extLst>
                <a:ext uri="{FF2B5EF4-FFF2-40B4-BE49-F238E27FC236}">
                  <a16:creationId xmlns:a16="http://schemas.microsoft.com/office/drawing/2014/main" id="{FC624A83-2B88-4023-BF24-0830629240BC}"/>
                </a:ext>
              </a:extLst>
            </p:cNvPr>
            <p:cNvSpPr/>
            <p:nvPr/>
          </p:nvSpPr>
          <p:spPr>
            <a:xfrm>
              <a:off x="2689600" y="745975"/>
              <a:ext cx="94250" cy="140950"/>
            </a:xfrm>
            <a:custGeom>
              <a:avLst/>
              <a:gdLst/>
              <a:ahLst/>
              <a:cxnLst/>
              <a:rect l="l" t="t" r="r" b="b"/>
              <a:pathLst>
                <a:path w="3770" h="5638" extrusionOk="0">
                  <a:moveTo>
                    <a:pt x="1034" y="1"/>
                  </a:moveTo>
                  <a:cubicBezTo>
                    <a:pt x="701" y="67"/>
                    <a:pt x="334" y="201"/>
                    <a:pt x="0" y="301"/>
                  </a:cubicBezTo>
                  <a:cubicBezTo>
                    <a:pt x="1435" y="1869"/>
                    <a:pt x="2002" y="4137"/>
                    <a:pt x="2168" y="5638"/>
                  </a:cubicBezTo>
                  <a:cubicBezTo>
                    <a:pt x="2502" y="5471"/>
                    <a:pt x="2836" y="5304"/>
                    <a:pt x="3102" y="5138"/>
                  </a:cubicBezTo>
                  <a:cubicBezTo>
                    <a:pt x="3770" y="2035"/>
                    <a:pt x="2035" y="668"/>
                    <a:pt x="1034" y="1"/>
                  </a:cubicBezTo>
                  <a:close/>
                </a:path>
              </a:pathLst>
            </a:custGeom>
            <a:solidFill>
              <a:srgbClr val="5D355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265;p58">
              <a:extLst>
                <a:ext uri="{FF2B5EF4-FFF2-40B4-BE49-F238E27FC236}">
                  <a16:creationId xmlns:a16="http://schemas.microsoft.com/office/drawing/2014/main" id="{63E7F183-30AD-44C2-A179-BFBE72E8A630}"/>
                </a:ext>
              </a:extLst>
            </p:cNvPr>
            <p:cNvSpPr/>
            <p:nvPr/>
          </p:nvSpPr>
          <p:spPr>
            <a:xfrm>
              <a:off x="2252625" y="1066200"/>
              <a:ext cx="124275" cy="549750"/>
            </a:xfrm>
            <a:custGeom>
              <a:avLst/>
              <a:gdLst/>
              <a:ahLst/>
              <a:cxnLst/>
              <a:rect l="l" t="t" r="r" b="b"/>
              <a:pathLst>
                <a:path w="4971" h="21990" extrusionOk="0">
                  <a:moveTo>
                    <a:pt x="1901" y="1"/>
                  </a:moveTo>
                  <a:cubicBezTo>
                    <a:pt x="1301" y="201"/>
                    <a:pt x="667" y="434"/>
                    <a:pt x="0" y="668"/>
                  </a:cubicBezTo>
                  <a:cubicBezTo>
                    <a:pt x="801" y="1669"/>
                    <a:pt x="1168" y="3503"/>
                    <a:pt x="1168" y="3503"/>
                  </a:cubicBezTo>
                  <a:lnTo>
                    <a:pt x="3036" y="21750"/>
                  </a:lnTo>
                  <a:cubicBezTo>
                    <a:pt x="3036" y="21896"/>
                    <a:pt x="3179" y="21989"/>
                    <a:pt x="3321" y="21989"/>
                  </a:cubicBezTo>
                  <a:cubicBezTo>
                    <a:pt x="3373" y="21989"/>
                    <a:pt x="3424" y="21977"/>
                    <a:pt x="3469" y="21950"/>
                  </a:cubicBezTo>
                  <a:lnTo>
                    <a:pt x="4970" y="21082"/>
                  </a:lnTo>
                  <a:cubicBezTo>
                    <a:pt x="4904" y="21049"/>
                    <a:pt x="4904" y="21016"/>
                    <a:pt x="4904" y="20949"/>
                  </a:cubicBezTo>
                  <a:lnTo>
                    <a:pt x="3036" y="2736"/>
                  </a:lnTo>
                  <a:cubicBezTo>
                    <a:pt x="3036" y="2736"/>
                    <a:pt x="2702" y="1001"/>
                    <a:pt x="1901" y="1"/>
                  </a:cubicBezTo>
                  <a:close/>
                </a:path>
              </a:pathLst>
            </a:custGeom>
            <a:solidFill>
              <a:srgbClr val="6A90A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266;p58">
              <a:extLst>
                <a:ext uri="{FF2B5EF4-FFF2-40B4-BE49-F238E27FC236}">
                  <a16:creationId xmlns:a16="http://schemas.microsoft.com/office/drawing/2014/main" id="{A9AF87BC-DC16-447E-91F3-AD927C5D87E5}"/>
                </a:ext>
              </a:extLst>
            </p:cNvPr>
            <p:cNvSpPr/>
            <p:nvPr/>
          </p:nvSpPr>
          <p:spPr>
            <a:xfrm>
              <a:off x="1886525" y="499975"/>
              <a:ext cx="361100" cy="452000"/>
            </a:xfrm>
            <a:custGeom>
              <a:avLst/>
              <a:gdLst/>
              <a:ahLst/>
              <a:cxnLst/>
              <a:rect l="l" t="t" r="r" b="b"/>
              <a:pathLst>
                <a:path w="14444" h="18080" extrusionOk="0">
                  <a:moveTo>
                    <a:pt x="1968" y="0"/>
                  </a:moveTo>
                  <a:lnTo>
                    <a:pt x="300" y="400"/>
                  </a:lnTo>
                  <a:cubicBezTo>
                    <a:pt x="100" y="467"/>
                    <a:pt x="0" y="701"/>
                    <a:pt x="134" y="834"/>
                  </a:cubicBezTo>
                  <a:lnTo>
                    <a:pt x="11475" y="15244"/>
                  </a:lnTo>
                  <a:cubicBezTo>
                    <a:pt x="11475" y="15244"/>
                    <a:pt x="12476" y="16846"/>
                    <a:pt x="12609" y="18080"/>
                  </a:cubicBezTo>
                  <a:cubicBezTo>
                    <a:pt x="13210" y="17813"/>
                    <a:pt x="13843" y="17546"/>
                    <a:pt x="14444" y="17246"/>
                  </a:cubicBezTo>
                  <a:cubicBezTo>
                    <a:pt x="14277" y="16012"/>
                    <a:pt x="13310" y="14511"/>
                    <a:pt x="13310" y="14511"/>
                  </a:cubicBezTo>
                  <a:lnTo>
                    <a:pt x="2002" y="67"/>
                  </a:lnTo>
                  <a:cubicBezTo>
                    <a:pt x="2002" y="34"/>
                    <a:pt x="1968" y="34"/>
                    <a:pt x="1968" y="0"/>
                  </a:cubicBezTo>
                  <a:close/>
                </a:path>
              </a:pathLst>
            </a:custGeom>
            <a:solidFill>
              <a:srgbClr val="6A90A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5" name="TextBox 34">
            <a:extLst>
              <a:ext uri="{FF2B5EF4-FFF2-40B4-BE49-F238E27FC236}">
                <a16:creationId xmlns:a16="http://schemas.microsoft.com/office/drawing/2014/main" id="{AB676C6C-EE11-4FC7-BEC5-98E4A35265EB}"/>
              </a:ext>
            </a:extLst>
          </p:cNvPr>
          <p:cNvSpPr txBox="1"/>
          <p:nvPr/>
        </p:nvSpPr>
        <p:spPr>
          <a:xfrm>
            <a:off x="1172321" y="8047636"/>
            <a:ext cx="5660146" cy="1323439"/>
          </a:xfrm>
          <a:prstGeom prst="rect">
            <a:avLst/>
          </a:prstGeom>
          <a:noFill/>
        </p:spPr>
        <p:txBody>
          <a:bodyPr wrap="square">
            <a:spAutoFit/>
          </a:bodyPr>
          <a:lstStyle/>
          <a:p>
            <a:pPr algn="ctr"/>
            <a:r>
              <a:rPr lang="en-US" sz="4000" i="1" dirty="0">
                <a:solidFill>
                  <a:schemeClr val="bg2">
                    <a:lumMod val="25000"/>
                  </a:schemeClr>
                </a:solidFill>
                <a:latin typeface="Arial" panose="020B0604020202020204" pitchFamily="34" charset="0"/>
                <a:cs typeface="Arial" panose="020B0604020202020204" pitchFamily="34" charset="0"/>
              </a:rPr>
              <a:t>P</a:t>
            </a:r>
            <a:r>
              <a:rPr lang="vi-VN" sz="4000" i="1" dirty="0">
                <a:solidFill>
                  <a:schemeClr val="bg2">
                    <a:lumMod val="25000"/>
                  </a:schemeClr>
                </a:solidFill>
                <a:latin typeface="Arial" panose="020B0604020202020204" pitchFamily="34" charset="0"/>
                <a:cs typeface="Arial" panose="020B0604020202020204" pitchFamily="34" charset="0"/>
              </a:rPr>
              <a:t>hân tích trường hợp vận động viên nhảy dù </a:t>
            </a:r>
            <a:endParaRPr lang="en-US" sz="4000" i="1" dirty="0">
              <a:solidFill>
                <a:schemeClr val="bg2">
                  <a:lumMod val="25000"/>
                </a:schemeClr>
              </a:solidFill>
            </a:endParaRPr>
          </a:p>
        </p:txBody>
      </p:sp>
      <p:pic>
        <p:nvPicPr>
          <p:cNvPr id="36" name="Picture 35">
            <a:extLst>
              <a:ext uri="{FF2B5EF4-FFF2-40B4-BE49-F238E27FC236}">
                <a16:creationId xmlns:a16="http://schemas.microsoft.com/office/drawing/2014/main" id="{A2152261-9BF5-4118-8874-FBDDE9686D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1654403" flipH="1">
            <a:off x="7232620" y="475281"/>
            <a:ext cx="2187241" cy="2488383"/>
          </a:xfrm>
          <a:prstGeom prst="rect">
            <a:avLst/>
          </a:prstGeom>
        </p:spPr>
      </p:pic>
    </p:spTree>
    <p:extLst>
      <p:ext uri="{BB962C8B-B14F-4D97-AF65-F5344CB8AC3E}">
        <p14:creationId xmlns:p14="http://schemas.microsoft.com/office/powerpoint/2010/main" val="320385046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left)">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4"/>
                                        </p:tgtEl>
                                        <p:attrNameLst>
                                          <p:attrName>style.visibility</p:attrName>
                                        </p:attrNameLst>
                                      </p:cBhvr>
                                      <p:to>
                                        <p:strVal val="visible"/>
                                      </p:to>
                                    </p:set>
                                    <p:animEffect transition="in" filter="circle(in)">
                                      <p:cBhvr>
                                        <p:cTn id="12" dur="500"/>
                                        <p:tgtEl>
                                          <p:spTgt spid="64"/>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69"/>
                                        </p:tgtEl>
                                        <p:attrNameLst>
                                          <p:attrName>style.visibility</p:attrName>
                                        </p:attrNameLst>
                                      </p:cBhvr>
                                      <p:to>
                                        <p:strVal val="visible"/>
                                      </p:to>
                                    </p:set>
                                    <p:animEffect transition="in" filter="wheel(1)">
                                      <p:cBhvr>
                                        <p:cTn id="17"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P spid="69"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4EFEA"/>
        </a:solidFill>
        <a:effectLst/>
      </p:bgPr>
    </p:bg>
    <p:spTree>
      <p:nvGrpSpPr>
        <p:cNvPr id="1" name=""/>
        <p:cNvGrpSpPr/>
        <p:nvPr/>
      </p:nvGrpSpPr>
      <p:grpSpPr>
        <a:xfrm>
          <a:off x="0" y="0"/>
          <a:ext cx="0" cy="0"/>
          <a:chOff x="0" y="0"/>
          <a:chExt cx="0" cy="0"/>
        </a:xfrm>
      </p:grpSpPr>
      <p:grpSp>
        <p:nvGrpSpPr>
          <p:cNvPr id="3" name="Group 3"/>
          <p:cNvGrpSpPr/>
          <p:nvPr/>
        </p:nvGrpSpPr>
        <p:grpSpPr>
          <a:xfrm>
            <a:off x="0" y="-12700"/>
            <a:ext cx="716982" cy="10287000"/>
            <a:chOff x="0" y="0"/>
            <a:chExt cx="812800" cy="11661754"/>
          </a:xfrm>
        </p:grpSpPr>
        <p:sp>
          <p:nvSpPr>
            <p:cNvPr id="4" name="Freeform 4"/>
            <p:cNvSpPr/>
            <p:nvPr/>
          </p:nvSpPr>
          <p:spPr>
            <a:xfrm>
              <a:off x="0" y="0"/>
              <a:ext cx="812800" cy="11661754"/>
            </a:xfrm>
            <a:custGeom>
              <a:avLst/>
              <a:gdLst/>
              <a:ahLst/>
              <a:cxnLst/>
              <a:rect l="l" t="t" r="r" b="b"/>
              <a:pathLst>
                <a:path w="812800" h="11661754">
                  <a:moveTo>
                    <a:pt x="0" y="0"/>
                  </a:moveTo>
                  <a:lnTo>
                    <a:pt x="812800" y="0"/>
                  </a:lnTo>
                  <a:lnTo>
                    <a:pt x="812800" y="11661754"/>
                  </a:lnTo>
                  <a:lnTo>
                    <a:pt x="0" y="11661754"/>
                  </a:lnTo>
                  <a:close/>
                </a:path>
              </a:pathLst>
            </a:custGeom>
            <a:solidFill>
              <a:srgbClr val="AC9981"/>
            </a:solidFill>
          </p:spPr>
        </p:sp>
        <p:sp>
          <p:nvSpPr>
            <p:cNvPr id="5" name="TextBox 5"/>
            <p:cNvSpPr txBox="1"/>
            <p:nvPr/>
          </p:nvSpPr>
          <p:spPr>
            <a:xfrm>
              <a:off x="0" y="-66675"/>
              <a:ext cx="812800" cy="879475"/>
            </a:xfrm>
            <a:prstGeom prst="rect">
              <a:avLst/>
            </a:prstGeom>
          </p:spPr>
          <p:txBody>
            <a:bodyPr lIns="50800" tIns="50800" rIns="50800" bIns="50800" rtlCol="0" anchor="ctr"/>
            <a:lstStyle/>
            <a:p>
              <a:pPr marL="0" marR="0" lvl="0" indent="0" algn="ctr" defTabSz="914400" rtl="0" eaLnBrk="1" fontAlgn="auto" latinLnBrk="0" hangingPunct="1">
                <a:lnSpc>
                  <a:spcPts val="34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4" name="Google Shape;1299;p28">
            <a:extLst>
              <a:ext uri="{FF2B5EF4-FFF2-40B4-BE49-F238E27FC236}">
                <a16:creationId xmlns:a16="http://schemas.microsoft.com/office/drawing/2014/main" id="{BC29F97B-EEA5-407D-99EC-0C77AEA12458}"/>
              </a:ext>
            </a:extLst>
          </p:cNvPr>
          <p:cNvSpPr/>
          <p:nvPr/>
        </p:nvSpPr>
        <p:spPr>
          <a:xfrm>
            <a:off x="-12900" y="19351"/>
            <a:ext cx="3822900" cy="2304750"/>
          </a:xfrm>
          <a:custGeom>
            <a:avLst/>
            <a:gdLst/>
            <a:ahLst/>
            <a:cxnLst/>
            <a:rect l="l" t="t" r="r" b="b"/>
            <a:pathLst>
              <a:path w="103773" h="70753" extrusionOk="0">
                <a:moveTo>
                  <a:pt x="103773" y="0"/>
                </a:moveTo>
                <a:cubicBezTo>
                  <a:pt x="102564" y="7860"/>
                  <a:pt x="96946" y="15805"/>
                  <a:pt x="89833" y="19361"/>
                </a:cubicBezTo>
                <a:cubicBezTo>
                  <a:pt x="84210" y="22172"/>
                  <a:pt x="77180" y="21229"/>
                  <a:pt x="70989" y="20136"/>
                </a:cubicBezTo>
                <a:cubicBezTo>
                  <a:pt x="66298" y="19308"/>
                  <a:pt x="56531" y="19881"/>
                  <a:pt x="57566" y="15231"/>
                </a:cubicBezTo>
                <a:cubicBezTo>
                  <a:pt x="58282" y="12012"/>
                  <a:pt x="65043" y="14190"/>
                  <a:pt x="67375" y="16522"/>
                </a:cubicBezTo>
                <a:cubicBezTo>
                  <a:pt x="70258" y="19405"/>
                  <a:pt x="71807" y="25771"/>
                  <a:pt x="68924" y="28654"/>
                </a:cubicBezTo>
                <a:cubicBezTo>
                  <a:pt x="60051" y="37527"/>
                  <a:pt x="42646" y="28367"/>
                  <a:pt x="31751" y="34592"/>
                </a:cubicBezTo>
                <a:cubicBezTo>
                  <a:pt x="27312" y="37128"/>
                  <a:pt x="27868" y="45150"/>
                  <a:pt x="29944" y="49822"/>
                </a:cubicBezTo>
                <a:cubicBezTo>
                  <a:pt x="31911" y="54249"/>
                  <a:pt x="37537" y="59473"/>
                  <a:pt x="34849" y="63504"/>
                </a:cubicBezTo>
                <a:cubicBezTo>
                  <a:pt x="28404" y="73169"/>
                  <a:pt x="6444" y="73169"/>
                  <a:pt x="0" y="63504"/>
                </a:cubicBezTo>
              </a:path>
            </a:pathLst>
          </a:custGeom>
          <a:noFill/>
          <a:ln w="38100" cap="flat" cmpd="sng">
            <a:solidFill>
              <a:srgbClr val="816456"/>
            </a:solidFill>
            <a:prstDash val="dot"/>
            <a:round/>
            <a:headEnd type="none" w="med" len="med"/>
            <a:tailEnd type="none" w="med" len="med"/>
          </a:ln>
        </p:spPr>
      </p:sp>
      <p:grpSp>
        <p:nvGrpSpPr>
          <p:cNvPr id="41" name="Google Shape;3251;p58">
            <a:extLst>
              <a:ext uri="{FF2B5EF4-FFF2-40B4-BE49-F238E27FC236}">
                <a16:creationId xmlns:a16="http://schemas.microsoft.com/office/drawing/2014/main" id="{AEAC4710-8FF1-4F48-9893-A8ED82074F30}"/>
              </a:ext>
            </a:extLst>
          </p:cNvPr>
          <p:cNvGrpSpPr/>
          <p:nvPr/>
        </p:nvGrpSpPr>
        <p:grpSpPr>
          <a:xfrm rot="21102013">
            <a:off x="444271" y="1182409"/>
            <a:ext cx="2052829" cy="1563391"/>
            <a:chOff x="1653025" y="454925"/>
            <a:chExt cx="1274250" cy="1201725"/>
          </a:xfrm>
        </p:grpSpPr>
        <p:sp>
          <p:nvSpPr>
            <p:cNvPr id="42" name="Google Shape;3252;p58">
              <a:extLst>
                <a:ext uri="{FF2B5EF4-FFF2-40B4-BE49-F238E27FC236}">
                  <a16:creationId xmlns:a16="http://schemas.microsoft.com/office/drawing/2014/main" id="{5E9C2DFD-D936-4403-A778-4044709714B8}"/>
                </a:ext>
              </a:extLst>
            </p:cNvPr>
            <p:cNvSpPr/>
            <p:nvPr/>
          </p:nvSpPr>
          <p:spPr>
            <a:xfrm>
              <a:off x="1653025" y="454925"/>
              <a:ext cx="1274250" cy="1201725"/>
            </a:xfrm>
            <a:custGeom>
              <a:avLst/>
              <a:gdLst/>
              <a:ahLst/>
              <a:cxnLst/>
              <a:rect l="l" t="t" r="r" b="b"/>
              <a:pathLst>
                <a:path w="50970" h="48069" extrusionOk="0">
                  <a:moveTo>
                    <a:pt x="11909" y="1635"/>
                  </a:moveTo>
                  <a:cubicBezTo>
                    <a:pt x="12142" y="1635"/>
                    <a:pt x="12376" y="1702"/>
                    <a:pt x="12576" y="1836"/>
                  </a:cubicBezTo>
                  <a:lnTo>
                    <a:pt x="21215" y="7840"/>
                  </a:lnTo>
                  <a:lnTo>
                    <a:pt x="23083" y="7106"/>
                  </a:lnTo>
                  <a:cubicBezTo>
                    <a:pt x="23150" y="7039"/>
                    <a:pt x="23217" y="7039"/>
                    <a:pt x="23250" y="7039"/>
                  </a:cubicBezTo>
                  <a:cubicBezTo>
                    <a:pt x="23450" y="7039"/>
                    <a:pt x="23650" y="7173"/>
                    <a:pt x="23684" y="7339"/>
                  </a:cubicBezTo>
                  <a:lnTo>
                    <a:pt x="24351" y="8974"/>
                  </a:lnTo>
                  <a:cubicBezTo>
                    <a:pt x="24418" y="9207"/>
                    <a:pt x="24351" y="9474"/>
                    <a:pt x="24084" y="9608"/>
                  </a:cubicBezTo>
                  <a:lnTo>
                    <a:pt x="23851" y="9708"/>
                  </a:lnTo>
                  <a:lnTo>
                    <a:pt x="26819" y="11776"/>
                  </a:lnTo>
                  <a:lnTo>
                    <a:pt x="28721" y="10975"/>
                  </a:lnTo>
                  <a:cubicBezTo>
                    <a:pt x="28754" y="10942"/>
                    <a:pt x="28854" y="10942"/>
                    <a:pt x="28888" y="10942"/>
                  </a:cubicBezTo>
                  <a:cubicBezTo>
                    <a:pt x="29054" y="10942"/>
                    <a:pt x="29288" y="11042"/>
                    <a:pt x="29321" y="11209"/>
                  </a:cubicBezTo>
                  <a:lnTo>
                    <a:pt x="29988" y="12843"/>
                  </a:lnTo>
                  <a:cubicBezTo>
                    <a:pt x="30055" y="13110"/>
                    <a:pt x="29988" y="13344"/>
                    <a:pt x="29721" y="13477"/>
                  </a:cubicBezTo>
                  <a:lnTo>
                    <a:pt x="29421" y="13611"/>
                  </a:lnTo>
                  <a:lnTo>
                    <a:pt x="32190" y="15512"/>
                  </a:lnTo>
                  <a:cubicBezTo>
                    <a:pt x="33157" y="15145"/>
                    <a:pt x="34058" y="14778"/>
                    <a:pt x="34892" y="14445"/>
                  </a:cubicBezTo>
                  <a:cubicBezTo>
                    <a:pt x="35392" y="14211"/>
                    <a:pt x="35826" y="14044"/>
                    <a:pt x="36259" y="13877"/>
                  </a:cubicBezTo>
                  <a:cubicBezTo>
                    <a:pt x="38361" y="13044"/>
                    <a:pt x="39695" y="12610"/>
                    <a:pt x="39695" y="12610"/>
                  </a:cubicBezTo>
                  <a:cubicBezTo>
                    <a:pt x="40729" y="12176"/>
                    <a:pt x="41730" y="11843"/>
                    <a:pt x="42597" y="11643"/>
                  </a:cubicBezTo>
                  <a:cubicBezTo>
                    <a:pt x="42664" y="11643"/>
                    <a:pt x="42697" y="11609"/>
                    <a:pt x="42731" y="11609"/>
                  </a:cubicBezTo>
                  <a:cubicBezTo>
                    <a:pt x="43665" y="11376"/>
                    <a:pt x="44499" y="11209"/>
                    <a:pt x="45199" y="11176"/>
                  </a:cubicBezTo>
                  <a:cubicBezTo>
                    <a:pt x="45366" y="11176"/>
                    <a:pt x="45566" y="11142"/>
                    <a:pt x="45733" y="11142"/>
                  </a:cubicBezTo>
                  <a:lnTo>
                    <a:pt x="46700" y="11142"/>
                  </a:lnTo>
                  <a:cubicBezTo>
                    <a:pt x="47434" y="11176"/>
                    <a:pt x="48035" y="11276"/>
                    <a:pt x="48502" y="11342"/>
                  </a:cubicBezTo>
                  <a:cubicBezTo>
                    <a:pt x="48568" y="11342"/>
                    <a:pt x="48668" y="11376"/>
                    <a:pt x="48735" y="11442"/>
                  </a:cubicBezTo>
                  <a:cubicBezTo>
                    <a:pt x="48935" y="11542"/>
                    <a:pt x="49102" y="11709"/>
                    <a:pt x="49202" y="11943"/>
                  </a:cubicBezTo>
                  <a:cubicBezTo>
                    <a:pt x="49269" y="12143"/>
                    <a:pt x="49269" y="12376"/>
                    <a:pt x="49235" y="12643"/>
                  </a:cubicBezTo>
                  <a:cubicBezTo>
                    <a:pt x="49202" y="12710"/>
                    <a:pt x="49202" y="12810"/>
                    <a:pt x="49102" y="12843"/>
                  </a:cubicBezTo>
                  <a:cubicBezTo>
                    <a:pt x="49035" y="13010"/>
                    <a:pt x="48902" y="13177"/>
                    <a:pt x="48735" y="13344"/>
                  </a:cubicBezTo>
                  <a:cubicBezTo>
                    <a:pt x="48602" y="13511"/>
                    <a:pt x="48435" y="13711"/>
                    <a:pt x="48235" y="13944"/>
                  </a:cubicBezTo>
                  <a:cubicBezTo>
                    <a:pt x="48101" y="14111"/>
                    <a:pt x="47934" y="14278"/>
                    <a:pt x="47768" y="14378"/>
                  </a:cubicBezTo>
                  <a:cubicBezTo>
                    <a:pt x="47501" y="14678"/>
                    <a:pt x="47201" y="14945"/>
                    <a:pt x="46834" y="15212"/>
                  </a:cubicBezTo>
                  <a:cubicBezTo>
                    <a:pt x="46700" y="15345"/>
                    <a:pt x="46533" y="15479"/>
                    <a:pt x="46367" y="15545"/>
                  </a:cubicBezTo>
                  <a:cubicBezTo>
                    <a:pt x="46167" y="15712"/>
                    <a:pt x="45900" y="15879"/>
                    <a:pt x="45700" y="16012"/>
                  </a:cubicBezTo>
                  <a:cubicBezTo>
                    <a:pt x="45399" y="16212"/>
                    <a:pt x="45066" y="16379"/>
                    <a:pt x="44732" y="16613"/>
                  </a:cubicBezTo>
                  <a:cubicBezTo>
                    <a:pt x="44665" y="16713"/>
                    <a:pt x="44632" y="16780"/>
                    <a:pt x="44565" y="16780"/>
                  </a:cubicBezTo>
                  <a:cubicBezTo>
                    <a:pt x="44399" y="16846"/>
                    <a:pt x="44232" y="16980"/>
                    <a:pt x="44032" y="17046"/>
                  </a:cubicBezTo>
                  <a:cubicBezTo>
                    <a:pt x="43365" y="17380"/>
                    <a:pt x="42631" y="17780"/>
                    <a:pt x="41797" y="18114"/>
                  </a:cubicBezTo>
                  <a:lnTo>
                    <a:pt x="41530" y="18214"/>
                  </a:lnTo>
                  <a:cubicBezTo>
                    <a:pt x="41396" y="18247"/>
                    <a:pt x="41230" y="18347"/>
                    <a:pt x="41030" y="18447"/>
                  </a:cubicBezTo>
                  <a:cubicBezTo>
                    <a:pt x="40896" y="18481"/>
                    <a:pt x="40729" y="18547"/>
                    <a:pt x="40529" y="18648"/>
                  </a:cubicBezTo>
                  <a:cubicBezTo>
                    <a:pt x="40362" y="18714"/>
                    <a:pt x="40162" y="18814"/>
                    <a:pt x="39962" y="18881"/>
                  </a:cubicBezTo>
                  <a:cubicBezTo>
                    <a:pt x="39729" y="18981"/>
                    <a:pt x="39495" y="19081"/>
                    <a:pt x="39228" y="19181"/>
                  </a:cubicBezTo>
                  <a:cubicBezTo>
                    <a:pt x="38494" y="19481"/>
                    <a:pt x="37627" y="19848"/>
                    <a:pt x="36626" y="20249"/>
                  </a:cubicBezTo>
                  <a:cubicBezTo>
                    <a:pt x="36460" y="20349"/>
                    <a:pt x="36293" y="20382"/>
                    <a:pt x="36126" y="20482"/>
                  </a:cubicBezTo>
                  <a:cubicBezTo>
                    <a:pt x="35792" y="20582"/>
                    <a:pt x="35392" y="20749"/>
                    <a:pt x="35025" y="20882"/>
                  </a:cubicBezTo>
                  <a:lnTo>
                    <a:pt x="34391" y="21149"/>
                  </a:lnTo>
                  <a:lnTo>
                    <a:pt x="33724" y="24485"/>
                  </a:lnTo>
                  <a:lnTo>
                    <a:pt x="33724" y="24485"/>
                  </a:lnTo>
                  <a:lnTo>
                    <a:pt x="34058" y="24352"/>
                  </a:lnTo>
                  <a:cubicBezTo>
                    <a:pt x="34125" y="24318"/>
                    <a:pt x="34191" y="24318"/>
                    <a:pt x="34225" y="24318"/>
                  </a:cubicBezTo>
                  <a:cubicBezTo>
                    <a:pt x="34391" y="24318"/>
                    <a:pt x="34625" y="24418"/>
                    <a:pt x="34658" y="24618"/>
                  </a:cubicBezTo>
                  <a:lnTo>
                    <a:pt x="35325" y="26220"/>
                  </a:lnTo>
                  <a:cubicBezTo>
                    <a:pt x="35392" y="26487"/>
                    <a:pt x="35325" y="26720"/>
                    <a:pt x="35059" y="26853"/>
                  </a:cubicBezTo>
                  <a:lnTo>
                    <a:pt x="33124" y="27654"/>
                  </a:lnTo>
                  <a:lnTo>
                    <a:pt x="32390" y="31157"/>
                  </a:lnTo>
                  <a:lnTo>
                    <a:pt x="32690" y="31023"/>
                  </a:lnTo>
                  <a:cubicBezTo>
                    <a:pt x="32724" y="30990"/>
                    <a:pt x="32824" y="30990"/>
                    <a:pt x="32857" y="30990"/>
                  </a:cubicBezTo>
                  <a:cubicBezTo>
                    <a:pt x="33024" y="30990"/>
                    <a:pt x="33224" y="31123"/>
                    <a:pt x="33291" y="31290"/>
                  </a:cubicBezTo>
                  <a:lnTo>
                    <a:pt x="33958" y="32891"/>
                  </a:lnTo>
                  <a:cubicBezTo>
                    <a:pt x="34025" y="33158"/>
                    <a:pt x="33958" y="33391"/>
                    <a:pt x="33691" y="33525"/>
                  </a:cubicBezTo>
                  <a:lnTo>
                    <a:pt x="31790" y="34292"/>
                  </a:lnTo>
                  <a:lnTo>
                    <a:pt x="29721" y="44533"/>
                  </a:lnTo>
                  <a:cubicBezTo>
                    <a:pt x="29688" y="44866"/>
                    <a:pt x="29488" y="45133"/>
                    <a:pt x="29188" y="45300"/>
                  </a:cubicBezTo>
                  <a:lnTo>
                    <a:pt x="27386" y="46367"/>
                  </a:lnTo>
                  <a:cubicBezTo>
                    <a:pt x="27353" y="46401"/>
                    <a:pt x="27320" y="46401"/>
                    <a:pt x="27286" y="46401"/>
                  </a:cubicBezTo>
                  <a:cubicBezTo>
                    <a:pt x="27153" y="46401"/>
                    <a:pt x="27020" y="46334"/>
                    <a:pt x="26986" y="46167"/>
                  </a:cubicBezTo>
                  <a:lnTo>
                    <a:pt x="25118" y="27888"/>
                  </a:lnTo>
                  <a:lnTo>
                    <a:pt x="24885" y="27054"/>
                  </a:lnTo>
                  <a:cubicBezTo>
                    <a:pt x="24818" y="26787"/>
                    <a:pt x="24685" y="26487"/>
                    <a:pt x="24551" y="26153"/>
                  </a:cubicBezTo>
                  <a:cubicBezTo>
                    <a:pt x="24484" y="25986"/>
                    <a:pt x="24451" y="25819"/>
                    <a:pt x="24351" y="25686"/>
                  </a:cubicBezTo>
                  <a:cubicBezTo>
                    <a:pt x="24218" y="25486"/>
                    <a:pt x="24117" y="25219"/>
                    <a:pt x="23951" y="25052"/>
                  </a:cubicBezTo>
                  <a:cubicBezTo>
                    <a:pt x="23684" y="25152"/>
                    <a:pt x="23384" y="25219"/>
                    <a:pt x="23150" y="25352"/>
                  </a:cubicBezTo>
                  <a:cubicBezTo>
                    <a:pt x="22683" y="25519"/>
                    <a:pt x="22183" y="25686"/>
                    <a:pt x="21682" y="25853"/>
                  </a:cubicBezTo>
                  <a:cubicBezTo>
                    <a:pt x="19781" y="26520"/>
                    <a:pt x="17813" y="27120"/>
                    <a:pt x="15978" y="27654"/>
                  </a:cubicBezTo>
                  <a:cubicBezTo>
                    <a:pt x="15711" y="27721"/>
                    <a:pt x="15511" y="27787"/>
                    <a:pt x="15278" y="27854"/>
                  </a:cubicBezTo>
                  <a:cubicBezTo>
                    <a:pt x="13843" y="28288"/>
                    <a:pt x="12509" y="28621"/>
                    <a:pt x="11208" y="28888"/>
                  </a:cubicBezTo>
                  <a:lnTo>
                    <a:pt x="9674" y="36627"/>
                  </a:lnTo>
                  <a:cubicBezTo>
                    <a:pt x="9640" y="36827"/>
                    <a:pt x="9474" y="37027"/>
                    <a:pt x="9307" y="37127"/>
                  </a:cubicBezTo>
                  <a:lnTo>
                    <a:pt x="8440" y="37561"/>
                  </a:lnTo>
                  <a:cubicBezTo>
                    <a:pt x="8373" y="37628"/>
                    <a:pt x="8306" y="37628"/>
                    <a:pt x="8273" y="37628"/>
                  </a:cubicBezTo>
                  <a:cubicBezTo>
                    <a:pt x="8106" y="37628"/>
                    <a:pt x="7939" y="37494"/>
                    <a:pt x="7873" y="37294"/>
                  </a:cubicBezTo>
                  <a:lnTo>
                    <a:pt x="6939" y="29555"/>
                  </a:lnTo>
                  <a:lnTo>
                    <a:pt x="6772" y="29522"/>
                  </a:lnTo>
                  <a:cubicBezTo>
                    <a:pt x="5771" y="29856"/>
                    <a:pt x="4604" y="30223"/>
                    <a:pt x="3303" y="30556"/>
                  </a:cubicBezTo>
                  <a:lnTo>
                    <a:pt x="3269" y="30556"/>
                  </a:lnTo>
                  <a:cubicBezTo>
                    <a:pt x="3036" y="30556"/>
                    <a:pt x="2969" y="30323"/>
                    <a:pt x="3169" y="30189"/>
                  </a:cubicBezTo>
                  <a:cubicBezTo>
                    <a:pt x="4370" y="29522"/>
                    <a:pt x="5437" y="28988"/>
                    <a:pt x="6371" y="28521"/>
                  </a:cubicBezTo>
                  <a:lnTo>
                    <a:pt x="6505" y="28455"/>
                  </a:lnTo>
                  <a:lnTo>
                    <a:pt x="1835" y="22217"/>
                  </a:lnTo>
                  <a:cubicBezTo>
                    <a:pt x="1668" y="22017"/>
                    <a:pt x="1802" y="21716"/>
                    <a:pt x="2035" y="21650"/>
                  </a:cubicBezTo>
                  <a:lnTo>
                    <a:pt x="3002" y="21383"/>
                  </a:lnTo>
                  <a:cubicBezTo>
                    <a:pt x="3102" y="21383"/>
                    <a:pt x="3136" y="21349"/>
                    <a:pt x="3203" y="21349"/>
                  </a:cubicBezTo>
                  <a:cubicBezTo>
                    <a:pt x="3369" y="21349"/>
                    <a:pt x="3503" y="21383"/>
                    <a:pt x="3636" y="21483"/>
                  </a:cubicBezTo>
                  <a:lnTo>
                    <a:pt x="10074" y="25986"/>
                  </a:lnTo>
                  <a:cubicBezTo>
                    <a:pt x="11442" y="25186"/>
                    <a:pt x="12843" y="24352"/>
                    <a:pt x="14377" y="23551"/>
                  </a:cubicBezTo>
                  <a:cubicBezTo>
                    <a:pt x="14811" y="23351"/>
                    <a:pt x="15244" y="23117"/>
                    <a:pt x="15678" y="22884"/>
                  </a:cubicBezTo>
                  <a:cubicBezTo>
                    <a:pt x="15878" y="22784"/>
                    <a:pt x="16145" y="22684"/>
                    <a:pt x="16345" y="22550"/>
                  </a:cubicBezTo>
                  <a:cubicBezTo>
                    <a:pt x="16812" y="22350"/>
                    <a:pt x="17213" y="22117"/>
                    <a:pt x="17680" y="21883"/>
                  </a:cubicBezTo>
                  <a:cubicBezTo>
                    <a:pt x="17880" y="21783"/>
                    <a:pt x="18147" y="21683"/>
                    <a:pt x="18347" y="21550"/>
                  </a:cubicBezTo>
                  <a:cubicBezTo>
                    <a:pt x="19247" y="21116"/>
                    <a:pt x="20181" y="20682"/>
                    <a:pt x="21082" y="20282"/>
                  </a:cubicBezTo>
                  <a:cubicBezTo>
                    <a:pt x="21349" y="20149"/>
                    <a:pt x="21582" y="20015"/>
                    <a:pt x="21849" y="19948"/>
                  </a:cubicBezTo>
                  <a:cubicBezTo>
                    <a:pt x="21816" y="19515"/>
                    <a:pt x="21682" y="19115"/>
                    <a:pt x="21549" y="18714"/>
                  </a:cubicBezTo>
                  <a:cubicBezTo>
                    <a:pt x="21215" y="17847"/>
                    <a:pt x="20715" y="17113"/>
                    <a:pt x="20715" y="17113"/>
                  </a:cubicBezTo>
                  <a:lnTo>
                    <a:pt x="15144" y="9841"/>
                  </a:lnTo>
                  <a:lnTo>
                    <a:pt x="9474" y="2636"/>
                  </a:lnTo>
                  <a:cubicBezTo>
                    <a:pt x="9374" y="2503"/>
                    <a:pt x="9374" y="2336"/>
                    <a:pt x="9507" y="2269"/>
                  </a:cubicBezTo>
                  <a:cubicBezTo>
                    <a:pt x="9540" y="2202"/>
                    <a:pt x="9574" y="2202"/>
                    <a:pt x="9640" y="2169"/>
                  </a:cubicBezTo>
                  <a:lnTo>
                    <a:pt x="11675" y="1669"/>
                  </a:lnTo>
                  <a:cubicBezTo>
                    <a:pt x="11742" y="1669"/>
                    <a:pt x="11842" y="1635"/>
                    <a:pt x="11909" y="1635"/>
                  </a:cubicBezTo>
                  <a:close/>
                  <a:moveTo>
                    <a:pt x="11942" y="1"/>
                  </a:moveTo>
                  <a:cubicBezTo>
                    <a:pt x="11709" y="1"/>
                    <a:pt x="11508" y="34"/>
                    <a:pt x="11275" y="101"/>
                  </a:cubicBezTo>
                  <a:lnTo>
                    <a:pt x="9207" y="601"/>
                  </a:lnTo>
                  <a:cubicBezTo>
                    <a:pt x="8873" y="668"/>
                    <a:pt x="8606" y="835"/>
                    <a:pt x="8340" y="1035"/>
                  </a:cubicBezTo>
                  <a:cubicBezTo>
                    <a:pt x="7606" y="1702"/>
                    <a:pt x="7506" y="2870"/>
                    <a:pt x="8139" y="3670"/>
                  </a:cubicBezTo>
                  <a:lnTo>
                    <a:pt x="13810" y="10875"/>
                  </a:lnTo>
                  <a:lnTo>
                    <a:pt x="19447" y="18014"/>
                  </a:lnTo>
                  <a:cubicBezTo>
                    <a:pt x="19514" y="18147"/>
                    <a:pt x="19714" y="18547"/>
                    <a:pt x="19948" y="18981"/>
                  </a:cubicBezTo>
                  <a:cubicBezTo>
                    <a:pt x="19147" y="19348"/>
                    <a:pt x="18380" y="19682"/>
                    <a:pt x="17680" y="20049"/>
                  </a:cubicBezTo>
                  <a:cubicBezTo>
                    <a:pt x="17446" y="20182"/>
                    <a:pt x="17213" y="20249"/>
                    <a:pt x="16979" y="20382"/>
                  </a:cubicBezTo>
                  <a:cubicBezTo>
                    <a:pt x="16512" y="20582"/>
                    <a:pt x="16045" y="20849"/>
                    <a:pt x="15611" y="21049"/>
                  </a:cubicBezTo>
                  <a:cubicBezTo>
                    <a:pt x="15378" y="21183"/>
                    <a:pt x="15144" y="21249"/>
                    <a:pt x="14944" y="21383"/>
                  </a:cubicBezTo>
                  <a:cubicBezTo>
                    <a:pt x="14477" y="21583"/>
                    <a:pt x="14044" y="21850"/>
                    <a:pt x="13610" y="22083"/>
                  </a:cubicBezTo>
                  <a:cubicBezTo>
                    <a:pt x="12342" y="22750"/>
                    <a:pt x="11208" y="23384"/>
                    <a:pt x="10141" y="24018"/>
                  </a:cubicBezTo>
                  <a:lnTo>
                    <a:pt x="4604" y="20115"/>
                  </a:lnTo>
                  <a:cubicBezTo>
                    <a:pt x="4170" y="19815"/>
                    <a:pt x="3703" y="19682"/>
                    <a:pt x="3203" y="19682"/>
                  </a:cubicBezTo>
                  <a:cubicBezTo>
                    <a:pt x="3002" y="19682"/>
                    <a:pt x="2769" y="19715"/>
                    <a:pt x="2535" y="19782"/>
                  </a:cubicBezTo>
                  <a:lnTo>
                    <a:pt x="1601" y="20015"/>
                  </a:lnTo>
                  <a:cubicBezTo>
                    <a:pt x="968" y="20182"/>
                    <a:pt x="434" y="20682"/>
                    <a:pt x="200" y="21316"/>
                  </a:cubicBezTo>
                  <a:cubicBezTo>
                    <a:pt x="0" y="21917"/>
                    <a:pt x="134" y="22650"/>
                    <a:pt x="501" y="23184"/>
                  </a:cubicBezTo>
                  <a:lnTo>
                    <a:pt x="4036" y="27888"/>
                  </a:lnTo>
                  <a:lnTo>
                    <a:pt x="2435" y="28755"/>
                  </a:lnTo>
                  <a:cubicBezTo>
                    <a:pt x="1668" y="29188"/>
                    <a:pt x="1301" y="30056"/>
                    <a:pt x="1501" y="30856"/>
                  </a:cubicBezTo>
                  <a:cubicBezTo>
                    <a:pt x="1701" y="31690"/>
                    <a:pt x="2469" y="32257"/>
                    <a:pt x="3303" y="32257"/>
                  </a:cubicBezTo>
                  <a:cubicBezTo>
                    <a:pt x="3469" y="32257"/>
                    <a:pt x="3636" y="32224"/>
                    <a:pt x="3803" y="32191"/>
                  </a:cubicBezTo>
                  <a:cubicBezTo>
                    <a:pt x="4370" y="32024"/>
                    <a:pt x="5004" y="31857"/>
                    <a:pt x="5538" y="31690"/>
                  </a:cubicBezTo>
                  <a:lnTo>
                    <a:pt x="6271" y="37528"/>
                  </a:lnTo>
                  <a:cubicBezTo>
                    <a:pt x="6371" y="38528"/>
                    <a:pt x="7272" y="39329"/>
                    <a:pt x="8273" y="39329"/>
                  </a:cubicBezTo>
                  <a:cubicBezTo>
                    <a:pt x="8606" y="39329"/>
                    <a:pt x="8940" y="39229"/>
                    <a:pt x="9207" y="39062"/>
                  </a:cubicBezTo>
                  <a:lnTo>
                    <a:pt x="10107" y="38629"/>
                  </a:lnTo>
                  <a:cubicBezTo>
                    <a:pt x="10708" y="38295"/>
                    <a:pt x="11175" y="37661"/>
                    <a:pt x="11308" y="36994"/>
                  </a:cubicBezTo>
                  <a:lnTo>
                    <a:pt x="12643" y="30256"/>
                  </a:lnTo>
                  <a:cubicBezTo>
                    <a:pt x="13610" y="30022"/>
                    <a:pt x="14644" y="29756"/>
                    <a:pt x="15711" y="29422"/>
                  </a:cubicBezTo>
                  <a:cubicBezTo>
                    <a:pt x="15978" y="29355"/>
                    <a:pt x="16178" y="29322"/>
                    <a:pt x="16445" y="29222"/>
                  </a:cubicBezTo>
                  <a:cubicBezTo>
                    <a:pt x="18213" y="28721"/>
                    <a:pt x="20181" y="28088"/>
                    <a:pt x="22216" y="27387"/>
                  </a:cubicBezTo>
                  <a:cubicBezTo>
                    <a:pt x="22516" y="27320"/>
                    <a:pt x="22850" y="27187"/>
                    <a:pt x="23150" y="27087"/>
                  </a:cubicBezTo>
                  <a:cubicBezTo>
                    <a:pt x="23183" y="27220"/>
                    <a:pt x="23217" y="27387"/>
                    <a:pt x="23317" y="27554"/>
                  </a:cubicBezTo>
                  <a:cubicBezTo>
                    <a:pt x="23384" y="27854"/>
                    <a:pt x="23450" y="28054"/>
                    <a:pt x="23484" y="28188"/>
                  </a:cubicBezTo>
                  <a:lnTo>
                    <a:pt x="25318" y="46334"/>
                  </a:lnTo>
                  <a:cubicBezTo>
                    <a:pt x="25385" y="47335"/>
                    <a:pt x="26219" y="48069"/>
                    <a:pt x="27220" y="48069"/>
                  </a:cubicBezTo>
                  <a:lnTo>
                    <a:pt x="27286" y="48069"/>
                  </a:lnTo>
                  <a:cubicBezTo>
                    <a:pt x="27620" y="48069"/>
                    <a:pt x="27954" y="48002"/>
                    <a:pt x="28220" y="47835"/>
                  </a:cubicBezTo>
                  <a:lnTo>
                    <a:pt x="30022" y="46734"/>
                  </a:lnTo>
                  <a:cubicBezTo>
                    <a:pt x="30689" y="46334"/>
                    <a:pt x="31189" y="45667"/>
                    <a:pt x="31356" y="44866"/>
                  </a:cubicBezTo>
                  <a:lnTo>
                    <a:pt x="33191" y="35493"/>
                  </a:lnTo>
                  <a:lnTo>
                    <a:pt x="34291" y="35059"/>
                  </a:lnTo>
                  <a:cubicBezTo>
                    <a:pt x="34825" y="34859"/>
                    <a:pt x="35225" y="34426"/>
                    <a:pt x="35459" y="33925"/>
                  </a:cubicBezTo>
                  <a:cubicBezTo>
                    <a:pt x="35659" y="33391"/>
                    <a:pt x="35659" y="32858"/>
                    <a:pt x="35459" y="32324"/>
                  </a:cubicBezTo>
                  <a:lnTo>
                    <a:pt x="34792" y="30690"/>
                  </a:lnTo>
                  <a:cubicBezTo>
                    <a:pt x="34658" y="30389"/>
                    <a:pt x="34492" y="30156"/>
                    <a:pt x="34291" y="29922"/>
                  </a:cubicBezTo>
                  <a:lnTo>
                    <a:pt x="34492" y="28855"/>
                  </a:lnTo>
                  <a:lnTo>
                    <a:pt x="35626" y="28388"/>
                  </a:lnTo>
                  <a:cubicBezTo>
                    <a:pt x="36693" y="27921"/>
                    <a:pt x="37227" y="26720"/>
                    <a:pt x="36793" y="25586"/>
                  </a:cubicBezTo>
                  <a:lnTo>
                    <a:pt x="36126" y="23985"/>
                  </a:lnTo>
                  <a:cubicBezTo>
                    <a:pt x="35993" y="23684"/>
                    <a:pt x="35826" y="23418"/>
                    <a:pt x="35559" y="23217"/>
                  </a:cubicBezTo>
                  <a:lnTo>
                    <a:pt x="35726" y="22350"/>
                  </a:lnTo>
                  <a:cubicBezTo>
                    <a:pt x="36026" y="22217"/>
                    <a:pt x="36326" y="22083"/>
                    <a:pt x="36626" y="22017"/>
                  </a:cubicBezTo>
                  <a:lnTo>
                    <a:pt x="37127" y="21816"/>
                  </a:lnTo>
                  <a:cubicBezTo>
                    <a:pt x="38127" y="21383"/>
                    <a:pt x="38995" y="21016"/>
                    <a:pt x="39729" y="20716"/>
                  </a:cubicBezTo>
                  <a:cubicBezTo>
                    <a:pt x="39995" y="20582"/>
                    <a:pt x="40229" y="20516"/>
                    <a:pt x="40462" y="20415"/>
                  </a:cubicBezTo>
                  <a:lnTo>
                    <a:pt x="41030" y="20182"/>
                  </a:lnTo>
                  <a:lnTo>
                    <a:pt x="41530" y="19982"/>
                  </a:lnTo>
                  <a:lnTo>
                    <a:pt x="42064" y="19748"/>
                  </a:lnTo>
                  <a:lnTo>
                    <a:pt x="42330" y="19648"/>
                  </a:lnTo>
                  <a:cubicBezTo>
                    <a:pt x="43164" y="19315"/>
                    <a:pt x="43965" y="18914"/>
                    <a:pt x="44699" y="18547"/>
                  </a:cubicBezTo>
                  <a:cubicBezTo>
                    <a:pt x="44999" y="18447"/>
                    <a:pt x="45199" y="18314"/>
                    <a:pt x="45366" y="18214"/>
                  </a:cubicBezTo>
                  <a:cubicBezTo>
                    <a:pt x="45433" y="18181"/>
                    <a:pt x="45433" y="18181"/>
                    <a:pt x="45499" y="18147"/>
                  </a:cubicBezTo>
                  <a:cubicBezTo>
                    <a:pt x="45833" y="17947"/>
                    <a:pt x="46167" y="17714"/>
                    <a:pt x="46533" y="17513"/>
                  </a:cubicBezTo>
                  <a:cubicBezTo>
                    <a:pt x="46834" y="17313"/>
                    <a:pt x="47067" y="17146"/>
                    <a:pt x="47301" y="16980"/>
                  </a:cubicBezTo>
                  <a:lnTo>
                    <a:pt x="47801" y="16613"/>
                  </a:lnTo>
                  <a:cubicBezTo>
                    <a:pt x="48168" y="16313"/>
                    <a:pt x="48502" y="15979"/>
                    <a:pt x="48868" y="15645"/>
                  </a:cubicBezTo>
                  <a:lnTo>
                    <a:pt x="49402" y="15112"/>
                  </a:lnTo>
                  <a:cubicBezTo>
                    <a:pt x="49636" y="14878"/>
                    <a:pt x="49802" y="14645"/>
                    <a:pt x="50003" y="14378"/>
                  </a:cubicBezTo>
                  <a:cubicBezTo>
                    <a:pt x="50169" y="14178"/>
                    <a:pt x="50303" y="13978"/>
                    <a:pt x="50470" y="13777"/>
                  </a:cubicBezTo>
                  <a:cubicBezTo>
                    <a:pt x="50570" y="13611"/>
                    <a:pt x="50670" y="13377"/>
                    <a:pt x="50736" y="13177"/>
                  </a:cubicBezTo>
                  <a:cubicBezTo>
                    <a:pt x="50970" y="12610"/>
                    <a:pt x="50903" y="11943"/>
                    <a:pt x="50703" y="11342"/>
                  </a:cubicBezTo>
                  <a:cubicBezTo>
                    <a:pt x="50470" y="10775"/>
                    <a:pt x="50036" y="10275"/>
                    <a:pt x="49469" y="9975"/>
                  </a:cubicBezTo>
                  <a:lnTo>
                    <a:pt x="48835" y="9708"/>
                  </a:lnTo>
                  <a:cubicBezTo>
                    <a:pt x="48168" y="9541"/>
                    <a:pt x="47434" y="9474"/>
                    <a:pt x="46700" y="9441"/>
                  </a:cubicBezTo>
                  <a:lnTo>
                    <a:pt x="45566" y="9441"/>
                  </a:lnTo>
                  <a:cubicBezTo>
                    <a:pt x="45366" y="9441"/>
                    <a:pt x="45199" y="9474"/>
                    <a:pt x="44999" y="9474"/>
                  </a:cubicBezTo>
                  <a:cubicBezTo>
                    <a:pt x="44098" y="9541"/>
                    <a:pt x="43198" y="9708"/>
                    <a:pt x="42230" y="9941"/>
                  </a:cubicBezTo>
                  <a:cubicBezTo>
                    <a:pt x="42197" y="9941"/>
                    <a:pt x="42164" y="9941"/>
                    <a:pt x="42097" y="9975"/>
                  </a:cubicBezTo>
                  <a:lnTo>
                    <a:pt x="42064" y="9975"/>
                  </a:lnTo>
                  <a:cubicBezTo>
                    <a:pt x="41063" y="10208"/>
                    <a:pt x="40029" y="10542"/>
                    <a:pt x="38928" y="11009"/>
                  </a:cubicBezTo>
                  <a:cubicBezTo>
                    <a:pt x="38728" y="11109"/>
                    <a:pt x="37494" y="11542"/>
                    <a:pt x="35526" y="12310"/>
                  </a:cubicBezTo>
                  <a:cubicBezTo>
                    <a:pt x="35125" y="12476"/>
                    <a:pt x="34658" y="12643"/>
                    <a:pt x="34158" y="12843"/>
                  </a:cubicBezTo>
                  <a:cubicBezTo>
                    <a:pt x="33558" y="13110"/>
                    <a:pt x="32957" y="13344"/>
                    <a:pt x="32290" y="13611"/>
                  </a:cubicBezTo>
                  <a:lnTo>
                    <a:pt x="31556" y="13110"/>
                  </a:lnTo>
                  <a:cubicBezTo>
                    <a:pt x="31556" y="12810"/>
                    <a:pt x="31523" y="12510"/>
                    <a:pt x="31389" y="12210"/>
                  </a:cubicBezTo>
                  <a:lnTo>
                    <a:pt x="30722" y="10608"/>
                  </a:lnTo>
                  <a:cubicBezTo>
                    <a:pt x="30389" y="9808"/>
                    <a:pt x="29655" y="9274"/>
                    <a:pt x="28787" y="9274"/>
                  </a:cubicBezTo>
                  <a:cubicBezTo>
                    <a:pt x="28487" y="9274"/>
                    <a:pt x="28220" y="9308"/>
                    <a:pt x="27987" y="9441"/>
                  </a:cubicBezTo>
                  <a:lnTo>
                    <a:pt x="26886" y="9841"/>
                  </a:lnTo>
                  <a:lnTo>
                    <a:pt x="25985" y="9174"/>
                  </a:lnTo>
                  <a:cubicBezTo>
                    <a:pt x="25985" y="8874"/>
                    <a:pt x="25952" y="8607"/>
                    <a:pt x="25819" y="8340"/>
                  </a:cubicBezTo>
                  <a:lnTo>
                    <a:pt x="25152" y="6706"/>
                  </a:lnTo>
                  <a:cubicBezTo>
                    <a:pt x="24818" y="5938"/>
                    <a:pt x="24051" y="5371"/>
                    <a:pt x="23183" y="5371"/>
                  </a:cubicBezTo>
                  <a:cubicBezTo>
                    <a:pt x="22883" y="5371"/>
                    <a:pt x="22650" y="5405"/>
                    <a:pt x="22383" y="5538"/>
                  </a:cubicBezTo>
                  <a:lnTo>
                    <a:pt x="21349" y="5972"/>
                  </a:lnTo>
                  <a:lnTo>
                    <a:pt x="13510" y="501"/>
                  </a:lnTo>
                  <a:cubicBezTo>
                    <a:pt x="13043" y="168"/>
                    <a:pt x="12476" y="1"/>
                    <a:pt x="11942" y="1"/>
                  </a:cubicBezTo>
                  <a:close/>
                </a:path>
              </a:pathLst>
            </a:custGeom>
            <a:solidFill>
              <a:srgbClr val="FAF6EE"/>
            </a:solidFill>
            <a:ln>
              <a:noFill/>
            </a:ln>
            <a:effectLst>
              <a:outerShdw blurRad="57150" dist="19050" dir="5400000" algn="bl" rotWithShape="0">
                <a:srgbClr val="293B56">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3253;p58">
              <a:extLst>
                <a:ext uri="{FF2B5EF4-FFF2-40B4-BE49-F238E27FC236}">
                  <a16:creationId xmlns:a16="http://schemas.microsoft.com/office/drawing/2014/main" id="{201D2A0D-D9DA-4E8D-903A-78F8542ABBCB}"/>
                </a:ext>
              </a:extLst>
            </p:cNvPr>
            <p:cNvSpPr/>
            <p:nvPr/>
          </p:nvSpPr>
          <p:spPr>
            <a:xfrm>
              <a:off x="2397725" y="1063925"/>
              <a:ext cx="140125" cy="106550"/>
            </a:xfrm>
            <a:custGeom>
              <a:avLst/>
              <a:gdLst/>
              <a:ahLst/>
              <a:cxnLst/>
              <a:rect l="l" t="t" r="r" b="b"/>
              <a:pathLst>
                <a:path w="5605" h="4262" extrusionOk="0">
                  <a:moveTo>
                    <a:pt x="4423" y="1"/>
                  </a:moveTo>
                  <a:cubicBezTo>
                    <a:pt x="4363" y="1"/>
                    <a:pt x="4300" y="9"/>
                    <a:pt x="4237" y="25"/>
                  </a:cubicBezTo>
                  <a:lnTo>
                    <a:pt x="0" y="1760"/>
                  </a:lnTo>
                  <a:lnTo>
                    <a:pt x="1001" y="4261"/>
                  </a:lnTo>
                  <a:lnTo>
                    <a:pt x="5237" y="2527"/>
                  </a:lnTo>
                  <a:cubicBezTo>
                    <a:pt x="5537" y="2427"/>
                    <a:pt x="5604" y="2127"/>
                    <a:pt x="5537" y="1926"/>
                  </a:cubicBezTo>
                  <a:lnTo>
                    <a:pt x="4870" y="292"/>
                  </a:lnTo>
                  <a:cubicBezTo>
                    <a:pt x="4794" y="88"/>
                    <a:pt x="4620" y="1"/>
                    <a:pt x="4423" y="1"/>
                  </a:cubicBezTo>
                  <a:close/>
                </a:path>
              </a:pathLst>
            </a:custGeom>
            <a:solidFill>
              <a:srgbClr val="5D355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3254;p58">
              <a:extLst>
                <a:ext uri="{FF2B5EF4-FFF2-40B4-BE49-F238E27FC236}">
                  <a16:creationId xmlns:a16="http://schemas.microsoft.com/office/drawing/2014/main" id="{189B3304-9571-4412-8504-B5B7E0618C98}"/>
                </a:ext>
              </a:extLst>
            </p:cNvPr>
            <p:cNvSpPr/>
            <p:nvPr/>
          </p:nvSpPr>
          <p:spPr>
            <a:xfrm>
              <a:off x="2364350" y="1230725"/>
              <a:ext cx="140125" cy="106525"/>
            </a:xfrm>
            <a:custGeom>
              <a:avLst/>
              <a:gdLst/>
              <a:ahLst/>
              <a:cxnLst/>
              <a:rect l="l" t="t" r="r" b="b"/>
              <a:pathLst>
                <a:path w="5605" h="4261" extrusionOk="0">
                  <a:moveTo>
                    <a:pt x="4424" y="0"/>
                  </a:moveTo>
                  <a:cubicBezTo>
                    <a:pt x="4363" y="0"/>
                    <a:pt x="4300" y="9"/>
                    <a:pt x="4237" y="24"/>
                  </a:cubicBezTo>
                  <a:lnTo>
                    <a:pt x="1" y="1759"/>
                  </a:lnTo>
                  <a:lnTo>
                    <a:pt x="1002" y="4261"/>
                  </a:lnTo>
                  <a:lnTo>
                    <a:pt x="5238" y="2526"/>
                  </a:lnTo>
                  <a:cubicBezTo>
                    <a:pt x="5505" y="2426"/>
                    <a:pt x="5605" y="2126"/>
                    <a:pt x="5538" y="1926"/>
                  </a:cubicBezTo>
                  <a:lnTo>
                    <a:pt x="4871" y="291"/>
                  </a:lnTo>
                  <a:cubicBezTo>
                    <a:pt x="4795" y="87"/>
                    <a:pt x="4621" y="0"/>
                    <a:pt x="4424" y="0"/>
                  </a:cubicBezTo>
                  <a:close/>
                </a:path>
              </a:pathLst>
            </a:custGeom>
            <a:solidFill>
              <a:srgbClr val="5D355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3255;p58">
              <a:extLst>
                <a:ext uri="{FF2B5EF4-FFF2-40B4-BE49-F238E27FC236}">
                  <a16:creationId xmlns:a16="http://schemas.microsoft.com/office/drawing/2014/main" id="{7C5C54B4-1AA5-454F-BAB8-1EF074629703}"/>
                </a:ext>
              </a:extLst>
            </p:cNvPr>
            <p:cNvSpPr/>
            <p:nvPr/>
          </p:nvSpPr>
          <p:spPr>
            <a:xfrm>
              <a:off x="2263450" y="728825"/>
              <a:ext cx="140125" cy="106400"/>
            </a:xfrm>
            <a:custGeom>
              <a:avLst/>
              <a:gdLst/>
              <a:ahLst/>
              <a:cxnLst/>
              <a:rect l="l" t="t" r="r" b="b"/>
              <a:pathLst>
                <a:path w="5605" h="4256" extrusionOk="0">
                  <a:moveTo>
                    <a:pt x="4447" y="0"/>
                  </a:moveTo>
                  <a:cubicBezTo>
                    <a:pt x="4385" y="0"/>
                    <a:pt x="4324" y="17"/>
                    <a:pt x="4270" y="53"/>
                  </a:cubicBezTo>
                  <a:lnTo>
                    <a:pt x="1" y="1754"/>
                  </a:lnTo>
                  <a:lnTo>
                    <a:pt x="1035" y="4256"/>
                  </a:lnTo>
                  <a:lnTo>
                    <a:pt x="5271" y="2555"/>
                  </a:lnTo>
                  <a:cubicBezTo>
                    <a:pt x="5505" y="2421"/>
                    <a:pt x="5605" y="2188"/>
                    <a:pt x="5505" y="1921"/>
                  </a:cubicBezTo>
                  <a:lnTo>
                    <a:pt x="4871" y="320"/>
                  </a:lnTo>
                  <a:cubicBezTo>
                    <a:pt x="4798" y="124"/>
                    <a:pt x="4617" y="0"/>
                    <a:pt x="4447" y="0"/>
                  </a:cubicBezTo>
                  <a:close/>
                </a:path>
              </a:pathLst>
            </a:custGeom>
            <a:solidFill>
              <a:srgbClr val="5D355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3256;p58">
              <a:extLst>
                <a:ext uri="{FF2B5EF4-FFF2-40B4-BE49-F238E27FC236}">
                  <a16:creationId xmlns:a16="http://schemas.microsoft.com/office/drawing/2014/main" id="{683ABBCA-9CCF-467C-AEF8-70EC0ABA3B29}"/>
                </a:ext>
              </a:extLst>
            </p:cNvPr>
            <p:cNvSpPr/>
            <p:nvPr/>
          </p:nvSpPr>
          <p:spPr>
            <a:xfrm>
              <a:off x="2123350" y="632425"/>
              <a:ext cx="139300" cy="106075"/>
            </a:xfrm>
            <a:custGeom>
              <a:avLst/>
              <a:gdLst/>
              <a:ahLst/>
              <a:cxnLst/>
              <a:rect l="l" t="t" r="r" b="b"/>
              <a:pathLst>
                <a:path w="5572" h="4243" extrusionOk="0">
                  <a:moveTo>
                    <a:pt x="4438" y="1"/>
                  </a:moveTo>
                  <a:cubicBezTo>
                    <a:pt x="4374" y="1"/>
                    <a:pt x="4307" y="13"/>
                    <a:pt x="4237" y="39"/>
                  </a:cubicBezTo>
                  <a:lnTo>
                    <a:pt x="1" y="1741"/>
                  </a:lnTo>
                  <a:lnTo>
                    <a:pt x="1001" y="4242"/>
                  </a:lnTo>
                  <a:lnTo>
                    <a:pt x="5238" y="2541"/>
                  </a:lnTo>
                  <a:cubicBezTo>
                    <a:pt x="5505" y="2408"/>
                    <a:pt x="5571" y="2174"/>
                    <a:pt x="5505" y="1907"/>
                  </a:cubicBezTo>
                  <a:lnTo>
                    <a:pt x="4837" y="273"/>
                  </a:lnTo>
                  <a:cubicBezTo>
                    <a:pt x="4764" y="100"/>
                    <a:pt x="4617" y="1"/>
                    <a:pt x="4438" y="1"/>
                  </a:cubicBezTo>
                  <a:close/>
                </a:path>
              </a:pathLst>
            </a:custGeom>
            <a:solidFill>
              <a:srgbClr val="5D355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3257;p58">
              <a:extLst>
                <a:ext uri="{FF2B5EF4-FFF2-40B4-BE49-F238E27FC236}">
                  <a16:creationId xmlns:a16="http://schemas.microsoft.com/office/drawing/2014/main" id="{E8DA4FFF-ABC5-45E1-9822-3994E6DE7BF9}"/>
                </a:ext>
              </a:extLst>
            </p:cNvPr>
            <p:cNvSpPr/>
            <p:nvPr/>
          </p:nvSpPr>
          <p:spPr>
            <a:xfrm>
              <a:off x="2253450" y="983650"/>
              <a:ext cx="259375" cy="631825"/>
            </a:xfrm>
            <a:custGeom>
              <a:avLst/>
              <a:gdLst/>
              <a:ahLst/>
              <a:cxnLst/>
              <a:rect l="l" t="t" r="r" b="b"/>
              <a:pathLst>
                <a:path w="10375" h="25273" extrusionOk="0">
                  <a:moveTo>
                    <a:pt x="10374" y="0"/>
                  </a:moveTo>
                  <a:cubicBezTo>
                    <a:pt x="7372" y="1201"/>
                    <a:pt x="3736" y="2569"/>
                    <a:pt x="0" y="3903"/>
                  </a:cubicBezTo>
                  <a:cubicBezTo>
                    <a:pt x="801" y="4904"/>
                    <a:pt x="1168" y="6739"/>
                    <a:pt x="1168" y="6739"/>
                  </a:cubicBezTo>
                  <a:lnTo>
                    <a:pt x="3036" y="25018"/>
                  </a:lnTo>
                  <a:cubicBezTo>
                    <a:pt x="3036" y="25163"/>
                    <a:pt x="3157" y="25272"/>
                    <a:pt x="3287" y="25272"/>
                  </a:cubicBezTo>
                  <a:cubicBezTo>
                    <a:pt x="3338" y="25272"/>
                    <a:pt x="3390" y="25256"/>
                    <a:pt x="3436" y="25218"/>
                  </a:cubicBezTo>
                  <a:lnTo>
                    <a:pt x="5204" y="24151"/>
                  </a:lnTo>
                  <a:cubicBezTo>
                    <a:pt x="5504" y="23984"/>
                    <a:pt x="5671" y="23684"/>
                    <a:pt x="5771" y="23384"/>
                  </a:cubicBezTo>
                  <a:lnTo>
                    <a:pt x="10374" y="0"/>
                  </a:lnTo>
                  <a:close/>
                </a:path>
              </a:pathLst>
            </a:custGeom>
            <a:solidFill>
              <a:srgbClr val="F0E7D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3258;p58">
              <a:extLst>
                <a:ext uri="{FF2B5EF4-FFF2-40B4-BE49-F238E27FC236}">
                  <a16:creationId xmlns:a16="http://schemas.microsoft.com/office/drawing/2014/main" id="{9597A5FE-9A98-4B04-AF8D-738DE6149A3A}"/>
                </a:ext>
              </a:extLst>
            </p:cNvPr>
            <p:cNvSpPr/>
            <p:nvPr/>
          </p:nvSpPr>
          <p:spPr>
            <a:xfrm>
              <a:off x="1806450" y="733775"/>
              <a:ext cx="1080800" cy="462550"/>
            </a:xfrm>
            <a:custGeom>
              <a:avLst/>
              <a:gdLst/>
              <a:ahLst/>
              <a:cxnLst/>
              <a:rect l="l" t="t" r="r" b="b"/>
              <a:pathLst>
                <a:path w="43232" h="18502" extrusionOk="0">
                  <a:moveTo>
                    <a:pt x="40104" y="0"/>
                  </a:moveTo>
                  <a:cubicBezTo>
                    <a:pt x="38491" y="0"/>
                    <a:pt x="36265" y="331"/>
                    <a:pt x="33391" y="1489"/>
                  </a:cubicBezTo>
                  <a:cubicBezTo>
                    <a:pt x="33391" y="1489"/>
                    <a:pt x="9808" y="10195"/>
                    <a:pt x="401" y="17201"/>
                  </a:cubicBezTo>
                  <a:lnTo>
                    <a:pt x="1" y="18135"/>
                  </a:lnTo>
                  <a:lnTo>
                    <a:pt x="1002" y="18501"/>
                  </a:lnTo>
                  <a:cubicBezTo>
                    <a:pt x="12643" y="17034"/>
                    <a:pt x="35660" y="6960"/>
                    <a:pt x="35660" y="6960"/>
                  </a:cubicBezTo>
                  <a:cubicBezTo>
                    <a:pt x="40096" y="5159"/>
                    <a:pt x="42031" y="2990"/>
                    <a:pt x="42865" y="1723"/>
                  </a:cubicBezTo>
                  <a:cubicBezTo>
                    <a:pt x="43232" y="1156"/>
                    <a:pt x="42898" y="355"/>
                    <a:pt x="42231" y="222"/>
                  </a:cubicBezTo>
                  <a:cubicBezTo>
                    <a:pt x="41707" y="103"/>
                    <a:pt x="41000" y="0"/>
                    <a:pt x="40104" y="0"/>
                  </a:cubicBezTo>
                  <a:close/>
                </a:path>
              </a:pathLst>
            </a:custGeom>
            <a:solidFill>
              <a:srgbClr val="F0E7D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3259;p58">
              <a:extLst>
                <a:ext uri="{FF2B5EF4-FFF2-40B4-BE49-F238E27FC236}">
                  <a16:creationId xmlns:a16="http://schemas.microsoft.com/office/drawing/2014/main" id="{3C2BFF0D-4889-4B46-8AFB-1F0C36C6EB57}"/>
                </a:ext>
              </a:extLst>
            </p:cNvPr>
            <p:cNvSpPr/>
            <p:nvPr/>
          </p:nvSpPr>
          <p:spPr>
            <a:xfrm>
              <a:off x="1886525" y="496000"/>
              <a:ext cx="569600" cy="455975"/>
            </a:xfrm>
            <a:custGeom>
              <a:avLst/>
              <a:gdLst/>
              <a:ahLst/>
              <a:cxnLst/>
              <a:rect l="l" t="t" r="r" b="b"/>
              <a:pathLst>
                <a:path w="22784" h="18239" extrusionOk="0">
                  <a:moveTo>
                    <a:pt x="2588" y="0"/>
                  </a:moveTo>
                  <a:cubicBezTo>
                    <a:pt x="2505" y="0"/>
                    <a:pt x="2421" y="9"/>
                    <a:pt x="2335" y="26"/>
                  </a:cubicBezTo>
                  <a:lnTo>
                    <a:pt x="300" y="526"/>
                  </a:lnTo>
                  <a:cubicBezTo>
                    <a:pt x="100" y="626"/>
                    <a:pt x="0" y="826"/>
                    <a:pt x="134" y="993"/>
                  </a:cubicBezTo>
                  <a:lnTo>
                    <a:pt x="11442" y="15403"/>
                  </a:lnTo>
                  <a:cubicBezTo>
                    <a:pt x="11442" y="15403"/>
                    <a:pt x="12442" y="17005"/>
                    <a:pt x="12543" y="18239"/>
                  </a:cubicBezTo>
                  <a:cubicBezTo>
                    <a:pt x="16178" y="16604"/>
                    <a:pt x="19781" y="15070"/>
                    <a:pt x="22783" y="13869"/>
                  </a:cubicBezTo>
                  <a:lnTo>
                    <a:pt x="3269" y="193"/>
                  </a:lnTo>
                  <a:cubicBezTo>
                    <a:pt x="3047" y="69"/>
                    <a:pt x="2824" y="0"/>
                    <a:pt x="2588" y="0"/>
                  </a:cubicBezTo>
                  <a:close/>
                </a:path>
              </a:pathLst>
            </a:custGeom>
            <a:solidFill>
              <a:srgbClr val="F0E7D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3260;p58">
              <a:extLst>
                <a:ext uri="{FF2B5EF4-FFF2-40B4-BE49-F238E27FC236}">
                  <a16:creationId xmlns:a16="http://schemas.microsoft.com/office/drawing/2014/main" id="{C87E9D34-61EF-4261-B387-4B524E3E760D}"/>
                </a:ext>
              </a:extLst>
            </p:cNvPr>
            <p:cNvSpPr/>
            <p:nvPr/>
          </p:nvSpPr>
          <p:spPr>
            <a:xfrm>
              <a:off x="1806450" y="733775"/>
              <a:ext cx="1076650" cy="462550"/>
            </a:xfrm>
            <a:custGeom>
              <a:avLst/>
              <a:gdLst/>
              <a:ahLst/>
              <a:cxnLst/>
              <a:rect l="l" t="t" r="r" b="b"/>
              <a:pathLst>
                <a:path w="43066" h="18502" extrusionOk="0">
                  <a:moveTo>
                    <a:pt x="40007" y="771"/>
                  </a:moveTo>
                  <a:cubicBezTo>
                    <a:pt x="40888" y="771"/>
                    <a:pt x="41561" y="878"/>
                    <a:pt x="42031" y="989"/>
                  </a:cubicBezTo>
                  <a:cubicBezTo>
                    <a:pt x="42098" y="1022"/>
                    <a:pt x="42164" y="1056"/>
                    <a:pt x="42198" y="1122"/>
                  </a:cubicBezTo>
                  <a:cubicBezTo>
                    <a:pt x="42231" y="1156"/>
                    <a:pt x="42231" y="1222"/>
                    <a:pt x="42198" y="1322"/>
                  </a:cubicBezTo>
                  <a:cubicBezTo>
                    <a:pt x="41497" y="2390"/>
                    <a:pt x="39696" y="4491"/>
                    <a:pt x="35360" y="6226"/>
                  </a:cubicBezTo>
                  <a:cubicBezTo>
                    <a:pt x="35093" y="6326"/>
                    <a:pt x="12543" y="16200"/>
                    <a:pt x="1068" y="17734"/>
                  </a:cubicBezTo>
                  <a:lnTo>
                    <a:pt x="1035" y="17701"/>
                  </a:lnTo>
                  <a:cubicBezTo>
                    <a:pt x="10342" y="10829"/>
                    <a:pt x="33425" y="2290"/>
                    <a:pt x="33692" y="2190"/>
                  </a:cubicBezTo>
                  <a:cubicBezTo>
                    <a:pt x="36419" y="1078"/>
                    <a:pt x="38513" y="771"/>
                    <a:pt x="40007" y="771"/>
                  </a:cubicBezTo>
                  <a:close/>
                  <a:moveTo>
                    <a:pt x="40104" y="0"/>
                  </a:moveTo>
                  <a:cubicBezTo>
                    <a:pt x="38491" y="0"/>
                    <a:pt x="36265" y="331"/>
                    <a:pt x="33391" y="1489"/>
                  </a:cubicBezTo>
                  <a:cubicBezTo>
                    <a:pt x="33391" y="1489"/>
                    <a:pt x="9808" y="10195"/>
                    <a:pt x="401" y="17201"/>
                  </a:cubicBezTo>
                  <a:lnTo>
                    <a:pt x="1" y="18135"/>
                  </a:lnTo>
                  <a:lnTo>
                    <a:pt x="1002" y="18501"/>
                  </a:lnTo>
                  <a:cubicBezTo>
                    <a:pt x="12643" y="17034"/>
                    <a:pt x="35660" y="6960"/>
                    <a:pt x="35660" y="6960"/>
                  </a:cubicBezTo>
                  <a:cubicBezTo>
                    <a:pt x="40096" y="5159"/>
                    <a:pt x="42031" y="2990"/>
                    <a:pt x="42865" y="1723"/>
                  </a:cubicBezTo>
                  <a:cubicBezTo>
                    <a:pt x="43032" y="1456"/>
                    <a:pt x="43065" y="1122"/>
                    <a:pt x="42932" y="822"/>
                  </a:cubicBezTo>
                  <a:cubicBezTo>
                    <a:pt x="42798" y="522"/>
                    <a:pt x="42565" y="288"/>
                    <a:pt x="42231" y="222"/>
                  </a:cubicBezTo>
                  <a:cubicBezTo>
                    <a:pt x="41707" y="103"/>
                    <a:pt x="41000" y="0"/>
                    <a:pt x="40104" y="0"/>
                  </a:cubicBezTo>
                  <a:close/>
                </a:path>
              </a:pathLst>
            </a:custGeom>
            <a:solidFill>
              <a:srgbClr val="6A90A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3261;p58">
              <a:extLst>
                <a:ext uri="{FF2B5EF4-FFF2-40B4-BE49-F238E27FC236}">
                  <a16:creationId xmlns:a16="http://schemas.microsoft.com/office/drawing/2014/main" id="{A58CACC7-7DB3-466B-9381-D66EBD440415}"/>
                </a:ext>
              </a:extLst>
            </p:cNvPr>
            <p:cNvSpPr/>
            <p:nvPr/>
          </p:nvSpPr>
          <p:spPr>
            <a:xfrm>
              <a:off x="1827300" y="1143750"/>
              <a:ext cx="113450" cy="253225"/>
            </a:xfrm>
            <a:custGeom>
              <a:avLst/>
              <a:gdLst/>
              <a:ahLst/>
              <a:cxnLst/>
              <a:rect l="l" t="t" r="r" b="b"/>
              <a:pathLst>
                <a:path w="4538" h="10129" extrusionOk="0">
                  <a:moveTo>
                    <a:pt x="4537" y="1"/>
                  </a:moveTo>
                  <a:cubicBezTo>
                    <a:pt x="3570" y="568"/>
                    <a:pt x="2136" y="1235"/>
                    <a:pt x="1" y="1969"/>
                  </a:cubicBezTo>
                  <a:lnTo>
                    <a:pt x="968" y="9808"/>
                  </a:lnTo>
                  <a:cubicBezTo>
                    <a:pt x="995" y="10021"/>
                    <a:pt x="1150" y="10128"/>
                    <a:pt x="1347" y="10128"/>
                  </a:cubicBezTo>
                  <a:cubicBezTo>
                    <a:pt x="1397" y="10128"/>
                    <a:pt x="1449" y="10122"/>
                    <a:pt x="1502" y="10108"/>
                  </a:cubicBezTo>
                  <a:lnTo>
                    <a:pt x="2369" y="9608"/>
                  </a:lnTo>
                  <a:cubicBezTo>
                    <a:pt x="2569" y="9474"/>
                    <a:pt x="2703" y="9308"/>
                    <a:pt x="2736" y="9107"/>
                  </a:cubicBezTo>
                  <a:lnTo>
                    <a:pt x="4537" y="1"/>
                  </a:lnTo>
                  <a:close/>
                </a:path>
              </a:pathLst>
            </a:custGeom>
            <a:solidFill>
              <a:srgbClr val="6A90A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3262;p58">
              <a:extLst>
                <a:ext uri="{FF2B5EF4-FFF2-40B4-BE49-F238E27FC236}">
                  <a16:creationId xmlns:a16="http://schemas.microsoft.com/office/drawing/2014/main" id="{9D08A357-BF94-4F05-ACFA-4CDA90FFFB78}"/>
                </a:ext>
              </a:extLst>
            </p:cNvPr>
            <p:cNvSpPr/>
            <p:nvPr/>
          </p:nvSpPr>
          <p:spPr>
            <a:xfrm>
              <a:off x="1729475" y="1117075"/>
              <a:ext cx="243800" cy="102000"/>
            </a:xfrm>
            <a:custGeom>
              <a:avLst/>
              <a:gdLst/>
              <a:ahLst/>
              <a:cxnLst/>
              <a:rect l="l" t="t" r="r" b="b"/>
              <a:pathLst>
                <a:path w="9752" h="4080" extrusionOk="0">
                  <a:moveTo>
                    <a:pt x="9451" y="1"/>
                  </a:moveTo>
                  <a:cubicBezTo>
                    <a:pt x="8250" y="167"/>
                    <a:pt x="5382" y="868"/>
                    <a:pt x="211" y="3703"/>
                  </a:cubicBezTo>
                  <a:cubicBezTo>
                    <a:pt x="1" y="3824"/>
                    <a:pt x="89" y="4080"/>
                    <a:pt x="304" y="4080"/>
                  </a:cubicBezTo>
                  <a:cubicBezTo>
                    <a:pt x="327" y="4080"/>
                    <a:pt x="352" y="4077"/>
                    <a:pt x="378" y="4070"/>
                  </a:cubicBezTo>
                  <a:cubicBezTo>
                    <a:pt x="6049" y="2636"/>
                    <a:pt x="8584" y="1068"/>
                    <a:pt x="9585" y="367"/>
                  </a:cubicBezTo>
                  <a:cubicBezTo>
                    <a:pt x="9751" y="234"/>
                    <a:pt x="9618" y="1"/>
                    <a:pt x="9451" y="1"/>
                  </a:cubicBezTo>
                  <a:close/>
                </a:path>
              </a:pathLst>
            </a:custGeom>
            <a:solidFill>
              <a:srgbClr val="5D355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3263;p58">
              <a:extLst>
                <a:ext uri="{FF2B5EF4-FFF2-40B4-BE49-F238E27FC236}">
                  <a16:creationId xmlns:a16="http://schemas.microsoft.com/office/drawing/2014/main" id="{47E776CB-275A-4185-B29F-CDBFAF192AF9}"/>
                </a:ext>
              </a:extLst>
            </p:cNvPr>
            <p:cNvSpPr/>
            <p:nvPr/>
          </p:nvSpPr>
          <p:spPr>
            <a:xfrm>
              <a:off x="1694725" y="989050"/>
              <a:ext cx="238525" cy="178925"/>
            </a:xfrm>
            <a:custGeom>
              <a:avLst/>
              <a:gdLst/>
              <a:ahLst/>
              <a:cxnLst/>
              <a:rect l="l" t="t" r="r" b="b"/>
              <a:pathLst>
                <a:path w="9541" h="7157" extrusionOk="0">
                  <a:moveTo>
                    <a:pt x="1501" y="0"/>
                  </a:moveTo>
                  <a:cubicBezTo>
                    <a:pt x="1431" y="0"/>
                    <a:pt x="1363" y="8"/>
                    <a:pt x="1301" y="18"/>
                  </a:cubicBezTo>
                  <a:lnTo>
                    <a:pt x="367" y="285"/>
                  </a:lnTo>
                  <a:cubicBezTo>
                    <a:pt x="134" y="351"/>
                    <a:pt x="0" y="652"/>
                    <a:pt x="167" y="852"/>
                  </a:cubicBezTo>
                  <a:lnTo>
                    <a:pt x="4937" y="7156"/>
                  </a:lnTo>
                  <a:cubicBezTo>
                    <a:pt x="6972" y="6189"/>
                    <a:pt x="8506" y="5689"/>
                    <a:pt x="9540" y="5422"/>
                  </a:cubicBezTo>
                  <a:lnTo>
                    <a:pt x="1935" y="151"/>
                  </a:lnTo>
                  <a:cubicBezTo>
                    <a:pt x="1820" y="36"/>
                    <a:pt x="1657" y="0"/>
                    <a:pt x="1501" y="0"/>
                  </a:cubicBezTo>
                  <a:close/>
                </a:path>
              </a:pathLst>
            </a:custGeom>
            <a:solidFill>
              <a:srgbClr val="6A90A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3264;p58">
              <a:extLst>
                <a:ext uri="{FF2B5EF4-FFF2-40B4-BE49-F238E27FC236}">
                  <a16:creationId xmlns:a16="http://schemas.microsoft.com/office/drawing/2014/main" id="{908E5510-85B7-4A11-A3FC-421D663B3792}"/>
                </a:ext>
              </a:extLst>
            </p:cNvPr>
            <p:cNvSpPr/>
            <p:nvPr/>
          </p:nvSpPr>
          <p:spPr>
            <a:xfrm>
              <a:off x="2689600" y="745975"/>
              <a:ext cx="94250" cy="140950"/>
            </a:xfrm>
            <a:custGeom>
              <a:avLst/>
              <a:gdLst/>
              <a:ahLst/>
              <a:cxnLst/>
              <a:rect l="l" t="t" r="r" b="b"/>
              <a:pathLst>
                <a:path w="3770" h="5638" extrusionOk="0">
                  <a:moveTo>
                    <a:pt x="1034" y="1"/>
                  </a:moveTo>
                  <a:cubicBezTo>
                    <a:pt x="701" y="67"/>
                    <a:pt x="334" y="201"/>
                    <a:pt x="0" y="301"/>
                  </a:cubicBezTo>
                  <a:cubicBezTo>
                    <a:pt x="1435" y="1869"/>
                    <a:pt x="2002" y="4137"/>
                    <a:pt x="2168" y="5638"/>
                  </a:cubicBezTo>
                  <a:cubicBezTo>
                    <a:pt x="2502" y="5471"/>
                    <a:pt x="2836" y="5304"/>
                    <a:pt x="3102" y="5138"/>
                  </a:cubicBezTo>
                  <a:cubicBezTo>
                    <a:pt x="3770" y="2035"/>
                    <a:pt x="2035" y="668"/>
                    <a:pt x="1034" y="1"/>
                  </a:cubicBezTo>
                  <a:close/>
                </a:path>
              </a:pathLst>
            </a:custGeom>
            <a:solidFill>
              <a:srgbClr val="5D355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3265;p58">
              <a:extLst>
                <a:ext uri="{FF2B5EF4-FFF2-40B4-BE49-F238E27FC236}">
                  <a16:creationId xmlns:a16="http://schemas.microsoft.com/office/drawing/2014/main" id="{9C8E7D6C-3468-4446-A827-CB2C61B0DA6A}"/>
                </a:ext>
              </a:extLst>
            </p:cNvPr>
            <p:cNvSpPr/>
            <p:nvPr/>
          </p:nvSpPr>
          <p:spPr>
            <a:xfrm>
              <a:off x="2252625" y="1066200"/>
              <a:ext cx="124275" cy="549750"/>
            </a:xfrm>
            <a:custGeom>
              <a:avLst/>
              <a:gdLst/>
              <a:ahLst/>
              <a:cxnLst/>
              <a:rect l="l" t="t" r="r" b="b"/>
              <a:pathLst>
                <a:path w="4971" h="21990" extrusionOk="0">
                  <a:moveTo>
                    <a:pt x="1901" y="1"/>
                  </a:moveTo>
                  <a:cubicBezTo>
                    <a:pt x="1301" y="201"/>
                    <a:pt x="667" y="434"/>
                    <a:pt x="0" y="668"/>
                  </a:cubicBezTo>
                  <a:cubicBezTo>
                    <a:pt x="801" y="1669"/>
                    <a:pt x="1168" y="3503"/>
                    <a:pt x="1168" y="3503"/>
                  </a:cubicBezTo>
                  <a:lnTo>
                    <a:pt x="3036" y="21750"/>
                  </a:lnTo>
                  <a:cubicBezTo>
                    <a:pt x="3036" y="21896"/>
                    <a:pt x="3179" y="21989"/>
                    <a:pt x="3321" y="21989"/>
                  </a:cubicBezTo>
                  <a:cubicBezTo>
                    <a:pt x="3373" y="21989"/>
                    <a:pt x="3424" y="21977"/>
                    <a:pt x="3469" y="21950"/>
                  </a:cubicBezTo>
                  <a:lnTo>
                    <a:pt x="4970" y="21082"/>
                  </a:lnTo>
                  <a:cubicBezTo>
                    <a:pt x="4904" y="21049"/>
                    <a:pt x="4904" y="21016"/>
                    <a:pt x="4904" y="20949"/>
                  </a:cubicBezTo>
                  <a:lnTo>
                    <a:pt x="3036" y="2736"/>
                  </a:lnTo>
                  <a:cubicBezTo>
                    <a:pt x="3036" y="2736"/>
                    <a:pt x="2702" y="1001"/>
                    <a:pt x="1901" y="1"/>
                  </a:cubicBezTo>
                  <a:close/>
                </a:path>
              </a:pathLst>
            </a:custGeom>
            <a:solidFill>
              <a:srgbClr val="6A90A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3266;p58">
              <a:extLst>
                <a:ext uri="{FF2B5EF4-FFF2-40B4-BE49-F238E27FC236}">
                  <a16:creationId xmlns:a16="http://schemas.microsoft.com/office/drawing/2014/main" id="{13B4446C-F595-4956-9825-A88EE934AB3E}"/>
                </a:ext>
              </a:extLst>
            </p:cNvPr>
            <p:cNvSpPr/>
            <p:nvPr/>
          </p:nvSpPr>
          <p:spPr>
            <a:xfrm>
              <a:off x="1886525" y="499975"/>
              <a:ext cx="361100" cy="452000"/>
            </a:xfrm>
            <a:custGeom>
              <a:avLst/>
              <a:gdLst/>
              <a:ahLst/>
              <a:cxnLst/>
              <a:rect l="l" t="t" r="r" b="b"/>
              <a:pathLst>
                <a:path w="14444" h="18080" extrusionOk="0">
                  <a:moveTo>
                    <a:pt x="1968" y="0"/>
                  </a:moveTo>
                  <a:lnTo>
                    <a:pt x="300" y="400"/>
                  </a:lnTo>
                  <a:cubicBezTo>
                    <a:pt x="100" y="467"/>
                    <a:pt x="0" y="701"/>
                    <a:pt x="134" y="834"/>
                  </a:cubicBezTo>
                  <a:lnTo>
                    <a:pt x="11475" y="15244"/>
                  </a:lnTo>
                  <a:cubicBezTo>
                    <a:pt x="11475" y="15244"/>
                    <a:pt x="12476" y="16846"/>
                    <a:pt x="12609" y="18080"/>
                  </a:cubicBezTo>
                  <a:cubicBezTo>
                    <a:pt x="13210" y="17813"/>
                    <a:pt x="13843" y="17546"/>
                    <a:pt x="14444" y="17246"/>
                  </a:cubicBezTo>
                  <a:cubicBezTo>
                    <a:pt x="14277" y="16012"/>
                    <a:pt x="13310" y="14511"/>
                    <a:pt x="13310" y="14511"/>
                  </a:cubicBezTo>
                  <a:lnTo>
                    <a:pt x="2002" y="67"/>
                  </a:lnTo>
                  <a:cubicBezTo>
                    <a:pt x="2002" y="34"/>
                    <a:pt x="1968" y="34"/>
                    <a:pt x="1968" y="0"/>
                  </a:cubicBezTo>
                  <a:close/>
                </a:path>
              </a:pathLst>
            </a:custGeom>
            <a:solidFill>
              <a:srgbClr val="6A90A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59" name="Picture 58" descr="Chart&#10;&#10;Description automatically generated with medium confidence">
            <a:extLst>
              <a:ext uri="{FF2B5EF4-FFF2-40B4-BE49-F238E27FC236}">
                <a16:creationId xmlns:a16="http://schemas.microsoft.com/office/drawing/2014/main" id="{37D67BF6-0AF7-4C3B-AE13-9E417F4DE0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21881" y="779080"/>
            <a:ext cx="10838207" cy="6257774"/>
          </a:xfrm>
          <a:prstGeom prst="rect">
            <a:avLst/>
          </a:prstGeom>
          <a:ln w="28575">
            <a:solidFill>
              <a:srgbClr val="816456"/>
            </a:solidFill>
          </a:ln>
        </p:spPr>
      </p:pic>
      <p:pic>
        <p:nvPicPr>
          <p:cNvPr id="9" name="Picture 8" descr="Logo&#10;&#10;Description automatically generated with low confidence">
            <a:extLst>
              <a:ext uri="{FF2B5EF4-FFF2-40B4-BE49-F238E27FC236}">
                <a16:creationId xmlns:a16="http://schemas.microsoft.com/office/drawing/2014/main" id="{C38BEA60-F661-4D50-A903-1370A15129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7096" y="6553757"/>
            <a:ext cx="2379468" cy="2312124"/>
          </a:xfrm>
          <a:prstGeom prst="rect">
            <a:avLst/>
          </a:prstGeom>
        </p:spPr>
      </p:pic>
      <p:sp>
        <p:nvSpPr>
          <p:cNvPr id="31" name="TextBox 30">
            <a:extLst>
              <a:ext uri="{FF2B5EF4-FFF2-40B4-BE49-F238E27FC236}">
                <a16:creationId xmlns:a16="http://schemas.microsoft.com/office/drawing/2014/main" id="{6175A0FA-4E96-4775-BF52-F99D2AF60C16}"/>
              </a:ext>
            </a:extLst>
          </p:cNvPr>
          <p:cNvSpPr txBox="1"/>
          <p:nvPr/>
        </p:nvSpPr>
        <p:spPr>
          <a:xfrm>
            <a:off x="2819754" y="7277100"/>
            <a:ext cx="14242459" cy="2590646"/>
          </a:xfrm>
          <a:prstGeom prst="rect">
            <a:avLst/>
          </a:prstGeom>
          <a:noFill/>
        </p:spPr>
        <p:txBody>
          <a:bodyPr wrap="square">
            <a:spAutoFit/>
          </a:bodyPr>
          <a:lstStyle/>
          <a:p>
            <a:pPr algn="just">
              <a:lnSpc>
                <a:spcPct val="200000"/>
              </a:lnSpc>
            </a:pPr>
            <a:r>
              <a:rPr lang="en-US" sz="4400" b="1" i="1" u="sng" dirty="0">
                <a:effectLst/>
                <a:latin typeface="Arial" panose="020B0604020202020204" pitchFamily="34" charset="0"/>
                <a:ea typeface="Calibri" panose="020F0502020204030204" pitchFamily="34" charset="0"/>
                <a:cs typeface="Arial" panose="020B0604020202020204" pitchFamily="34" charset="0"/>
              </a:rPr>
              <a:t>Nhận xét: </a:t>
            </a:r>
            <a:r>
              <a:rPr lang="en-US" sz="4400" dirty="0">
                <a:effectLst/>
                <a:latin typeface="Arial" panose="020B0604020202020204" pitchFamily="34" charset="0"/>
                <a:ea typeface="Calibri" panose="020F0502020204030204" pitchFamily="34" charset="0"/>
                <a:cs typeface="Arial" panose="020B0604020202020204" pitchFamily="34" charset="0"/>
              </a:rPr>
              <a:t>Gia tốc của vận động viên luôn cùng hướng với hợp lực tác dụng lên người đó.</a:t>
            </a:r>
            <a:endParaRPr lang="en-US" sz="5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20896029"/>
      </p:ext>
    </p:extLst>
  </p:cSld>
  <p:clrMapOvr>
    <a:masterClrMapping/>
  </p:clrMapOvr>
  <mc:AlternateContent xmlns:mc="http://schemas.openxmlformats.org/markup-compatibility/2006" xmlns:p14="http://schemas.microsoft.com/office/powerpoint/2010/main">
    <mc:Choice Requires="p14">
      <p:transition spd="med">
        <p14:reveal/>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randombar(horizontal)">
                                      <p:cBhvr>
                                        <p:cTn id="1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4EFEA"/>
        </a:solidFill>
        <a:effectLst/>
      </p:bgPr>
    </p:bg>
    <p:spTree>
      <p:nvGrpSpPr>
        <p:cNvPr id="1" name=""/>
        <p:cNvGrpSpPr/>
        <p:nvPr/>
      </p:nvGrpSpPr>
      <p:grpSpPr>
        <a:xfrm>
          <a:off x="0" y="0"/>
          <a:ext cx="0" cy="0"/>
          <a:chOff x="0" y="0"/>
          <a:chExt cx="0" cy="0"/>
        </a:xfrm>
      </p:grpSpPr>
      <p:grpSp>
        <p:nvGrpSpPr>
          <p:cNvPr id="8" name="Group 8"/>
          <p:cNvGrpSpPr/>
          <p:nvPr/>
        </p:nvGrpSpPr>
        <p:grpSpPr>
          <a:xfrm>
            <a:off x="-39617" y="633534"/>
            <a:ext cx="327163" cy="2011374"/>
            <a:chOff x="0" y="0"/>
            <a:chExt cx="256662" cy="520056"/>
          </a:xfrm>
        </p:grpSpPr>
        <p:sp>
          <p:nvSpPr>
            <p:cNvPr id="9" name="Freeform 9"/>
            <p:cNvSpPr/>
            <p:nvPr/>
          </p:nvSpPr>
          <p:spPr>
            <a:xfrm>
              <a:off x="0" y="0"/>
              <a:ext cx="256662" cy="520056"/>
            </a:xfrm>
            <a:custGeom>
              <a:avLst/>
              <a:gdLst/>
              <a:ahLst/>
              <a:cxnLst/>
              <a:rect l="l" t="t" r="r" b="b"/>
              <a:pathLst>
                <a:path w="256662" h="520056">
                  <a:moveTo>
                    <a:pt x="0" y="0"/>
                  </a:moveTo>
                  <a:lnTo>
                    <a:pt x="256662" y="0"/>
                  </a:lnTo>
                  <a:lnTo>
                    <a:pt x="256662" y="520056"/>
                  </a:lnTo>
                  <a:lnTo>
                    <a:pt x="0" y="520056"/>
                  </a:lnTo>
                  <a:close/>
                </a:path>
              </a:pathLst>
            </a:custGeom>
            <a:solidFill>
              <a:srgbClr val="816456"/>
            </a:solidFill>
          </p:spPr>
        </p:sp>
        <p:sp>
          <p:nvSpPr>
            <p:cNvPr id="10" name="TextBox 10"/>
            <p:cNvSpPr txBox="1"/>
            <p:nvPr/>
          </p:nvSpPr>
          <p:spPr>
            <a:xfrm>
              <a:off x="0" y="-66675"/>
              <a:ext cx="812800" cy="879475"/>
            </a:xfrm>
            <a:prstGeom prst="rect">
              <a:avLst/>
            </a:prstGeom>
          </p:spPr>
          <p:txBody>
            <a:bodyPr lIns="50800" tIns="50800" rIns="50800" bIns="50800" rtlCol="0" anchor="ctr"/>
            <a:lstStyle/>
            <a:p>
              <a:pPr marL="0" marR="0" lvl="0" indent="0" algn="ctr" defTabSz="914400" rtl="0" eaLnBrk="1" fontAlgn="auto" latinLnBrk="0" hangingPunct="1">
                <a:lnSpc>
                  <a:spcPts val="34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8" name="TextBox 87">
            <a:extLst>
              <a:ext uri="{FF2B5EF4-FFF2-40B4-BE49-F238E27FC236}">
                <a16:creationId xmlns:a16="http://schemas.microsoft.com/office/drawing/2014/main" id="{EDAB79D1-1EDF-44F2-9715-9E8E3861D3B5}"/>
              </a:ext>
            </a:extLst>
          </p:cNvPr>
          <p:cNvSpPr txBox="1"/>
          <p:nvPr/>
        </p:nvSpPr>
        <p:spPr>
          <a:xfrm>
            <a:off x="2510329" y="726759"/>
            <a:ext cx="8821098" cy="3671583"/>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1" i="1" strike="noStrike" kern="1200" cap="none" spc="0" normalizeH="0" noProof="0" dirty="0">
                <a:ln>
                  <a:noFill/>
                </a:ln>
                <a:solidFill>
                  <a:srgbClr val="FF0000"/>
                </a:solidFill>
                <a:effectLst/>
                <a:uLnTx/>
                <a:uFillTx/>
                <a:latin typeface="Arial" panose="020B0604020202020204" pitchFamily="34" charset="0"/>
                <a:cs typeface="Arial" panose="020B0604020202020204" pitchFamily="34" charset="0"/>
              </a:rPr>
              <a:t>Câu hỏi 3 (SGK – tr59) </a:t>
            </a:r>
            <a:r>
              <a:rPr kumimoji="0" lang="en-US" sz="4000" strike="noStrike" kern="1200" cap="none" spc="0" normalizeH="0" noProof="0" dirty="0">
                <a:ln>
                  <a:noFill/>
                </a:ln>
                <a:solidFill>
                  <a:srgbClr val="4C393B"/>
                </a:solidFill>
                <a:effectLst/>
                <a:uLnTx/>
                <a:uFillTx/>
                <a:latin typeface="Arial" panose="020B0604020202020204" pitchFamily="34" charset="0"/>
                <a:cs typeface="Arial" panose="020B0604020202020204" pitchFamily="34" charset="0"/>
              </a:rPr>
              <a:t>Biểu diễn hợp lực và gia tốc của người nhảy dù khi đang rơi chưa bung dù và khi dù đã bung ra. </a:t>
            </a:r>
          </a:p>
        </p:txBody>
      </p:sp>
      <p:pic>
        <p:nvPicPr>
          <p:cNvPr id="89" name="Picture 88" descr="A close-up of a parachute&#10;&#10;Description automatically generated with low confidence">
            <a:extLst>
              <a:ext uri="{FF2B5EF4-FFF2-40B4-BE49-F238E27FC236}">
                <a16:creationId xmlns:a16="http://schemas.microsoft.com/office/drawing/2014/main" id="{44C61472-41C7-4F1B-AEFC-30C7E307C1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68401" y="618560"/>
            <a:ext cx="5154678" cy="4052695"/>
          </a:xfrm>
          <a:prstGeom prst="roundRect">
            <a:avLst/>
          </a:prstGeom>
          <a:ln w="19050">
            <a:solidFill>
              <a:srgbClr val="816456"/>
            </a:solidFill>
          </a:ln>
        </p:spPr>
      </p:pic>
      <p:sp>
        <p:nvSpPr>
          <p:cNvPr id="90" name="TextBox 89">
            <a:extLst>
              <a:ext uri="{FF2B5EF4-FFF2-40B4-BE49-F238E27FC236}">
                <a16:creationId xmlns:a16="http://schemas.microsoft.com/office/drawing/2014/main" id="{E07FFD7C-8E97-4248-9F63-822AA206DBFE}"/>
              </a:ext>
            </a:extLst>
          </p:cNvPr>
          <p:cNvSpPr txBox="1"/>
          <p:nvPr/>
        </p:nvSpPr>
        <p:spPr>
          <a:xfrm>
            <a:off x="327164" y="5178188"/>
            <a:ext cx="8312729" cy="2748253"/>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vi-VN" sz="4000" b="1" i="1" dirty="0">
                <a:solidFill>
                  <a:srgbClr val="4C393B"/>
                </a:solidFill>
                <a:latin typeface="Arial" panose="020B0604020202020204" pitchFamily="34" charset="0"/>
                <a:cs typeface="Arial" panose="020B0604020202020204" pitchFamily="34" charset="0"/>
              </a:rPr>
              <a:t>Khi chưa bung dù, </a:t>
            </a:r>
            <a:r>
              <a:rPr lang="vi-VN" sz="4000" dirty="0">
                <a:solidFill>
                  <a:srgbClr val="4C393B"/>
                </a:solidFill>
                <a:latin typeface="Arial" panose="020B0604020202020204" pitchFamily="34" charset="0"/>
                <a:cs typeface="Arial" panose="020B0604020202020204" pitchFamily="34" charset="0"/>
              </a:rPr>
              <a:t>hợp lực và gia tốc hướng xuồng cùng chiều chuyển động. </a:t>
            </a:r>
            <a:endParaRPr lang="en-US" sz="4000" dirty="0">
              <a:solidFill>
                <a:srgbClr val="4C393B"/>
              </a:solidFill>
              <a:latin typeface="Arial" panose="020B0604020202020204" pitchFamily="34" charset="0"/>
              <a:cs typeface="Arial" panose="020B0604020202020204" pitchFamily="34" charset="0"/>
            </a:endParaRPr>
          </a:p>
        </p:txBody>
      </p:sp>
      <p:pic>
        <p:nvPicPr>
          <p:cNvPr id="91" name="Picture 90">
            <a:extLst>
              <a:ext uri="{FF2B5EF4-FFF2-40B4-BE49-F238E27FC236}">
                <a16:creationId xmlns:a16="http://schemas.microsoft.com/office/drawing/2014/main" id="{6E0A0944-8B57-4CEE-9AAD-4304897E9367}"/>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810001" y="7334334"/>
            <a:ext cx="2531824" cy="2748253"/>
          </a:xfrm>
          <a:prstGeom prst="rect">
            <a:avLst/>
          </a:prstGeom>
        </p:spPr>
      </p:pic>
      <p:sp>
        <p:nvSpPr>
          <p:cNvPr id="92" name="TextBox 91">
            <a:extLst>
              <a:ext uri="{FF2B5EF4-FFF2-40B4-BE49-F238E27FC236}">
                <a16:creationId xmlns:a16="http://schemas.microsoft.com/office/drawing/2014/main" id="{07689DB9-6D50-40DB-AC1F-5777192A875D}"/>
              </a:ext>
            </a:extLst>
          </p:cNvPr>
          <p:cNvSpPr txBox="1"/>
          <p:nvPr/>
        </p:nvSpPr>
        <p:spPr>
          <a:xfrm>
            <a:off x="9437163" y="5255488"/>
            <a:ext cx="8523673" cy="1824923"/>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vi-VN" sz="4000" b="1" i="1" dirty="0">
                <a:solidFill>
                  <a:srgbClr val="4C393B"/>
                </a:solidFill>
                <a:latin typeface="Arial" panose="020B0604020202020204" pitchFamily="34" charset="0"/>
                <a:cs typeface="Arial" panose="020B0604020202020204" pitchFamily="34" charset="0"/>
              </a:rPr>
              <a:t>Khi bung dù, </a:t>
            </a:r>
            <a:r>
              <a:rPr lang="vi-VN" sz="4000" dirty="0">
                <a:solidFill>
                  <a:srgbClr val="4C393B"/>
                </a:solidFill>
                <a:latin typeface="Arial" panose="020B0604020202020204" pitchFamily="34" charset="0"/>
                <a:cs typeface="Arial" panose="020B0604020202020204" pitchFamily="34" charset="0"/>
              </a:rPr>
              <a:t>hợp lực và gia tốc hướng lên ngược chiều chiểu động. </a:t>
            </a:r>
            <a:endParaRPr lang="en-US" sz="4000" dirty="0">
              <a:solidFill>
                <a:srgbClr val="4C393B"/>
              </a:solidFill>
              <a:latin typeface="Arial" panose="020B0604020202020204" pitchFamily="34" charset="0"/>
              <a:cs typeface="Arial" panose="020B0604020202020204" pitchFamily="34" charset="0"/>
            </a:endParaRPr>
          </a:p>
        </p:txBody>
      </p:sp>
      <p:pic>
        <p:nvPicPr>
          <p:cNvPr id="93" name="Picture 92">
            <a:extLst>
              <a:ext uri="{FF2B5EF4-FFF2-40B4-BE49-F238E27FC236}">
                <a16:creationId xmlns:a16="http://schemas.microsoft.com/office/drawing/2014/main" id="{0EF37D8C-5999-4A84-A600-D62826783A1F}"/>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2833354" y="7047384"/>
            <a:ext cx="2806591" cy="3173906"/>
          </a:xfrm>
          <a:prstGeom prst="rect">
            <a:avLst/>
          </a:prstGeom>
        </p:spPr>
      </p:pic>
      <p:cxnSp>
        <p:nvCxnSpPr>
          <p:cNvPr id="5" name="Straight Connector 4">
            <a:extLst>
              <a:ext uri="{FF2B5EF4-FFF2-40B4-BE49-F238E27FC236}">
                <a16:creationId xmlns:a16="http://schemas.microsoft.com/office/drawing/2014/main" id="{E898F40C-53E9-4540-B43E-894484B1E37C}"/>
              </a:ext>
            </a:extLst>
          </p:cNvPr>
          <p:cNvCxnSpPr/>
          <p:nvPr/>
        </p:nvCxnSpPr>
        <p:spPr>
          <a:xfrm>
            <a:off x="8986763" y="5255488"/>
            <a:ext cx="0" cy="4965802"/>
          </a:xfrm>
          <a:prstGeom prst="line">
            <a:avLst/>
          </a:prstGeom>
          <a:ln w="19050">
            <a:solidFill>
              <a:srgbClr val="816456"/>
            </a:solidFill>
            <a:prstDash val="lgDash"/>
          </a:ln>
        </p:spPr>
        <p:style>
          <a:lnRef idx="1">
            <a:schemeClr val="accent1"/>
          </a:lnRef>
          <a:fillRef idx="0">
            <a:schemeClr val="accent1"/>
          </a:fillRef>
          <a:effectRef idx="0">
            <a:schemeClr val="accent1"/>
          </a:effectRef>
          <a:fontRef idx="minor">
            <a:schemeClr val="tx1"/>
          </a:fontRef>
        </p:style>
      </p:cxnSp>
      <p:pic>
        <p:nvPicPr>
          <p:cNvPr id="98" name="Picture 16">
            <a:extLst>
              <a:ext uri="{FF2B5EF4-FFF2-40B4-BE49-F238E27FC236}">
                <a16:creationId xmlns:a16="http://schemas.microsoft.com/office/drawing/2014/main" id="{BFCE0124-B8D5-4AEF-A400-29F92F6DFB7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5854481">
            <a:off x="16797067" y="3390047"/>
            <a:ext cx="852025" cy="844570"/>
          </a:xfrm>
          <a:prstGeom prst="rect">
            <a:avLst/>
          </a:prstGeom>
        </p:spPr>
      </p:pic>
      <p:pic>
        <p:nvPicPr>
          <p:cNvPr id="11" name="Picture 10" descr="A picture containing icon&#10;&#10;Description automatically generated">
            <a:extLst>
              <a:ext uri="{FF2B5EF4-FFF2-40B4-BE49-F238E27FC236}">
                <a16:creationId xmlns:a16="http://schemas.microsoft.com/office/drawing/2014/main" id="{545DD6F1-56CF-43B1-B436-96A3EC29BB0B}"/>
              </a:ext>
            </a:extLst>
          </p:cNvPr>
          <p:cNvPicPr>
            <a:picLocks noChangeAspect="1"/>
          </p:cNvPicPr>
          <p:nvPr/>
        </p:nvPicPr>
        <p:blipFill>
          <a:blip r:embed="rId7" cstate="print">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a:xfrm>
            <a:off x="453014" y="856804"/>
            <a:ext cx="1923782" cy="1564832"/>
          </a:xfrm>
          <a:prstGeom prst="rect">
            <a:avLst/>
          </a:prstGeom>
        </p:spPr>
      </p:pic>
    </p:spTree>
    <p:extLst>
      <p:ext uri="{BB962C8B-B14F-4D97-AF65-F5344CB8AC3E}">
        <p14:creationId xmlns:p14="http://schemas.microsoft.com/office/powerpoint/2010/main" val="2038466587"/>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90"/>
                                        </p:tgtEl>
                                        <p:attrNameLst>
                                          <p:attrName>style.visibility</p:attrName>
                                        </p:attrNameLst>
                                      </p:cBhvr>
                                      <p:to>
                                        <p:strVal val="visible"/>
                                      </p:to>
                                    </p:set>
                                    <p:anim calcmode="lin" valueType="num">
                                      <p:cBhvr>
                                        <p:cTn id="7" dur="500" fill="hold"/>
                                        <p:tgtEl>
                                          <p:spTgt spid="90"/>
                                        </p:tgtEl>
                                        <p:attrNameLst>
                                          <p:attrName>ppt_w</p:attrName>
                                        </p:attrNameLst>
                                      </p:cBhvr>
                                      <p:tavLst>
                                        <p:tav tm="0">
                                          <p:val>
                                            <p:strVal val="#ppt_w+.3"/>
                                          </p:val>
                                        </p:tav>
                                        <p:tav tm="100000">
                                          <p:val>
                                            <p:strVal val="#ppt_w"/>
                                          </p:val>
                                        </p:tav>
                                      </p:tavLst>
                                    </p:anim>
                                    <p:anim calcmode="lin" valueType="num">
                                      <p:cBhvr>
                                        <p:cTn id="8" dur="500" fill="hold"/>
                                        <p:tgtEl>
                                          <p:spTgt spid="90"/>
                                        </p:tgtEl>
                                        <p:attrNameLst>
                                          <p:attrName>ppt_h</p:attrName>
                                        </p:attrNameLst>
                                      </p:cBhvr>
                                      <p:tavLst>
                                        <p:tav tm="0">
                                          <p:val>
                                            <p:strVal val="#ppt_h"/>
                                          </p:val>
                                        </p:tav>
                                        <p:tav tm="100000">
                                          <p:val>
                                            <p:strVal val="#ppt_h"/>
                                          </p:val>
                                        </p:tav>
                                      </p:tavLst>
                                    </p:anim>
                                    <p:animEffect transition="in" filter="fade">
                                      <p:cBhvr>
                                        <p:cTn id="9" dur="500"/>
                                        <p:tgtEl>
                                          <p:spTgt spid="90"/>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91"/>
                                        </p:tgtEl>
                                        <p:attrNameLst>
                                          <p:attrName>style.visibility</p:attrName>
                                        </p:attrNameLst>
                                      </p:cBhvr>
                                      <p:to>
                                        <p:strVal val="visible"/>
                                      </p:to>
                                    </p:set>
                                    <p:anim calcmode="lin" valueType="num">
                                      <p:cBhvr>
                                        <p:cTn id="12" dur="500" fill="hold"/>
                                        <p:tgtEl>
                                          <p:spTgt spid="91"/>
                                        </p:tgtEl>
                                        <p:attrNameLst>
                                          <p:attrName>ppt_w</p:attrName>
                                        </p:attrNameLst>
                                      </p:cBhvr>
                                      <p:tavLst>
                                        <p:tav tm="0">
                                          <p:val>
                                            <p:strVal val="#ppt_w+.3"/>
                                          </p:val>
                                        </p:tav>
                                        <p:tav tm="100000">
                                          <p:val>
                                            <p:strVal val="#ppt_w"/>
                                          </p:val>
                                        </p:tav>
                                      </p:tavLst>
                                    </p:anim>
                                    <p:anim calcmode="lin" valueType="num">
                                      <p:cBhvr>
                                        <p:cTn id="13" dur="500" fill="hold"/>
                                        <p:tgtEl>
                                          <p:spTgt spid="91"/>
                                        </p:tgtEl>
                                        <p:attrNameLst>
                                          <p:attrName>ppt_h</p:attrName>
                                        </p:attrNameLst>
                                      </p:cBhvr>
                                      <p:tavLst>
                                        <p:tav tm="0">
                                          <p:val>
                                            <p:strVal val="#ppt_h"/>
                                          </p:val>
                                        </p:tav>
                                        <p:tav tm="100000">
                                          <p:val>
                                            <p:strVal val="#ppt_h"/>
                                          </p:val>
                                        </p:tav>
                                      </p:tavLst>
                                    </p:anim>
                                    <p:animEffect transition="in" filter="fade">
                                      <p:cBhvr>
                                        <p:cTn id="14" dur="500"/>
                                        <p:tgtEl>
                                          <p:spTgt spid="91"/>
                                        </p:tgtEl>
                                      </p:cBhvr>
                                    </p:animEffect>
                                  </p:childTnLst>
                                </p:cTn>
                              </p:par>
                            </p:childTnLst>
                          </p:cTn>
                        </p:par>
                      </p:childTnLst>
                    </p:cTn>
                  </p:par>
                  <p:par>
                    <p:cTn id="15" fill="hold">
                      <p:stCondLst>
                        <p:cond delay="indefinite"/>
                      </p:stCondLst>
                      <p:childTnLst>
                        <p:par>
                          <p:cTn id="16" fill="hold">
                            <p:stCondLst>
                              <p:cond delay="0"/>
                            </p:stCondLst>
                            <p:childTnLst>
                              <p:par>
                                <p:cTn id="17" presetID="50" presetClass="entr" presetSubtype="0" decel="100000" fill="hold" grpId="0" nodeType="clickEffect">
                                  <p:stCondLst>
                                    <p:cond delay="0"/>
                                  </p:stCondLst>
                                  <p:childTnLst>
                                    <p:set>
                                      <p:cBhvr>
                                        <p:cTn id="18" dur="1" fill="hold">
                                          <p:stCondLst>
                                            <p:cond delay="0"/>
                                          </p:stCondLst>
                                        </p:cTn>
                                        <p:tgtEl>
                                          <p:spTgt spid="92"/>
                                        </p:tgtEl>
                                        <p:attrNameLst>
                                          <p:attrName>style.visibility</p:attrName>
                                        </p:attrNameLst>
                                      </p:cBhvr>
                                      <p:to>
                                        <p:strVal val="visible"/>
                                      </p:to>
                                    </p:set>
                                    <p:anim calcmode="lin" valueType="num">
                                      <p:cBhvr>
                                        <p:cTn id="19" dur="500" fill="hold"/>
                                        <p:tgtEl>
                                          <p:spTgt spid="92"/>
                                        </p:tgtEl>
                                        <p:attrNameLst>
                                          <p:attrName>ppt_w</p:attrName>
                                        </p:attrNameLst>
                                      </p:cBhvr>
                                      <p:tavLst>
                                        <p:tav tm="0">
                                          <p:val>
                                            <p:strVal val="#ppt_w+.3"/>
                                          </p:val>
                                        </p:tav>
                                        <p:tav tm="100000">
                                          <p:val>
                                            <p:strVal val="#ppt_w"/>
                                          </p:val>
                                        </p:tav>
                                      </p:tavLst>
                                    </p:anim>
                                    <p:anim calcmode="lin" valueType="num">
                                      <p:cBhvr>
                                        <p:cTn id="20" dur="500" fill="hold"/>
                                        <p:tgtEl>
                                          <p:spTgt spid="92"/>
                                        </p:tgtEl>
                                        <p:attrNameLst>
                                          <p:attrName>ppt_h</p:attrName>
                                        </p:attrNameLst>
                                      </p:cBhvr>
                                      <p:tavLst>
                                        <p:tav tm="0">
                                          <p:val>
                                            <p:strVal val="#ppt_h"/>
                                          </p:val>
                                        </p:tav>
                                        <p:tav tm="100000">
                                          <p:val>
                                            <p:strVal val="#ppt_h"/>
                                          </p:val>
                                        </p:tav>
                                      </p:tavLst>
                                    </p:anim>
                                    <p:animEffect transition="in" filter="fade">
                                      <p:cBhvr>
                                        <p:cTn id="21" dur="500"/>
                                        <p:tgtEl>
                                          <p:spTgt spid="92"/>
                                        </p:tgtEl>
                                      </p:cBhvr>
                                    </p:animEffect>
                                  </p:childTnLst>
                                </p:cTn>
                              </p:par>
                              <p:par>
                                <p:cTn id="22" presetID="50" presetClass="entr" presetSubtype="0" decel="100000" fill="hold" nodeType="withEffect">
                                  <p:stCondLst>
                                    <p:cond delay="0"/>
                                  </p:stCondLst>
                                  <p:childTnLst>
                                    <p:set>
                                      <p:cBhvr>
                                        <p:cTn id="23" dur="1" fill="hold">
                                          <p:stCondLst>
                                            <p:cond delay="0"/>
                                          </p:stCondLst>
                                        </p:cTn>
                                        <p:tgtEl>
                                          <p:spTgt spid="93"/>
                                        </p:tgtEl>
                                        <p:attrNameLst>
                                          <p:attrName>style.visibility</p:attrName>
                                        </p:attrNameLst>
                                      </p:cBhvr>
                                      <p:to>
                                        <p:strVal val="visible"/>
                                      </p:to>
                                    </p:set>
                                    <p:anim calcmode="lin" valueType="num">
                                      <p:cBhvr>
                                        <p:cTn id="24" dur="500" fill="hold"/>
                                        <p:tgtEl>
                                          <p:spTgt spid="93"/>
                                        </p:tgtEl>
                                        <p:attrNameLst>
                                          <p:attrName>ppt_w</p:attrName>
                                        </p:attrNameLst>
                                      </p:cBhvr>
                                      <p:tavLst>
                                        <p:tav tm="0">
                                          <p:val>
                                            <p:strVal val="#ppt_w+.3"/>
                                          </p:val>
                                        </p:tav>
                                        <p:tav tm="100000">
                                          <p:val>
                                            <p:strVal val="#ppt_w"/>
                                          </p:val>
                                        </p:tav>
                                      </p:tavLst>
                                    </p:anim>
                                    <p:anim calcmode="lin" valueType="num">
                                      <p:cBhvr>
                                        <p:cTn id="25" dur="500" fill="hold"/>
                                        <p:tgtEl>
                                          <p:spTgt spid="93"/>
                                        </p:tgtEl>
                                        <p:attrNameLst>
                                          <p:attrName>ppt_h</p:attrName>
                                        </p:attrNameLst>
                                      </p:cBhvr>
                                      <p:tavLst>
                                        <p:tav tm="0">
                                          <p:val>
                                            <p:strVal val="#ppt_h"/>
                                          </p:val>
                                        </p:tav>
                                        <p:tav tm="100000">
                                          <p:val>
                                            <p:strVal val="#ppt_h"/>
                                          </p:val>
                                        </p:tav>
                                      </p:tavLst>
                                    </p:anim>
                                    <p:animEffect transition="in" filter="fade">
                                      <p:cBhvr>
                                        <p:cTn id="26" dur="500"/>
                                        <p:tgtEl>
                                          <p:spTgt spid="93"/>
                                        </p:tgtEl>
                                      </p:cBhvr>
                                    </p:animEffect>
                                  </p:childTnLst>
                                </p:cTn>
                              </p:par>
                              <p:par>
                                <p:cTn id="27" presetID="50" presetClass="entr" presetSubtype="0" decel="100000" fill="hold" nodeType="with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p:cTn id="29" dur="500" fill="hold"/>
                                        <p:tgtEl>
                                          <p:spTgt spid="5"/>
                                        </p:tgtEl>
                                        <p:attrNameLst>
                                          <p:attrName>ppt_w</p:attrName>
                                        </p:attrNameLst>
                                      </p:cBhvr>
                                      <p:tavLst>
                                        <p:tav tm="0">
                                          <p:val>
                                            <p:strVal val="#ppt_w+.3"/>
                                          </p:val>
                                        </p:tav>
                                        <p:tav tm="100000">
                                          <p:val>
                                            <p:strVal val="#ppt_w"/>
                                          </p:val>
                                        </p:tav>
                                      </p:tavLst>
                                    </p:anim>
                                    <p:anim calcmode="lin" valueType="num">
                                      <p:cBhvr>
                                        <p:cTn id="30" dur="500" fill="hold"/>
                                        <p:tgtEl>
                                          <p:spTgt spid="5"/>
                                        </p:tgtEl>
                                        <p:attrNameLst>
                                          <p:attrName>ppt_h</p:attrName>
                                        </p:attrNameLst>
                                      </p:cBhvr>
                                      <p:tavLst>
                                        <p:tav tm="0">
                                          <p:val>
                                            <p:strVal val="#ppt_h"/>
                                          </p:val>
                                        </p:tav>
                                        <p:tav tm="100000">
                                          <p:val>
                                            <p:strVal val="#ppt_h"/>
                                          </p:val>
                                        </p:tav>
                                      </p:tavLst>
                                    </p:anim>
                                    <p:animEffect transition="in" filter="fade">
                                      <p:cBhvr>
                                        <p:cTn id="3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p:bldP spid="92"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4EFEA"/>
        </a:solidFill>
        <a:effectLst/>
      </p:bgPr>
    </p:bg>
    <p:spTree>
      <p:nvGrpSpPr>
        <p:cNvPr id="1" name=""/>
        <p:cNvGrpSpPr/>
        <p:nvPr/>
      </p:nvGrpSpPr>
      <p:grpSpPr>
        <a:xfrm>
          <a:off x="0" y="0"/>
          <a:ext cx="0" cy="0"/>
          <a:chOff x="0" y="0"/>
          <a:chExt cx="0" cy="0"/>
        </a:xfrm>
      </p:grpSpPr>
      <p:grpSp>
        <p:nvGrpSpPr>
          <p:cNvPr id="9" name="Group 9"/>
          <p:cNvGrpSpPr/>
          <p:nvPr/>
        </p:nvGrpSpPr>
        <p:grpSpPr>
          <a:xfrm>
            <a:off x="0" y="0"/>
            <a:ext cx="630133" cy="10287000"/>
            <a:chOff x="0" y="0"/>
            <a:chExt cx="165961" cy="2709333"/>
          </a:xfrm>
        </p:grpSpPr>
        <p:sp>
          <p:nvSpPr>
            <p:cNvPr id="10" name="Freeform 10"/>
            <p:cNvSpPr/>
            <p:nvPr/>
          </p:nvSpPr>
          <p:spPr>
            <a:xfrm>
              <a:off x="0" y="0"/>
              <a:ext cx="165961" cy="2709333"/>
            </a:xfrm>
            <a:custGeom>
              <a:avLst/>
              <a:gdLst/>
              <a:ahLst/>
              <a:cxnLst/>
              <a:rect l="l" t="t" r="r" b="b"/>
              <a:pathLst>
                <a:path w="165961" h="2709333">
                  <a:moveTo>
                    <a:pt x="0" y="0"/>
                  </a:moveTo>
                  <a:lnTo>
                    <a:pt x="165961" y="0"/>
                  </a:lnTo>
                  <a:lnTo>
                    <a:pt x="165961" y="2709333"/>
                  </a:lnTo>
                  <a:lnTo>
                    <a:pt x="0" y="2709333"/>
                  </a:lnTo>
                  <a:close/>
                </a:path>
              </a:pathLst>
            </a:custGeom>
            <a:solidFill>
              <a:srgbClr val="816456"/>
            </a:solidFill>
          </p:spPr>
        </p:sp>
        <p:sp>
          <p:nvSpPr>
            <p:cNvPr id="11" name="TextBox 11"/>
            <p:cNvSpPr txBox="1"/>
            <p:nvPr/>
          </p:nvSpPr>
          <p:spPr>
            <a:xfrm>
              <a:off x="0" y="-66675"/>
              <a:ext cx="812800" cy="879475"/>
            </a:xfrm>
            <a:prstGeom prst="rect">
              <a:avLst/>
            </a:prstGeom>
          </p:spPr>
          <p:txBody>
            <a:bodyPr lIns="50800" tIns="50800" rIns="50800" bIns="50800" rtlCol="0" anchor="ctr"/>
            <a:lstStyle/>
            <a:p>
              <a:pPr marL="0" marR="0" lvl="0" indent="0" algn="ctr" defTabSz="914400" rtl="0" eaLnBrk="1" fontAlgn="auto" latinLnBrk="0" hangingPunct="1">
                <a:lnSpc>
                  <a:spcPts val="34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4" name="TextBox 18">
            <a:extLst>
              <a:ext uri="{FF2B5EF4-FFF2-40B4-BE49-F238E27FC236}">
                <a16:creationId xmlns:a16="http://schemas.microsoft.com/office/drawing/2014/main" id="{2FBBA607-B4FD-4B32-B199-842ED689B614}"/>
              </a:ext>
            </a:extLst>
          </p:cNvPr>
          <p:cNvSpPr txBox="1"/>
          <p:nvPr/>
        </p:nvSpPr>
        <p:spPr>
          <a:xfrm>
            <a:off x="1219200" y="495300"/>
            <a:ext cx="14559749" cy="1167564"/>
          </a:xfrm>
          <a:prstGeom prst="rect">
            <a:avLst/>
          </a:prstGeom>
        </p:spPr>
        <p:txBody>
          <a:bodyPr wrap="square" lIns="0" tIns="0" rIns="0" bIns="0" rtlCol="0" anchor="t">
            <a:spAutoFit/>
          </a:bodyPr>
          <a:lstStyle/>
          <a:p>
            <a:pPr marL="0" marR="0" lvl="0" indent="0" algn="just" defTabSz="914400" rtl="0" eaLnBrk="1" fontAlgn="auto" latinLnBrk="0" hangingPunct="1">
              <a:lnSpc>
                <a:spcPts val="10499"/>
              </a:lnSpc>
              <a:spcBef>
                <a:spcPts val="0"/>
              </a:spcBef>
              <a:spcAft>
                <a:spcPts val="0"/>
              </a:spcAft>
              <a:buClrTx/>
              <a:buSzTx/>
              <a:buFontTx/>
              <a:buNone/>
              <a:tabLst/>
              <a:defRPr/>
            </a:pPr>
            <a:r>
              <a:rPr kumimoji="0" lang="en-US" sz="5400" b="1" i="0" u="none" strike="noStrike" kern="1200" cap="none" spc="69" normalizeH="0" baseline="0" noProof="0" dirty="0">
                <a:ln>
                  <a:noFill/>
                </a:ln>
                <a:solidFill>
                  <a:srgbClr val="4C393B"/>
                </a:solidFill>
                <a:effectLst/>
                <a:uLnTx/>
                <a:uFillTx/>
                <a:latin typeface="Arial" panose="020B0604020202020204" pitchFamily="34" charset="0"/>
                <a:ea typeface="+mn-ea"/>
                <a:cs typeface="Arial" panose="020B0604020202020204" pitchFamily="34" charset="0"/>
              </a:rPr>
              <a:t>2. Định luật II Newton</a:t>
            </a:r>
          </a:p>
        </p:txBody>
      </p:sp>
      <p:pic>
        <p:nvPicPr>
          <p:cNvPr id="25" name="Picture 14">
            <a:extLst>
              <a:ext uri="{FF2B5EF4-FFF2-40B4-BE49-F238E27FC236}">
                <a16:creationId xmlns:a16="http://schemas.microsoft.com/office/drawing/2014/main" id="{215CC4CD-9E8A-4DE1-AEBF-32240980C92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flipH="1">
            <a:off x="15558371" y="7557371"/>
            <a:ext cx="2420005" cy="3039253"/>
          </a:xfrm>
          <a:prstGeom prst="rect">
            <a:avLst/>
          </a:prstGeom>
        </p:spPr>
      </p:pic>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D2A3FA2E-8617-437F-A799-EC303E82356A}"/>
                  </a:ext>
                </a:extLst>
              </p:cNvPr>
              <p:cNvSpPr txBox="1"/>
              <p:nvPr/>
            </p:nvSpPr>
            <p:spPr>
              <a:xfrm>
                <a:off x="1219200" y="2078782"/>
                <a:ext cx="16485513" cy="7047186"/>
              </a:xfrm>
              <a:prstGeom prst="rect">
                <a:avLst/>
              </a:prstGeom>
              <a:noFill/>
            </p:spPr>
            <p:txBody>
              <a:bodyPr wrap="square">
                <a:spAutoFit/>
              </a:bodyPr>
              <a:lstStyle/>
              <a:p>
                <a:pPr algn="just">
                  <a:lnSpc>
                    <a:spcPct val="150000"/>
                  </a:lnSpc>
                  <a:spcAft>
                    <a:spcPts val="800"/>
                  </a:spcAft>
                </a:pPr>
                <a:r>
                  <a:rPr lang="en-US" sz="4000" b="1" i="1" dirty="0">
                    <a:solidFill>
                      <a:srgbClr val="000000"/>
                    </a:solidFill>
                    <a:latin typeface="Arial" panose="020B0604020202020204" pitchFamily="34" charset="0"/>
                    <a:ea typeface="Calibri" panose="020F0502020204030204" pitchFamily="34" charset="0"/>
                    <a:cs typeface="Arial" panose="020B0604020202020204" pitchFamily="34" charset="0"/>
                  </a:rPr>
                  <a:t>Định luận II Newton: </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Gia tốc của vật có khối lượng không đổi tỉ lệ thuận với độ lớn và có cùng hướng với hợp lực khác không tác dụng lên vật. </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800"/>
                  </a:spcAft>
                </a:pPr>
                <a14:m>
                  <m:oMathPara xmlns:m="http://schemas.openxmlformats.org/officeDocument/2006/math">
                    <m:oMathParaPr>
                      <m:jc m:val="centerGroup"/>
                    </m:oMathParaPr>
                    <m:oMath xmlns:m="http://schemas.openxmlformats.org/officeDocument/2006/math">
                      <m:r>
                        <m:rPr>
                          <m:sty m:val="p"/>
                        </m:rPr>
                        <a:rPr lang="en-US" sz="4000" b="0" i="0" smtClea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gia</m:t>
                      </m:r>
                      <m:r>
                        <a:rPr lang="en-US" sz="4000" b="0" i="0" smtClea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 </m:t>
                      </m:r>
                      <m:r>
                        <m:rPr>
                          <m:sty m:val="p"/>
                        </m:rPr>
                        <a:rPr lang="en-US" sz="4000" b="0" i="0" smtClea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t</m:t>
                      </m:r>
                      <m:r>
                        <a:rPr lang="en-US" sz="4000" b="0" i="0" smtClea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ố</m:t>
                      </m:r>
                      <m:r>
                        <m:rPr>
                          <m:sty m:val="p"/>
                        </m:rPr>
                        <a:rPr lang="en-US" sz="4000" b="0" i="0" smtClea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c</m:t>
                      </m:r>
                      <m:r>
                        <a:rPr lang="en-US" sz="4000" b="0" i="0" smtClea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4000" b="0" i="0" smtClea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l</m:t>
                          </m:r>
                          <m:r>
                            <a:rPr lang="en-US" sz="4000" b="0" i="0" smtClea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ự</m:t>
                          </m:r>
                          <m:r>
                            <m:rPr>
                              <m:sty m:val="p"/>
                            </m:rPr>
                            <a:rPr lang="en-US" sz="4000" b="0" i="0" smtClea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c</m:t>
                          </m:r>
                        </m:num>
                        <m:den>
                          <m:r>
                            <m:rPr>
                              <m:sty m:val="p"/>
                            </m:rPr>
                            <a:rPr lang="en-US" sz="4000" b="0" i="0" smtClea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kh</m:t>
                          </m:r>
                          <m:r>
                            <a:rPr lang="en-US" sz="4000" b="0" i="0" smtClea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ố</m:t>
                          </m:r>
                          <m:r>
                            <m:rPr>
                              <m:sty m:val="p"/>
                            </m:rPr>
                            <a:rPr lang="en-US" sz="4000" b="0" i="0" smtClea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i</m:t>
                          </m:r>
                          <m:r>
                            <a:rPr lang="en-US" sz="4000" b="0" i="0" smtClea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 </m:t>
                          </m:r>
                          <m:r>
                            <m:rPr>
                              <m:sty m:val="p"/>
                            </m:rPr>
                            <a:rPr lang="en-US" sz="4000" b="0" i="0" smtClea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l</m:t>
                          </m:r>
                          <m:r>
                            <a:rPr lang="en-US" sz="4000" b="0" i="0" smtClea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ượ</m:t>
                          </m:r>
                          <m:r>
                            <m:rPr>
                              <m:sty m:val="p"/>
                            </m:rPr>
                            <a:rPr lang="en-US" sz="4000" b="0" i="0" smtClea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ng</m:t>
                          </m:r>
                        </m:den>
                      </m:f>
                    </m:oMath>
                  </m:oMathPara>
                </a14:m>
                <a:endPar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800"/>
                  </a:spcAft>
                </a:pPr>
                <a14:m>
                  <m:oMathPara xmlns:m="http://schemas.openxmlformats.org/officeDocument/2006/math">
                    <m:oMathParaPr>
                      <m:jc m:val="centerGroup"/>
                    </m:oMathParaPr>
                    <m:oMath xmlns:m="http://schemas.openxmlformats.org/officeDocument/2006/math">
                      <m:r>
                        <m:rPr>
                          <m:sty m:val="p"/>
                        </m:rPr>
                        <a:rPr lang="en-US" sz="4000" b="0" i="0" smtClean="0">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Hay</m:t>
                      </m:r>
                      <m:r>
                        <a:rPr lang="en-US" sz="4000" b="0" i="0" smtClean="0">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  </m:t>
                      </m:r>
                      <m:acc>
                        <m:accPr>
                          <m:chr m:val="⃗"/>
                          <m:ctrlPr>
                            <a:rPr lang="en-US" sz="4000" i="1" smtClean="0">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accPr>
                        <m:e>
                          <m:r>
                            <m:rPr>
                              <m:sty m:val="p"/>
                            </m:rPr>
                            <a:rPr lang="en-US" sz="4000" b="0" i="0" smtClean="0">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a</m:t>
                          </m:r>
                        </m:e>
                      </m:acc>
                      <m:r>
                        <a:rPr lang="en-US" sz="4000" b="0" i="0" smtClean="0">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acc>
                            <m:accPr>
                              <m:chr m:val="⃗"/>
                              <m:ctrlPr>
                                <a:rPr lang="en-US" sz="40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accPr>
                            <m:e>
                              <m:r>
                                <m:rPr>
                                  <m:sty m:val="p"/>
                                </m:rPr>
                                <a:rPr lang="en-US" sz="4000" b="0" i="0" smtClean="0">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F</m:t>
                              </m:r>
                            </m:e>
                          </m:acc>
                        </m:num>
                        <m:den>
                          <m:r>
                            <m:rPr>
                              <m:sty m:val="p"/>
                            </m:rPr>
                            <a:rPr lang="en-US" sz="4000" b="0" i="0" smtClean="0">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m</m:t>
                          </m:r>
                        </m:den>
                      </m:f>
                    </m:oMath>
                  </m:oMathPara>
                </a14:m>
                <a:endPar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9" name="TextBox 28">
                <a:extLst>
                  <a:ext uri="{FF2B5EF4-FFF2-40B4-BE49-F238E27FC236}">
                    <a16:creationId xmlns:a16="http://schemas.microsoft.com/office/drawing/2014/main" id="{D2A3FA2E-8617-437F-A799-EC303E82356A}"/>
                  </a:ext>
                </a:extLst>
              </p:cNvPr>
              <p:cNvSpPr txBox="1">
                <a:spLocks noRot="1" noChangeAspect="1" noMove="1" noResize="1" noEditPoints="1" noAdjustHandles="1" noChangeArrowheads="1" noChangeShapeType="1" noTextEdit="1"/>
              </p:cNvSpPr>
              <p:nvPr/>
            </p:nvSpPr>
            <p:spPr>
              <a:xfrm>
                <a:off x="1219200" y="2078782"/>
                <a:ext cx="16485513" cy="7047186"/>
              </a:xfrm>
              <a:prstGeom prst="rect">
                <a:avLst/>
              </a:prstGeom>
              <a:blipFill>
                <a:blip r:embed="rId4"/>
                <a:stretch>
                  <a:fillRect l="-1294" r="-1294"/>
                </a:stretch>
              </a:blipFill>
            </p:spPr>
            <p:txBody>
              <a:bodyPr/>
              <a:lstStyle/>
              <a:p>
                <a:r>
                  <a:rPr lang="en-US">
                    <a:noFill/>
                  </a:rPr>
                  <a:t> </a:t>
                </a:r>
              </a:p>
            </p:txBody>
          </p:sp>
        </mc:Fallback>
      </mc:AlternateContent>
      <p:pic>
        <p:nvPicPr>
          <p:cNvPr id="37" name="Picture 16">
            <a:extLst>
              <a:ext uri="{FF2B5EF4-FFF2-40B4-BE49-F238E27FC236}">
                <a16:creationId xmlns:a16="http://schemas.microsoft.com/office/drawing/2014/main" id="{AE0A96A4-5372-4629-B696-2CB4915988E2}"/>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940045">
            <a:off x="15139968" y="5292525"/>
            <a:ext cx="1277963" cy="1266781"/>
          </a:xfrm>
          <a:prstGeom prst="rect">
            <a:avLst/>
          </a:prstGeom>
        </p:spPr>
      </p:pic>
      <p:pic>
        <p:nvPicPr>
          <p:cNvPr id="38" name="Picture 16">
            <a:extLst>
              <a:ext uri="{FF2B5EF4-FFF2-40B4-BE49-F238E27FC236}">
                <a16:creationId xmlns:a16="http://schemas.microsoft.com/office/drawing/2014/main" id="{13EEFC39-1EF9-45EC-A966-48A86B014C13}"/>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5854481">
            <a:off x="12787257" y="7489189"/>
            <a:ext cx="852025" cy="844570"/>
          </a:xfrm>
          <a:prstGeom prst="rect">
            <a:avLst/>
          </a:prstGeom>
        </p:spPr>
      </p:pic>
      <p:pic>
        <p:nvPicPr>
          <p:cNvPr id="13314" name="Picture 2" descr="Isaac newton Vectors &amp; Illustrations for Free Download | Freepik">
            <a:extLst>
              <a:ext uri="{FF2B5EF4-FFF2-40B4-BE49-F238E27FC236}">
                <a16:creationId xmlns:a16="http://schemas.microsoft.com/office/drawing/2014/main" id="{AB811C0C-C0E0-4434-B684-04143BF54A3A}"/>
              </a:ext>
            </a:extLst>
          </p:cNvPr>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622112" y="4818059"/>
            <a:ext cx="5676900" cy="5676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2371513"/>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9">
                                            <p:txEl>
                                              <p:pRg st="0" end="0"/>
                                            </p:txEl>
                                          </p:spTgt>
                                        </p:tgtEl>
                                        <p:attrNameLst>
                                          <p:attrName>style.visibility</p:attrName>
                                        </p:attrNameLst>
                                      </p:cBhvr>
                                      <p:to>
                                        <p:strVal val="visible"/>
                                      </p:to>
                                    </p:set>
                                    <p:animEffect transition="in" filter="wipe(left)">
                                      <p:cBhvr>
                                        <p:cTn id="7" dur="500"/>
                                        <p:tgtEl>
                                          <p:spTgt spid="2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9">
                                            <p:txEl>
                                              <p:pRg st="1" end="1"/>
                                            </p:txEl>
                                          </p:spTgt>
                                        </p:tgtEl>
                                        <p:attrNameLst>
                                          <p:attrName>style.visibility</p:attrName>
                                        </p:attrNameLst>
                                      </p:cBhvr>
                                      <p:to>
                                        <p:strVal val="visible"/>
                                      </p:to>
                                    </p:set>
                                    <p:animEffect transition="in" filter="wipe(left)">
                                      <p:cBhvr>
                                        <p:cTn id="12" dur="500"/>
                                        <p:tgtEl>
                                          <p:spTgt spid="2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9">
                                            <p:txEl>
                                              <p:pRg st="2" end="2"/>
                                            </p:txEl>
                                          </p:spTgt>
                                        </p:tgtEl>
                                        <p:attrNameLst>
                                          <p:attrName>style.visibility</p:attrName>
                                        </p:attrNameLst>
                                      </p:cBhvr>
                                      <p:to>
                                        <p:strVal val="visible"/>
                                      </p:to>
                                    </p:set>
                                    <p:animEffect transition="in" filter="wipe(left)">
                                      <p:cBhvr>
                                        <p:cTn id="17" dur="500"/>
                                        <p:tgtEl>
                                          <p:spTgt spid="2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4EFEA"/>
        </a:solidFill>
        <a:effectLst/>
      </p:bgPr>
    </p:bg>
    <p:spTree>
      <p:nvGrpSpPr>
        <p:cNvPr id="1" name=""/>
        <p:cNvGrpSpPr/>
        <p:nvPr/>
      </p:nvGrpSpPr>
      <p:grpSpPr>
        <a:xfrm>
          <a:off x="0" y="0"/>
          <a:ext cx="0" cy="0"/>
          <a:chOff x="0" y="0"/>
          <a:chExt cx="0" cy="0"/>
        </a:xfrm>
      </p:grpSpPr>
      <p:grpSp>
        <p:nvGrpSpPr>
          <p:cNvPr id="26" name="Group 26"/>
          <p:cNvGrpSpPr/>
          <p:nvPr/>
        </p:nvGrpSpPr>
        <p:grpSpPr>
          <a:xfrm>
            <a:off x="0" y="0"/>
            <a:ext cx="630133" cy="10287000"/>
            <a:chOff x="0" y="0"/>
            <a:chExt cx="165961" cy="2709333"/>
          </a:xfrm>
        </p:grpSpPr>
        <p:sp>
          <p:nvSpPr>
            <p:cNvPr id="27" name="Freeform 27"/>
            <p:cNvSpPr/>
            <p:nvPr/>
          </p:nvSpPr>
          <p:spPr>
            <a:xfrm>
              <a:off x="0" y="0"/>
              <a:ext cx="165961" cy="2709333"/>
            </a:xfrm>
            <a:custGeom>
              <a:avLst/>
              <a:gdLst/>
              <a:ahLst/>
              <a:cxnLst/>
              <a:rect l="l" t="t" r="r" b="b"/>
              <a:pathLst>
                <a:path w="165961" h="2709333">
                  <a:moveTo>
                    <a:pt x="0" y="0"/>
                  </a:moveTo>
                  <a:lnTo>
                    <a:pt x="165961" y="0"/>
                  </a:lnTo>
                  <a:lnTo>
                    <a:pt x="165961" y="2709333"/>
                  </a:lnTo>
                  <a:lnTo>
                    <a:pt x="0" y="2709333"/>
                  </a:lnTo>
                  <a:close/>
                </a:path>
              </a:pathLst>
            </a:custGeom>
            <a:solidFill>
              <a:srgbClr val="816456"/>
            </a:solidFill>
          </p:spPr>
        </p:sp>
        <p:sp>
          <p:nvSpPr>
            <p:cNvPr id="28" name="TextBox 28"/>
            <p:cNvSpPr txBox="1"/>
            <p:nvPr/>
          </p:nvSpPr>
          <p:spPr>
            <a:xfrm>
              <a:off x="0" y="-66675"/>
              <a:ext cx="812800" cy="879475"/>
            </a:xfrm>
            <a:prstGeom prst="rect">
              <a:avLst/>
            </a:prstGeom>
          </p:spPr>
          <p:txBody>
            <a:bodyPr lIns="50800" tIns="50800" rIns="50800" bIns="50800" rtlCol="0" anchor="ctr"/>
            <a:lstStyle/>
            <a:p>
              <a:pPr marL="0" marR="0" lvl="0" indent="0" algn="ctr" defTabSz="914400" rtl="0" eaLnBrk="1" fontAlgn="auto" latinLnBrk="0" hangingPunct="1">
                <a:lnSpc>
                  <a:spcPts val="34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49" name="Picture 16">
            <a:extLst>
              <a:ext uri="{FF2B5EF4-FFF2-40B4-BE49-F238E27FC236}">
                <a16:creationId xmlns:a16="http://schemas.microsoft.com/office/drawing/2014/main" id="{CB2158C0-0A82-4DF9-8AAF-FF130C6E963C}"/>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5854481">
            <a:off x="13823387" y="835677"/>
            <a:ext cx="852025" cy="844570"/>
          </a:xfrm>
          <a:prstGeom prst="rect">
            <a:avLst/>
          </a:prstGeom>
        </p:spPr>
      </p:pic>
      <p:grpSp>
        <p:nvGrpSpPr>
          <p:cNvPr id="53" name="Group 2">
            <a:extLst>
              <a:ext uri="{FF2B5EF4-FFF2-40B4-BE49-F238E27FC236}">
                <a16:creationId xmlns:a16="http://schemas.microsoft.com/office/drawing/2014/main" id="{7944CE3D-6D1B-4C60-B705-D163DF8AD97B}"/>
              </a:ext>
            </a:extLst>
          </p:cNvPr>
          <p:cNvGrpSpPr/>
          <p:nvPr/>
        </p:nvGrpSpPr>
        <p:grpSpPr>
          <a:xfrm>
            <a:off x="25400" y="2458617"/>
            <a:ext cx="18288000" cy="6772103"/>
            <a:chOff x="0" y="0"/>
            <a:chExt cx="4816593" cy="776441"/>
          </a:xfrm>
        </p:grpSpPr>
        <p:sp>
          <p:nvSpPr>
            <p:cNvPr id="54" name="Freeform 3">
              <a:extLst>
                <a:ext uri="{FF2B5EF4-FFF2-40B4-BE49-F238E27FC236}">
                  <a16:creationId xmlns:a16="http://schemas.microsoft.com/office/drawing/2014/main" id="{AB02D0DB-85EE-4512-A3E5-9A387DEF3A98}"/>
                </a:ext>
              </a:extLst>
            </p:cNvPr>
            <p:cNvSpPr/>
            <p:nvPr/>
          </p:nvSpPr>
          <p:spPr>
            <a:xfrm>
              <a:off x="0" y="0"/>
              <a:ext cx="4816592" cy="776441"/>
            </a:xfrm>
            <a:custGeom>
              <a:avLst/>
              <a:gdLst/>
              <a:ahLst/>
              <a:cxnLst/>
              <a:rect l="l" t="t" r="r" b="b"/>
              <a:pathLst>
                <a:path w="4816592" h="776441">
                  <a:moveTo>
                    <a:pt x="0" y="0"/>
                  </a:moveTo>
                  <a:lnTo>
                    <a:pt x="4816592" y="0"/>
                  </a:lnTo>
                  <a:lnTo>
                    <a:pt x="4816592" y="776441"/>
                  </a:lnTo>
                  <a:lnTo>
                    <a:pt x="0" y="776441"/>
                  </a:lnTo>
                  <a:close/>
                </a:path>
              </a:pathLst>
            </a:custGeom>
            <a:solidFill>
              <a:srgbClr val="816456"/>
            </a:solidFill>
          </p:spPr>
        </p:sp>
        <p:sp>
          <p:nvSpPr>
            <p:cNvPr id="55" name="TextBox 4">
              <a:extLst>
                <a:ext uri="{FF2B5EF4-FFF2-40B4-BE49-F238E27FC236}">
                  <a16:creationId xmlns:a16="http://schemas.microsoft.com/office/drawing/2014/main" id="{FFC3BE14-9D82-4596-A5EA-826951BA9AD1}"/>
                </a:ext>
              </a:extLst>
            </p:cNvPr>
            <p:cNvSpPr txBox="1"/>
            <p:nvPr/>
          </p:nvSpPr>
          <p:spPr>
            <a:xfrm>
              <a:off x="0" y="-76200"/>
              <a:ext cx="812800" cy="889000"/>
            </a:xfrm>
            <a:prstGeom prst="rect">
              <a:avLst/>
            </a:prstGeom>
          </p:spPr>
          <p:txBody>
            <a:bodyPr lIns="50800" tIns="50800" rIns="50800" bIns="50800" rtlCol="0" anchor="ctr"/>
            <a:lstStyle/>
            <a:p>
              <a:pPr marL="0" marR="0" lvl="0" indent="0" algn="ctr" defTabSz="914400" rtl="0" eaLnBrk="1" fontAlgn="auto" latinLnBrk="0" hangingPunct="1">
                <a:lnSpc>
                  <a:spcPts val="35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5" name="TextBox 74">
            <a:extLst>
              <a:ext uri="{FF2B5EF4-FFF2-40B4-BE49-F238E27FC236}">
                <a16:creationId xmlns:a16="http://schemas.microsoft.com/office/drawing/2014/main" id="{30DB1012-779B-4441-94E5-8C12C83BD1AD}"/>
              </a:ext>
            </a:extLst>
          </p:cNvPr>
          <p:cNvSpPr txBox="1"/>
          <p:nvPr/>
        </p:nvSpPr>
        <p:spPr>
          <a:xfrm>
            <a:off x="1568450" y="2537916"/>
            <a:ext cx="15964289" cy="6266011"/>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4400" b="1" i="1" u="sng"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rPr>
              <a:t>Lưu ý: </a:t>
            </a:r>
          </a:p>
          <a:p>
            <a:pPr marL="571500" marR="0" lvl="0" indent="-571500" algn="just" defTabSz="914400" rtl="0" eaLnBrk="1" fontAlgn="auto" latinLnBrk="0" hangingPunct="1">
              <a:lnSpc>
                <a:spcPct val="150000"/>
              </a:lnSpc>
              <a:spcBef>
                <a:spcPts val="0"/>
              </a:spcBef>
              <a:spcAft>
                <a:spcPts val="800"/>
              </a:spcAft>
              <a:buClrTx/>
              <a:buSzTx/>
              <a:buFont typeface="Wingdings" panose="05000000000000000000" pitchFamily="2" charset="2"/>
              <a:buChar char="Ø"/>
              <a:tabLst/>
              <a:defRPr/>
            </a:pPr>
            <a:r>
              <a:rPr kumimoji="0" lang="vi-VN" sz="4400" b="0" i="0" u="none"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rPr>
              <a:t>Trong trường hợp kết quả tính hợp lực cho giá trị âm thì ta lấy độ lớn của hợp lực bằng giá trị tuyệt đối của kết quả này và lấy hướng của hợp lực ngược với chiều đang chọn. </a:t>
            </a:r>
            <a:endParaRPr kumimoji="0" lang="en-US" sz="4400" b="0" i="0" u="none"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endParaRPr>
          </a:p>
          <a:p>
            <a:pPr marL="571500" marR="0" lvl="0" indent="-571500" algn="just" defTabSz="914400" rtl="0" eaLnBrk="1" fontAlgn="auto" latinLnBrk="0" hangingPunct="1">
              <a:lnSpc>
                <a:spcPct val="150000"/>
              </a:lnSpc>
              <a:spcBef>
                <a:spcPts val="0"/>
              </a:spcBef>
              <a:spcAft>
                <a:spcPts val="800"/>
              </a:spcAft>
              <a:buClrTx/>
              <a:buSzTx/>
              <a:buFont typeface="Wingdings" panose="05000000000000000000" pitchFamily="2" charset="2"/>
              <a:buChar char="Ø"/>
              <a:tabLst/>
              <a:defRPr/>
            </a:pPr>
            <a:r>
              <a:rPr kumimoji="0" lang="vi-VN" sz="4400" b="0" i="0" u="none"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rPr>
              <a:t>Nếu hợp lực bằng không thì gia tốc bằng không, nghĩa là vật đứng yên hoặc chuyển động thẳng đều. </a:t>
            </a:r>
            <a:endParaRPr kumimoji="0" lang="en-US" sz="4400" b="0" i="0" u="none"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43" name="Picture 16">
            <a:extLst>
              <a:ext uri="{FF2B5EF4-FFF2-40B4-BE49-F238E27FC236}">
                <a16:creationId xmlns:a16="http://schemas.microsoft.com/office/drawing/2014/main" id="{35D31DD1-1665-4BCB-8E3C-1ED010DA3716}"/>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424803">
            <a:off x="16791359" y="73928"/>
            <a:ext cx="1277963" cy="1266781"/>
          </a:xfrm>
          <a:prstGeom prst="rect">
            <a:avLst/>
          </a:prstGeom>
        </p:spPr>
      </p:pic>
      <p:grpSp>
        <p:nvGrpSpPr>
          <p:cNvPr id="20" name="Google Shape;3883;p48">
            <a:extLst>
              <a:ext uri="{FF2B5EF4-FFF2-40B4-BE49-F238E27FC236}">
                <a16:creationId xmlns:a16="http://schemas.microsoft.com/office/drawing/2014/main" id="{68E3A17F-ADE1-49C1-9B40-29CA877E270F}"/>
              </a:ext>
            </a:extLst>
          </p:cNvPr>
          <p:cNvGrpSpPr/>
          <p:nvPr/>
        </p:nvGrpSpPr>
        <p:grpSpPr>
          <a:xfrm rot="20266632">
            <a:off x="462420" y="2969994"/>
            <a:ext cx="1086246" cy="1561440"/>
            <a:chOff x="7415709" y="1767642"/>
            <a:chExt cx="463722" cy="1072159"/>
          </a:xfrm>
          <a:solidFill>
            <a:srgbClr val="FDBD55"/>
          </a:solidFill>
        </p:grpSpPr>
        <p:sp>
          <p:nvSpPr>
            <p:cNvPr id="21" name="Google Shape;3884;p48">
              <a:extLst>
                <a:ext uri="{FF2B5EF4-FFF2-40B4-BE49-F238E27FC236}">
                  <a16:creationId xmlns:a16="http://schemas.microsoft.com/office/drawing/2014/main" id="{F3B322EC-05F8-4671-9E10-BF8C6153AB6B}"/>
                </a:ext>
              </a:extLst>
            </p:cNvPr>
            <p:cNvSpPr/>
            <p:nvPr/>
          </p:nvSpPr>
          <p:spPr>
            <a:xfrm rot="-4811423">
              <a:off x="7257974" y="2012218"/>
              <a:ext cx="779193" cy="335879"/>
            </a:xfrm>
            <a:custGeom>
              <a:avLst/>
              <a:gdLst/>
              <a:ahLst/>
              <a:cxnLst/>
              <a:rect l="l" t="t" r="r" b="b"/>
              <a:pathLst>
                <a:path w="14187" h="6116" extrusionOk="0">
                  <a:moveTo>
                    <a:pt x="13560" y="1"/>
                  </a:moveTo>
                  <a:cubicBezTo>
                    <a:pt x="10327" y="552"/>
                    <a:pt x="7069" y="1204"/>
                    <a:pt x="3835" y="1805"/>
                  </a:cubicBezTo>
                  <a:cubicBezTo>
                    <a:pt x="2557" y="2056"/>
                    <a:pt x="1254" y="2206"/>
                    <a:pt x="1" y="2557"/>
                  </a:cubicBezTo>
                  <a:cubicBezTo>
                    <a:pt x="402" y="3259"/>
                    <a:pt x="677" y="4036"/>
                    <a:pt x="1154" y="4687"/>
                  </a:cubicBezTo>
                  <a:cubicBezTo>
                    <a:pt x="5439" y="5139"/>
                    <a:pt x="9750" y="5640"/>
                    <a:pt x="14036" y="6116"/>
                  </a:cubicBezTo>
                  <a:cubicBezTo>
                    <a:pt x="14086" y="6066"/>
                    <a:pt x="14161" y="6016"/>
                    <a:pt x="14186" y="5991"/>
                  </a:cubicBezTo>
                  <a:cubicBezTo>
                    <a:pt x="14086" y="5038"/>
                    <a:pt x="14011" y="4111"/>
                    <a:pt x="13936" y="3159"/>
                  </a:cubicBezTo>
                  <a:cubicBezTo>
                    <a:pt x="13785" y="2106"/>
                    <a:pt x="13785" y="1028"/>
                    <a:pt x="13560" y="1"/>
                  </a:cubicBezTo>
                  <a:close/>
                </a:path>
              </a:pathLst>
            </a:custGeom>
            <a:grpFill/>
            <a:ln w="38100">
              <a:solidFill>
                <a:schemeClr val="bg1"/>
              </a:solidFill>
            </a:ln>
          </p:spPr>
          <p:txBody>
            <a:bodyPr spcFirstLastPara="1" wrap="square" lIns="91425" tIns="91425" rIns="91425" bIns="91425" anchor="ctr" anchorCtr="0">
              <a:noAutofit/>
            </a:bodyPr>
            <a:lstStyle/>
            <a:p>
              <a:pPr>
                <a:buClr>
                  <a:srgbClr val="000000"/>
                </a:buClr>
                <a:buFont typeface="Arial"/>
                <a:buNone/>
              </a:pPr>
              <a:endParaRPr sz="1400" kern="0">
                <a:solidFill>
                  <a:srgbClr val="FF9C6F"/>
                </a:solidFill>
                <a:latin typeface="Arial"/>
                <a:cs typeface="Arial"/>
                <a:sym typeface="Arial"/>
              </a:endParaRPr>
            </a:p>
          </p:txBody>
        </p:sp>
        <p:sp>
          <p:nvSpPr>
            <p:cNvPr id="22" name="Google Shape;3885;p48">
              <a:extLst>
                <a:ext uri="{FF2B5EF4-FFF2-40B4-BE49-F238E27FC236}">
                  <a16:creationId xmlns:a16="http://schemas.microsoft.com/office/drawing/2014/main" id="{A240BEC2-E448-4284-9E2B-2F8777918EBF}"/>
                </a:ext>
              </a:extLst>
            </p:cNvPr>
            <p:cNvSpPr/>
            <p:nvPr/>
          </p:nvSpPr>
          <p:spPr>
            <a:xfrm rot="233779">
              <a:off x="7503479" y="2645873"/>
              <a:ext cx="211992" cy="186941"/>
            </a:xfrm>
            <a:custGeom>
              <a:avLst/>
              <a:gdLst/>
              <a:ahLst/>
              <a:cxnLst/>
              <a:rect l="l" t="t" r="r" b="b"/>
              <a:pathLst>
                <a:path w="5791" h="5106" extrusionOk="0">
                  <a:moveTo>
                    <a:pt x="2930" y="1"/>
                  </a:moveTo>
                  <a:cubicBezTo>
                    <a:pt x="2704" y="1"/>
                    <a:pt x="2477" y="26"/>
                    <a:pt x="2257" y="71"/>
                  </a:cubicBezTo>
                  <a:cubicBezTo>
                    <a:pt x="1430" y="297"/>
                    <a:pt x="753" y="898"/>
                    <a:pt x="502" y="1700"/>
                  </a:cubicBezTo>
                  <a:cubicBezTo>
                    <a:pt x="1" y="2978"/>
                    <a:pt x="803" y="4557"/>
                    <a:pt x="2106" y="4983"/>
                  </a:cubicBezTo>
                  <a:cubicBezTo>
                    <a:pt x="2355" y="5066"/>
                    <a:pt x="2616" y="5106"/>
                    <a:pt x="2876" y="5106"/>
                  </a:cubicBezTo>
                  <a:cubicBezTo>
                    <a:pt x="3715" y="5106"/>
                    <a:pt x="4554" y="4695"/>
                    <a:pt x="5014" y="4006"/>
                  </a:cubicBezTo>
                  <a:cubicBezTo>
                    <a:pt x="5790" y="2903"/>
                    <a:pt x="5515" y="1199"/>
                    <a:pt x="4387" y="447"/>
                  </a:cubicBezTo>
                  <a:cubicBezTo>
                    <a:pt x="3968" y="132"/>
                    <a:pt x="3451" y="1"/>
                    <a:pt x="2930" y="1"/>
                  </a:cubicBezTo>
                  <a:close/>
                </a:path>
              </a:pathLst>
            </a:custGeom>
            <a:grpFill/>
            <a:ln w="38100">
              <a:solidFill>
                <a:schemeClr val="bg1"/>
              </a:solidFill>
            </a:ln>
          </p:spPr>
          <p:txBody>
            <a:bodyPr spcFirstLastPara="1" wrap="square" lIns="91425" tIns="91425" rIns="91425" bIns="91425" anchor="ctr" anchorCtr="0">
              <a:noAutofit/>
            </a:bodyPr>
            <a:lstStyle/>
            <a:p>
              <a:pPr>
                <a:buClr>
                  <a:srgbClr val="000000"/>
                </a:buClr>
                <a:buFont typeface="Arial"/>
                <a:buNone/>
              </a:pPr>
              <a:endParaRPr sz="1400" kern="0">
                <a:solidFill>
                  <a:srgbClr val="FF9C6F"/>
                </a:solidFill>
                <a:latin typeface="Arial"/>
                <a:cs typeface="Arial"/>
                <a:sym typeface="Arial"/>
              </a:endParaRPr>
            </a:p>
          </p:txBody>
        </p:sp>
      </p:grpSp>
    </p:spTree>
    <p:extLst>
      <p:ext uri="{BB962C8B-B14F-4D97-AF65-F5344CB8AC3E}">
        <p14:creationId xmlns:p14="http://schemas.microsoft.com/office/powerpoint/2010/main" val="3890956920"/>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5">
                                            <p:txEl>
                                              <p:pRg st="0" end="0"/>
                                            </p:txEl>
                                          </p:spTgt>
                                        </p:tgtEl>
                                        <p:attrNameLst>
                                          <p:attrName>style.visibility</p:attrName>
                                        </p:attrNameLst>
                                      </p:cBhvr>
                                      <p:to>
                                        <p:strVal val="visible"/>
                                      </p:to>
                                    </p:set>
                                    <p:animEffect transition="in" filter="fade">
                                      <p:cBhvr>
                                        <p:cTn id="7" dur="500"/>
                                        <p:tgtEl>
                                          <p:spTgt spid="75">
                                            <p:txEl>
                                              <p:pRg st="0" end="0"/>
                                            </p:txEl>
                                          </p:spTgt>
                                        </p:tgtEl>
                                      </p:cBhvr>
                                    </p:animEffect>
                                    <p:anim calcmode="lin" valueType="num">
                                      <p:cBhvr>
                                        <p:cTn id="8" dur="500" fill="hold"/>
                                        <p:tgtEl>
                                          <p:spTgt spid="75">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7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5">
                                            <p:txEl>
                                              <p:pRg st="1" end="1"/>
                                            </p:txEl>
                                          </p:spTgt>
                                        </p:tgtEl>
                                        <p:attrNameLst>
                                          <p:attrName>style.visibility</p:attrName>
                                        </p:attrNameLst>
                                      </p:cBhvr>
                                      <p:to>
                                        <p:strVal val="visible"/>
                                      </p:to>
                                    </p:set>
                                    <p:animEffect transition="in" filter="fade">
                                      <p:cBhvr>
                                        <p:cTn id="14" dur="500"/>
                                        <p:tgtEl>
                                          <p:spTgt spid="75">
                                            <p:txEl>
                                              <p:pRg st="1" end="1"/>
                                            </p:txEl>
                                          </p:spTgt>
                                        </p:tgtEl>
                                      </p:cBhvr>
                                    </p:animEffect>
                                    <p:anim calcmode="lin" valueType="num">
                                      <p:cBhvr>
                                        <p:cTn id="15" dur="500" fill="hold"/>
                                        <p:tgtEl>
                                          <p:spTgt spid="75">
                                            <p:txEl>
                                              <p:pRg st="1" end="1"/>
                                            </p:txEl>
                                          </p:spTgt>
                                        </p:tgtEl>
                                        <p:attrNameLst>
                                          <p:attrName>ppt_x</p:attrName>
                                        </p:attrNameLst>
                                      </p:cBhvr>
                                      <p:tavLst>
                                        <p:tav tm="0">
                                          <p:val>
                                            <p:strVal val="#ppt_x"/>
                                          </p:val>
                                        </p:tav>
                                        <p:tav tm="100000">
                                          <p:val>
                                            <p:strVal val="#ppt_x"/>
                                          </p:val>
                                        </p:tav>
                                      </p:tavLst>
                                    </p:anim>
                                    <p:anim calcmode="lin" valueType="num">
                                      <p:cBhvr>
                                        <p:cTn id="16" dur="500" fill="hold"/>
                                        <p:tgtEl>
                                          <p:spTgt spid="7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5">
                                            <p:txEl>
                                              <p:pRg st="2" end="2"/>
                                            </p:txEl>
                                          </p:spTgt>
                                        </p:tgtEl>
                                        <p:attrNameLst>
                                          <p:attrName>style.visibility</p:attrName>
                                        </p:attrNameLst>
                                      </p:cBhvr>
                                      <p:to>
                                        <p:strVal val="visible"/>
                                      </p:to>
                                    </p:set>
                                    <p:animEffect transition="in" filter="fade">
                                      <p:cBhvr>
                                        <p:cTn id="21" dur="500"/>
                                        <p:tgtEl>
                                          <p:spTgt spid="75">
                                            <p:txEl>
                                              <p:pRg st="2" end="2"/>
                                            </p:txEl>
                                          </p:spTgt>
                                        </p:tgtEl>
                                      </p:cBhvr>
                                    </p:animEffect>
                                    <p:anim calcmode="lin" valueType="num">
                                      <p:cBhvr>
                                        <p:cTn id="22" dur="500" fill="hold"/>
                                        <p:tgtEl>
                                          <p:spTgt spid="75">
                                            <p:txEl>
                                              <p:pRg st="2" end="2"/>
                                            </p:txEl>
                                          </p:spTgt>
                                        </p:tgtEl>
                                        <p:attrNameLst>
                                          <p:attrName>ppt_x</p:attrName>
                                        </p:attrNameLst>
                                      </p:cBhvr>
                                      <p:tavLst>
                                        <p:tav tm="0">
                                          <p:val>
                                            <p:strVal val="#ppt_x"/>
                                          </p:val>
                                        </p:tav>
                                        <p:tav tm="100000">
                                          <p:val>
                                            <p:strVal val="#ppt_x"/>
                                          </p:val>
                                        </p:tav>
                                      </p:tavLst>
                                    </p:anim>
                                    <p:anim calcmode="lin" valueType="num">
                                      <p:cBhvr>
                                        <p:cTn id="23" dur="500" fill="hold"/>
                                        <p:tgtEl>
                                          <p:spTgt spid="7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4EFEA"/>
        </a:solidFill>
        <a:effectLst/>
      </p:bgPr>
    </p:bg>
    <p:spTree>
      <p:nvGrpSpPr>
        <p:cNvPr id="1" name=""/>
        <p:cNvGrpSpPr/>
        <p:nvPr/>
      </p:nvGrpSpPr>
      <p:grpSpPr>
        <a:xfrm>
          <a:off x="0" y="0"/>
          <a:ext cx="0" cy="0"/>
          <a:chOff x="0" y="0"/>
          <a:chExt cx="0" cy="0"/>
        </a:xfrm>
      </p:grpSpPr>
      <p:grpSp>
        <p:nvGrpSpPr>
          <p:cNvPr id="9" name="Group 9"/>
          <p:cNvGrpSpPr/>
          <p:nvPr/>
        </p:nvGrpSpPr>
        <p:grpSpPr>
          <a:xfrm>
            <a:off x="0" y="0"/>
            <a:ext cx="630133" cy="10287000"/>
            <a:chOff x="0" y="0"/>
            <a:chExt cx="165961" cy="2709333"/>
          </a:xfrm>
        </p:grpSpPr>
        <p:sp>
          <p:nvSpPr>
            <p:cNvPr id="10" name="Freeform 10"/>
            <p:cNvSpPr/>
            <p:nvPr/>
          </p:nvSpPr>
          <p:spPr>
            <a:xfrm>
              <a:off x="0" y="0"/>
              <a:ext cx="165961" cy="2709333"/>
            </a:xfrm>
            <a:custGeom>
              <a:avLst/>
              <a:gdLst/>
              <a:ahLst/>
              <a:cxnLst/>
              <a:rect l="l" t="t" r="r" b="b"/>
              <a:pathLst>
                <a:path w="165961" h="2709333">
                  <a:moveTo>
                    <a:pt x="0" y="0"/>
                  </a:moveTo>
                  <a:lnTo>
                    <a:pt x="165961" y="0"/>
                  </a:lnTo>
                  <a:lnTo>
                    <a:pt x="165961" y="2709333"/>
                  </a:lnTo>
                  <a:lnTo>
                    <a:pt x="0" y="2709333"/>
                  </a:lnTo>
                  <a:close/>
                </a:path>
              </a:pathLst>
            </a:custGeom>
            <a:solidFill>
              <a:srgbClr val="816456"/>
            </a:solidFill>
          </p:spPr>
        </p:sp>
        <p:sp>
          <p:nvSpPr>
            <p:cNvPr id="11" name="TextBox 11"/>
            <p:cNvSpPr txBox="1"/>
            <p:nvPr/>
          </p:nvSpPr>
          <p:spPr>
            <a:xfrm>
              <a:off x="0" y="-66675"/>
              <a:ext cx="812800" cy="879475"/>
            </a:xfrm>
            <a:prstGeom prst="rect">
              <a:avLst/>
            </a:prstGeom>
          </p:spPr>
          <p:txBody>
            <a:bodyPr lIns="50800" tIns="50800" rIns="50800" bIns="50800" rtlCol="0" anchor="ctr"/>
            <a:lstStyle/>
            <a:p>
              <a:pPr algn="ctr">
                <a:lnSpc>
                  <a:spcPts val="3499"/>
                </a:lnSpc>
              </a:pPr>
              <a:endParaRPr/>
            </a:p>
          </p:txBody>
        </p:sp>
      </p:grpSp>
      <p:sp>
        <p:nvSpPr>
          <p:cNvPr id="25" name="TextBox 24">
            <a:extLst>
              <a:ext uri="{FF2B5EF4-FFF2-40B4-BE49-F238E27FC236}">
                <a16:creationId xmlns:a16="http://schemas.microsoft.com/office/drawing/2014/main" id="{096EB625-8B70-4760-94C2-E4E04E444374}"/>
              </a:ext>
            </a:extLst>
          </p:cNvPr>
          <p:cNvSpPr txBox="1"/>
          <p:nvPr/>
        </p:nvSpPr>
        <p:spPr>
          <a:xfrm>
            <a:off x="1371600" y="571500"/>
            <a:ext cx="9144000" cy="1306255"/>
          </a:xfrm>
          <a:prstGeom prst="rect">
            <a:avLst/>
          </a:prstGeom>
          <a:noFill/>
        </p:spPr>
        <p:txBody>
          <a:bodyPr wrap="square">
            <a:spAutoFit/>
          </a:bodyPr>
          <a:lstStyle/>
          <a:p>
            <a:pPr>
              <a:lnSpc>
                <a:spcPct val="150000"/>
              </a:lnSpc>
              <a:spcBef>
                <a:spcPts val="1200"/>
              </a:spcBef>
              <a:spcAft>
                <a:spcPts val="300"/>
              </a:spcAft>
            </a:pPr>
            <a:r>
              <a:rPr lang="en-US" sz="6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3. Định luật III </a:t>
            </a:r>
            <a:r>
              <a:rPr lang="vi-VN" sz="6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N</a:t>
            </a:r>
            <a:r>
              <a:rPr lang="en-US" sz="60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ewton</a:t>
            </a:r>
            <a:r>
              <a:rPr lang="en-US" sz="6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4800" dirty="0">
              <a:effectLst/>
              <a:latin typeface="Arial" panose="020B0604020202020204" pitchFamily="34" charset="0"/>
              <a:ea typeface="Calibri" panose="020F0502020204030204" pitchFamily="34" charset="0"/>
              <a:cs typeface="Arial" panose="020B0604020202020204" pitchFamily="34" charset="0"/>
            </a:endParaRPr>
          </a:p>
        </p:txBody>
      </p:sp>
      <p:sp>
        <p:nvSpPr>
          <p:cNvPr id="36" name="TextBox 35">
            <a:extLst>
              <a:ext uri="{FF2B5EF4-FFF2-40B4-BE49-F238E27FC236}">
                <a16:creationId xmlns:a16="http://schemas.microsoft.com/office/drawing/2014/main" id="{3B73BE88-9D39-43D6-A1CF-56E37984E4F0}"/>
              </a:ext>
            </a:extLst>
          </p:cNvPr>
          <p:cNvSpPr txBox="1"/>
          <p:nvPr/>
        </p:nvSpPr>
        <p:spPr>
          <a:xfrm>
            <a:off x="1386464" y="1874987"/>
            <a:ext cx="8290936" cy="982513"/>
          </a:xfrm>
          <a:prstGeom prst="rect">
            <a:avLst/>
          </a:prstGeom>
          <a:noFill/>
        </p:spPr>
        <p:txBody>
          <a:bodyPr wrap="square">
            <a:spAutoFit/>
          </a:bodyPr>
          <a:lstStyle/>
          <a:p>
            <a:pPr marR="0" lvl="0" algn="just" defTabSz="914400" rtl="0" eaLnBrk="1" fontAlgn="auto" latinLnBrk="0" hangingPunct="1">
              <a:lnSpc>
                <a:spcPct val="150000"/>
              </a:lnSpc>
              <a:spcBef>
                <a:spcPts val="600"/>
              </a:spcBef>
              <a:spcAft>
                <a:spcPts val="800"/>
              </a:spcAft>
              <a:buClrTx/>
              <a:buSzTx/>
              <a:tabLst/>
              <a:defRPr/>
            </a:pPr>
            <a:r>
              <a:rPr kumimoji="0" lang="en-US" sz="4400" b="1" i="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Sự tương tác giữa các vật:</a:t>
            </a:r>
          </a:p>
        </p:txBody>
      </p:sp>
      <p:pic>
        <p:nvPicPr>
          <p:cNvPr id="38" name="Picture 37" descr="Những lưu ý cho phụ huynh khi mua bao cát đấm bốc trẻ em">
            <a:extLst>
              <a:ext uri="{FF2B5EF4-FFF2-40B4-BE49-F238E27FC236}">
                <a16:creationId xmlns:a16="http://schemas.microsoft.com/office/drawing/2014/main" id="{19A1F13A-6111-461D-8FD0-5FDAB183F5DE}"/>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415059" y="3086100"/>
            <a:ext cx="5667375" cy="5667375"/>
          </a:xfrm>
          <a:prstGeom prst="rect">
            <a:avLst/>
          </a:prstGeom>
          <a:noFill/>
          <a:ln w="28575">
            <a:noFill/>
          </a:ln>
        </p:spPr>
      </p:pic>
      <p:pic>
        <p:nvPicPr>
          <p:cNvPr id="41" name="Picture 14">
            <a:extLst>
              <a:ext uri="{FF2B5EF4-FFF2-40B4-BE49-F238E27FC236}">
                <a16:creationId xmlns:a16="http://schemas.microsoft.com/office/drawing/2014/main" id="{21DBFAFD-FDD5-4D81-BE63-707CB847B38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flipH="1">
            <a:off x="15558371" y="7557371"/>
            <a:ext cx="2420005" cy="3039253"/>
          </a:xfrm>
          <a:prstGeom prst="rect">
            <a:avLst/>
          </a:prstGeom>
        </p:spPr>
      </p:pic>
      <p:pic>
        <p:nvPicPr>
          <p:cNvPr id="42" name="Picture 16">
            <a:extLst>
              <a:ext uri="{FF2B5EF4-FFF2-40B4-BE49-F238E27FC236}">
                <a16:creationId xmlns:a16="http://schemas.microsoft.com/office/drawing/2014/main" id="{41C6AED6-45F0-44BD-AA23-5E56B4AA5E72}"/>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940045">
            <a:off x="13040484" y="649631"/>
            <a:ext cx="1277963" cy="1266781"/>
          </a:xfrm>
          <a:prstGeom prst="rect">
            <a:avLst/>
          </a:prstGeom>
        </p:spPr>
      </p:pic>
      <p:pic>
        <p:nvPicPr>
          <p:cNvPr id="43" name="Picture 16">
            <a:extLst>
              <a:ext uri="{FF2B5EF4-FFF2-40B4-BE49-F238E27FC236}">
                <a16:creationId xmlns:a16="http://schemas.microsoft.com/office/drawing/2014/main" id="{ED58B51B-7C6D-4222-8BAC-8B51F13BD4A8}"/>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5854481">
            <a:off x="16012624" y="1852987"/>
            <a:ext cx="852025" cy="844570"/>
          </a:xfrm>
          <a:prstGeom prst="rect">
            <a:avLst/>
          </a:prstGeom>
        </p:spPr>
      </p:pic>
      <p:sp>
        <p:nvSpPr>
          <p:cNvPr id="15" name="TextBox 14">
            <a:extLst>
              <a:ext uri="{FF2B5EF4-FFF2-40B4-BE49-F238E27FC236}">
                <a16:creationId xmlns:a16="http://schemas.microsoft.com/office/drawing/2014/main" id="{54FA6248-8046-4DDC-9C65-77DE30C9D185}"/>
              </a:ext>
            </a:extLst>
          </p:cNvPr>
          <p:cNvSpPr txBox="1"/>
          <p:nvPr/>
        </p:nvSpPr>
        <p:spPr>
          <a:xfrm>
            <a:off x="1514474" y="3249658"/>
            <a:ext cx="10877551" cy="6240363"/>
          </a:xfrm>
          <a:prstGeom prst="rect">
            <a:avLst/>
          </a:prstGeom>
          <a:noFill/>
        </p:spPr>
        <p:txBody>
          <a:bodyPr wrap="square">
            <a:spAutoFit/>
          </a:bodyPr>
          <a:lstStyle/>
          <a:p>
            <a:pPr marL="0" marR="0" lvl="0" indent="0" algn="just" defTabSz="914400" rtl="0" eaLnBrk="1" fontAlgn="auto" latinLnBrk="0" hangingPunct="1">
              <a:lnSpc>
                <a:spcPct val="150000"/>
              </a:lnSpc>
              <a:spcBef>
                <a:spcPts val="600"/>
              </a:spcBef>
              <a:spcAft>
                <a:spcPts val="80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?1. </a:t>
            </a:r>
            <a:r>
              <a:rPr kumimoji="0" lang="en-US" sz="4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Khi ta đấm (tác dụng lực) vào bao cát thì tay ta có chịu lực tác dụng không?</a:t>
            </a:r>
          </a:p>
          <a:p>
            <a:pPr marL="0" marR="0" lvl="0" indent="0" algn="just" defTabSz="914400" rtl="0" eaLnBrk="1" fontAlgn="auto" latinLnBrk="0" hangingPunct="1">
              <a:lnSpc>
                <a:spcPct val="150000"/>
              </a:lnSpc>
              <a:spcBef>
                <a:spcPts val="600"/>
              </a:spcBef>
              <a:spcAft>
                <a:spcPts val="800"/>
              </a:spcAft>
              <a:buClrTx/>
              <a:buSzTx/>
              <a:buFontTx/>
              <a:buNone/>
              <a:tabLst/>
              <a:defRPr/>
            </a:pPr>
            <a:r>
              <a:rPr lang="en-US" sz="4400" dirty="0">
                <a:solidFill>
                  <a:srgbClr val="000000"/>
                </a:solidFill>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 </a:t>
            </a:r>
            <a:r>
              <a:rPr kumimoji="0" lang="vi-VN" sz="4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Bao cát bị dịch chuyển bởi lực tác dụng của tay lên bao cát. Đồng thời, ta cũng cảm nhận được lực tác dụng bởi bao cát lên tay. </a:t>
            </a: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inVertical)">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8"/>
                                        </p:tgtEl>
                                        <p:attrNameLst>
                                          <p:attrName>style.visibility</p:attrName>
                                        </p:attrNameLst>
                                      </p:cBhvr>
                                      <p:to>
                                        <p:strVal val="visible"/>
                                      </p:to>
                                    </p:set>
                                    <p:anim calcmode="lin" valueType="num">
                                      <p:cBhvr>
                                        <p:cTn id="12" dur="500" fill="hold"/>
                                        <p:tgtEl>
                                          <p:spTgt spid="38"/>
                                        </p:tgtEl>
                                        <p:attrNameLst>
                                          <p:attrName>ppt_w</p:attrName>
                                        </p:attrNameLst>
                                      </p:cBhvr>
                                      <p:tavLst>
                                        <p:tav tm="0">
                                          <p:val>
                                            <p:fltVal val="0"/>
                                          </p:val>
                                        </p:tav>
                                        <p:tav tm="100000">
                                          <p:val>
                                            <p:strVal val="#ppt_w"/>
                                          </p:val>
                                        </p:tav>
                                      </p:tavLst>
                                    </p:anim>
                                    <p:anim calcmode="lin" valueType="num">
                                      <p:cBhvr>
                                        <p:cTn id="13" dur="500" fill="hold"/>
                                        <p:tgtEl>
                                          <p:spTgt spid="38"/>
                                        </p:tgtEl>
                                        <p:attrNameLst>
                                          <p:attrName>ppt_h</p:attrName>
                                        </p:attrNameLst>
                                      </p:cBhvr>
                                      <p:tavLst>
                                        <p:tav tm="0">
                                          <p:val>
                                            <p:fltVal val="0"/>
                                          </p:val>
                                        </p:tav>
                                        <p:tav tm="100000">
                                          <p:val>
                                            <p:strVal val="#ppt_h"/>
                                          </p:val>
                                        </p:tav>
                                      </p:tavLst>
                                    </p:anim>
                                    <p:animEffect transition="in" filter="fade">
                                      <p:cBhvr>
                                        <p:cTn id="14" dur="500"/>
                                        <p:tgtEl>
                                          <p:spTgt spid="38"/>
                                        </p:tgtEl>
                                      </p:cBhvr>
                                    </p:animEffect>
                                  </p:childTnLst>
                                </p:cTn>
                              </p:par>
                              <p:par>
                                <p:cTn id="15" presetID="17" presetClass="entr" presetSubtype="10" fill="hold" grpId="0" nodeType="withEffect">
                                  <p:stCondLst>
                                    <p:cond delay="0"/>
                                  </p:stCondLst>
                                  <p:childTnLst>
                                    <p:set>
                                      <p:cBhvr>
                                        <p:cTn id="16" dur="1" fill="hold">
                                          <p:stCondLst>
                                            <p:cond delay="0"/>
                                          </p:stCondLst>
                                        </p:cTn>
                                        <p:tgtEl>
                                          <p:spTgt spid="15">
                                            <p:txEl>
                                              <p:pRg st="0" end="0"/>
                                            </p:txEl>
                                          </p:spTgt>
                                        </p:tgtEl>
                                        <p:attrNameLst>
                                          <p:attrName>style.visibility</p:attrName>
                                        </p:attrNameLst>
                                      </p:cBhvr>
                                      <p:to>
                                        <p:strVal val="visible"/>
                                      </p:to>
                                    </p:set>
                                    <p:anim calcmode="lin" valueType="num">
                                      <p:cBhvr>
                                        <p:cTn id="17" dur="500" fill="hold"/>
                                        <p:tgtEl>
                                          <p:spTgt spid="15">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15">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17" presetClass="entr" presetSubtype="10" fill="hold" grpId="0" nodeType="clickEffect">
                                  <p:stCondLst>
                                    <p:cond delay="0"/>
                                  </p:stCondLst>
                                  <p:childTnLst>
                                    <p:set>
                                      <p:cBhvr>
                                        <p:cTn id="22" dur="1" fill="hold">
                                          <p:stCondLst>
                                            <p:cond delay="0"/>
                                          </p:stCondLst>
                                        </p:cTn>
                                        <p:tgtEl>
                                          <p:spTgt spid="15">
                                            <p:txEl>
                                              <p:pRg st="1" end="1"/>
                                            </p:txEl>
                                          </p:spTgt>
                                        </p:tgtEl>
                                        <p:attrNameLst>
                                          <p:attrName>style.visibility</p:attrName>
                                        </p:attrNameLst>
                                      </p:cBhvr>
                                      <p:to>
                                        <p:strVal val="visible"/>
                                      </p:to>
                                    </p:set>
                                    <p:anim calcmode="lin" valueType="num">
                                      <p:cBhvr>
                                        <p:cTn id="23" dur="500" fill="hold"/>
                                        <p:tgtEl>
                                          <p:spTgt spid="15">
                                            <p:txEl>
                                              <p:pRg st="1" end="1"/>
                                            </p:txEl>
                                          </p:spTgt>
                                        </p:tgtEl>
                                        <p:attrNameLst>
                                          <p:attrName>ppt_w</p:attrName>
                                        </p:attrNameLst>
                                      </p:cBhvr>
                                      <p:tavLst>
                                        <p:tav tm="0">
                                          <p:val>
                                            <p:fltVal val="0"/>
                                          </p:val>
                                        </p:tav>
                                        <p:tav tm="100000">
                                          <p:val>
                                            <p:strVal val="#ppt_w"/>
                                          </p:val>
                                        </p:tav>
                                      </p:tavLst>
                                    </p:anim>
                                    <p:anim calcmode="lin" valueType="num">
                                      <p:cBhvr>
                                        <p:cTn id="24" dur="500" fill="hold"/>
                                        <p:tgtEl>
                                          <p:spTgt spid="15">
                                            <p:txEl>
                                              <p:pRg st="1" end="1"/>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15"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4EFEA"/>
        </a:solidFill>
        <a:effectLst/>
      </p:bgPr>
    </p:bg>
    <p:spTree>
      <p:nvGrpSpPr>
        <p:cNvPr id="1" name=""/>
        <p:cNvGrpSpPr/>
        <p:nvPr/>
      </p:nvGrpSpPr>
      <p:grpSpPr>
        <a:xfrm>
          <a:off x="0" y="0"/>
          <a:ext cx="0" cy="0"/>
          <a:chOff x="0" y="0"/>
          <a:chExt cx="0" cy="0"/>
        </a:xfrm>
      </p:grpSpPr>
      <p:grpSp>
        <p:nvGrpSpPr>
          <p:cNvPr id="9" name="Group 9"/>
          <p:cNvGrpSpPr/>
          <p:nvPr/>
        </p:nvGrpSpPr>
        <p:grpSpPr>
          <a:xfrm>
            <a:off x="0" y="0"/>
            <a:ext cx="630133" cy="10287000"/>
            <a:chOff x="0" y="0"/>
            <a:chExt cx="165961" cy="2709333"/>
          </a:xfrm>
        </p:grpSpPr>
        <p:sp>
          <p:nvSpPr>
            <p:cNvPr id="10" name="Freeform 10"/>
            <p:cNvSpPr/>
            <p:nvPr/>
          </p:nvSpPr>
          <p:spPr>
            <a:xfrm>
              <a:off x="0" y="0"/>
              <a:ext cx="165961" cy="2709333"/>
            </a:xfrm>
            <a:custGeom>
              <a:avLst/>
              <a:gdLst/>
              <a:ahLst/>
              <a:cxnLst/>
              <a:rect l="l" t="t" r="r" b="b"/>
              <a:pathLst>
                <a:path w="165961" h="2709333">
                  <a:moveTo>
                    <a:pt x="0" y="0"/>
                  </a:moveTo>
                  <a:lnTo>
                    <a:pt x="165961" y="0"/>
                  </a:lnTo>
                  <a:lnTo>
                    <a:pt x="165961" y="2709333"/>
                  </a:lnTo>
                  <a:lnTo>
                    <a:pt x="0" y="2709333"/>
                  </a:lnTo>
                  <a:close/>
                </a:path>
              </a:pathLst>
            </a:custGeom>
            <a:solidFill>
              <a:srgbClr val="816456"/>
            </a:solidFill>
          </p:spPr>
        </p:sp>
        <p:sp>
          <p:nvSpPr>
            <p:cNvPr id="11" name="TextBox 11"/>
            <p:cNvSpPr txBox="1"/>
            <p:nvPr/>
          </p:nvSpPr>
          <p:spPr>
            <a:xfrm>
              <a:off x="0" y="-66675"/>
              <a:ext cx="812800" cy="879475"/>
            </a:xfrm>
            <a:prstGeom prst="rect">
              <a:avLst/>
            </a:prstGeom>
          </p:spPr>
          <p:txBody>
            <a:bodyPr lIns="50800" tIns="50800" rIns="50800" bIns="50800" rtlCol="0" anchor="ctr"/>
            <a:lstStyle/>
            <a:p>
              <a:pPr marL="0" marR="0" lvl="0" indent="0" algn="ctr" defTabSz="914400" rtl="0" eaLnBrk="1" fontAlgn="auto" latinLnBrk="0" hangingPunct="1">
                <a:lnSpc>
                  <a:spcPts val="34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5" name="TextBox 24">
            <a:extLst>
              <a:ext uri="{FF2B5EF4-FFF2-40B4-BE49-F238E27FC236}">
                <a16:creationId xmlns:a16="http://schemas.microsoft.com/office/drawing/2014/main" id="{096EB625-8B70-4760-94C2-E4E04E444374}"/>
              </a:ext>
            </a:extLst>
          </p:cNvPr>
          <p:cNvSpPr txBox="1"/>
          <p:nvPr/>
        </p:nvSpPr>
        <p:spPr>
          <a:xfrm>
            <a:off x="1371600" y="571500"/>
            <a:ext cx="9144000" cy="1306255"/>
          </a:xfrm>
          <a:prstGeom prst="rect">
            <a:avLst/>
          </a:prstGeom>
          <a:noFill/>
        </p:spPr>
        <p:txBody>
          <a:bodyPr wrap="square">
            <a:spAutoFit/>
          </a:bodyPr>
          <a:lstStyle/>
          <a:p>
            <a:pPr marL="0" marR="0" lvl="0" indent="0" algn="l" defTabSz="914400" rtl="0" eaLnBrk="1" fontAlgn="auto" latinLnBrk="0" hangingPunct="1">
              <a:lnSpc>
                <a:spcPct val="150000"/>
              </a:lnSpc>
              <a:spcBef>
                <a:spcPts val="1200"/>
              </a:spcBef>
              <a:spcAft>
                <a:spcPts val="300"/>
              </a:spcAft>
              <a:buClrTx/>
              <a:buSzTx/>
              <a:buFontTx/>
              <a:buNone/>
              <a:tabLst/>
              <a:defRPr/>
            </a:pPr>
            <a:r>
              <a:rPr kumimoji="0" lang="en-US" sz="60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3. Định luật III </a:t>
            </a:r>
            <a:r>
              <a:rPr kumimoji="0" lang="vi-VN" sz="60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N</a:t>
            </a:r>
            <a:r>
              <a:rPr kumimoji="0" lang="en-US" sz="6000" b="1"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ewton</a:t>
            </a:r>
            <a:r>
              <a:rPr kumimoji="0" lang="en-US" sz="60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endParaRPr kumimoji="0" lang="en-US" sz="4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40" name="Picture 39">
            <a:extLst>
              <a:ext uri="{FF2B5EF4-FFF2-40B4-BE49-F238E27FC236}">
                <a16:creationId xmlns:a16="http://schemas.microsoft.com/office/drawing/2014/main" id="{B0A0AE67-2CC9-4296-862B-C528C16B23C0}"/>
              </a:ext>
            </a:extLst>
          </p:cNvPr>
          <p:cNvPicPr>
            <a:picLocks noChangeAspect="1"/>
          </p:cNvPicPr>
          <p:nvPr/>
        </p:nvPicPr>
        <p:blipFill>
          <a:blip r:embed="rId2"/>
          <a:stretch>
            <a:fillRect/>
          </a:stretch>
        </p:blipFill>
        <p:spPr>
          <a:xfrm>
            <a:off x="6853383" y="3181242"/>
            <a:ext cx="5096515" cy="2648058"/>
          </a:xfrm>
          <a:prstGeom prst="rect">
            <a:avLst/>
          </a:prstGeom>
          <a:ln w="28575">
            <a:noFill/>
          </a:ln>
        </p:spPr>
      </p:pic>
      <p:pic>
        <p:nvPicPr>
          <p:cNvPr id="41" name="Picture 14">
            <a:extLst>
              <a:ext uri="{FF2B5EF4-FFF2-40B4-BE49-F238E27FC236}">
                <a16:creationId xmlns:a16="http://schemas.microsoft.com/office/drawing/2014/main" id="{21DBFAFD-FDD5-4D81-BE63-707CB847B38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flipH="1">
            <a:off x="15558371" y="7557371"/>
            <a:ext cx="2420005" cy="3039253"/>
          </a:xfrm>
          <a:prstGeom prst="rect">
            <a:avLst/>
          </a:prstGeom>
        </p:spPr>
      </p:pic>
      <p:pic>
        <p:nvPicPr>
          <p:cNvPr id="42" name="Picture 16">
            <a:extLst>
              <a:ext uri="{FF2B5EF4-FFF2-40B4-BE49-F238E27FC236}">
                <a16:creationId xmlns:a16="http://schemas.microsoft.com/office/drawing/2014/main" id="{41C6AED6-45F0-44BD-AA23-5E56B4AA5E72}"/>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940045">
            <a:off x="13040484" y="649631"/>
            <a:ext cx="1277963" cy="1266781"/>
          </a:xfrm>
          <a:prstGeom prst="rect">
            <a:avLst/>
          </a:prstGeom>
        </p:spPr>
      </p:pic>
      <p:pic>
        <p:nvPicPr>
          <p:cNvPr id="43" name="Picture 16">
            <a:extLst>
              <a:ext uri="{FF2B5EF4-FFF2-40B4-BE49-F238E27FC236}">
                <a16:creationId xmlns:a16="http://schemas.microsoft.com/office/drawing/2014/main" id="{ED58B51B-7C6D-4222-8BAC-8B51F13BD4A8}"/>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5854481">
            <a:off x="16012624" y="1852987"/>
            <a:ext cx="852025" cy="844570"/>
          </a:xfrm>
          <a:prstGeom prst="rect">
            <a:avLst/>
          </a:prstGeom>
        </p:spPr>
      </p:pic>
      <p:sp>
        <p:nvSpPr>
          <p:cNvPr id="13" name="TextBox 12">
            <a:extLst>
              <a:ext uri="{FF2B5EF4-FFF2-40B4-BE49-F238E27FC236}">
                <a16:creationId xmlns:a16="http://schemas.microsoft.com/office/drawing/2014/main" id="{6F931105-5128-40FB-97CC-7604BACAA40B}"/>
              </a:ext>
            </a:extLst>
          </p:cNvPr>
          <p:cNvSpPr txBox="1"/>
          <p:nvPr/>
        </p:nvSpPr>
        <p:spPr>
          <a:xfrm>
            <a:off x="1386464" y="1874987"/>
            <a:ext cx="8290936" cy="982513"/>
          </a:xfrm>
          <a:prstGeom prst="rect">
            <a:avLst/>
          </a:prstGeom>
          <a:noFill/>
        </p:spPr>
        <p:txBody>
          <a:bodyPr wrap="square">
            <a:spAutoFit/>
          </a:bodyPr>
          <a:lstStyle/>
          <a:p>
            <a:pPr marR="0" lvl="0" algn="just" defTabSz="914400" rtl="0" eaLnBrk="1" fontAlgn="auto" latinLnBrk="0" hangingPunct="1">
              <a:lnSpc>
                <a:spcPct val="150000"/>
              </a:lnSpc>
              <a:spcBef>
                <a:spcPts val="600"/>
              </a:spcBef>
              <a:spcAft>
                <a:spcPts val="800"/>
              </a:spcAft>
              <a:buClrTx/>
              <a:buSzTx/>
              <a:tabLst/>
              <a:defRPr/>
            </a:pPr>
            <a:r>
              <a:rPr kumimoji="0" lang="en-US" sz="4400" b="1" i="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Sự tương tác giữa các vật:</a:t>
            </a:r>
          </a:p>
        </p:txBody>
      </p:sp>
      <p:sp>
        <p:nvSpPr>
          <p:cNvPr id="15" name="TextBox 14">
            <a:extLst>
              <a:ext uri="{FF2B5EF4-FFF2-40B4-BE49-F238E27FC236}">
                <a16:creationId xmlns:a16="http://schemas.microsoft.com/office/drawing/2014/main" id="{BB507ABC-BEC1-48B1-B7CC-EF702EFABCB5}"/>
              </a:ext>
            </a:extLst>
          </p:cNvPr>
          <p:cNvSpPr txBox="1"/>
          <p:nvPr/>
        </p:nvSpPr>
        <p:spPr>
          <a:xfrm>
            <a:off x="1392215" y="5884014"/>
            <a:ext cx="16435036" cy="3090974"/>
          </a:xfrm>
          <a:prstGeom prst="rect">
            <a:avLst/>
          </a:prstGeom>
          <a:noFill/>
        </p:spPr>
        <p:txBody>
          <a:bodyPr wrap="square">
            <a:spAutoFit/>
          </a:bodyPr>
          <a:lstStyle/>
          <a:p>
            <a:pPr marR="90170" algn="just">
              <a:lnSpc>
                <a:spcPct val="150000"/>
              </a:lnSpc>
              <a:spcBef>
                <a:spcPts val="300"/>
              </a:spcBef>
              <a:spcAft>
                <a:spcPts val="300"/>
              </a:spcAft>
            </a:pPr>
            <a:r>
              <a:rPr lang="en-US" sz="4400" b="1" dirty="0">
                <a:effectLst/>
                <a:latin typeface="Arial" panose="020B0604020202020204" pitchFamily="34" charset="0"/>
                <a:ea typeface="Calibri" panose="020F0502020204030204" pitchFamily="34" charset="0"/>
                <a:cs typeface="Arial" panose="020B0604020202020204" pitchFamily="34" charset="0"/>
              </a:rPr>
              <a:t>?2. </a:t>
            </a:r>
            <a:r>
              <a:rPr lang="en-US" sz="4400" dirty="0">
                <a:effectLst/>
                <a:latin typeface="Arial" panose="020B0604020202020204" pitchFamily="34" charset="0"/>
                <a:ea typeface="Calibri" panose="020F0502020204030204" pitchFamily="34" charset="0"/>
                <a:cs typeface="Arial" panose="020B0604020202020204" pitchFamily="34" charset="0"/>
              </a:rPr>
              <a:t>Khi đưa hai cực cùng tên của hai nam châm thẳng lại gần nhau thì lực tác dụng lên từng nam châm có tính chất gì? </a:t>
            </a:r>
          </a:p>
          <a:p>
            <a:pPr marR="90170" algn="just">
              <a:lnSpc>
                <a:spcPct val="150000"/>
              </a:lnSpc>
              <a:spcBef>
                <a:spcPts val="300"/>
              </a:spcBef>
              <a:spcAft>
                <a:spcPts val="300"/>
              </a:spcAft>
            </a:pPr>
            <a:r>
              <a:rPr lang="en-US" sz="4400" dirty="0">
                <a:effectLst/>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i="1" dirty="0">
                <a:effectLst/>
                <a:latin typeface="Arial" panose="020B0604020202020204" pitchFamily="34" charset="0"/>
                <a:ea typeface="Calibri" panose="020F0502020204030204" pitchFamily="34" charset="0"/>
                <a:cs typeface="Arial" panose="020B0604020202020204" pitchFamily="34" charset="0"/>
              </a:rPr>
              <a:t>Hai nam châm đều có lực tác dụng lên nhau</a:t>
            </a:r>
            <a:r>
              <a:rPr lang="en-US" sz="4400" dirty="0">
                <a:effectLst/>
                <a:latin typeface="Arial" panose="020B0604020202020204" pitchFamily="34" charset="0"/>
                <a:ea typeface="Calibri" panose="020F0502020204030204" pitchFamily="34" charset="0"/>
                <a:cs typeface="Arial" panose="020B0604020202020204" pitchFamily="34" charset="0"/>
              </a:rPr>
              <a:t>. </a:t>
            </a:r>
          </a:p>
        </p:txBody>
      </p:sp>
    </p:spTree>
    <p:extLst>
      <p:ext uri="{BB962C8B-B14F-4D97-AF65-F5344CB8AC3E}">
        <p14:creationId xmlns:p14="http://schemas.microsoft.com/office/powerpoint/2010/main" val="336040046"/>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barn(inVertical)">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fade">
                                      <p:cBhvr>
                                        <p:cTn id="12" dur="500"/>
                                        <p:tgtEl>
                                          <p:spTgt spid="15">
                                            <p:txEl>
                                              <p:pRg st="0" end="0"/>
                                            </p:txEl>
                                          </p:spTgt>
                                        </p:tgtEl>
                                      </p:cBhvr>
                                    </p:animEffect>
                                    <p:anim calcmode="lin" valueType="num">
                                      <p:cBhvr>
                                        <p:cTn id="13"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1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5">
                                            <p:txEl>
                                              <p:pRg st="1" end="1"/>
                                            </p:txEl>
                                          </p:spTgt>
                                        </p:tgtEl>
                                        <p:attrNameLst>
                                          <p:attrName>style.visibility</p:attrName>
                                        </p:attrNameLst>
                                      </p:cBhvr>
                                      <p:to>
                                        <p:strVal val="visible"/>
                                      </p:to>
                                    </p:set>
                                    <p:animEffect transition="in" filter="fade">
                                      <p:cBhvr>
                                        <p:cTn id="19" dur="500"/>
                                        <p:tgtEl>
                                          <p:spTgt spid="15">
                                            <p:txEl>
                                              <p:pRg st="1" end="1"/>
                                            </p:txEl>
                                          </p:spTgt>
                                        </p:tgtEl>
                                      </p:cBhvr>
                                    </p:animEffect>
                                    <p:anim calcmode="lin" valueType="num">
                                      <p:cBhvr>
                                        <p:cTn id="20" dur="500" fill="hold"/>
                                        <p:tgtEl>
                                          <p:spTgt spid="15">
                                            <p:txEl>
                                              <p:pRg st="1" end="1"/>
                                            </p:txEl>
                                          </p:spTgt>
                                        </p:tgtEl>
                                        <p:attrNameLst>
                                          <p:attrName>ppt_x</p:attrName>
                                        </p:attrNameLst>
                                      </p:cBhvr>
                                      <p:tavLst>
                                        <p:tav tm="0">
                                          <p:val>
                                            <p:strVal val="#ppt_x"/>
                                          </p:val>
                                        </p:tav>
                                        <p:tav tm="100000">
                                          <p:val>
                                            <p:strVal val="#ppt_x"/>
                                          </p:val>
                                        </p:tav>
                                      </p:tavLst>
                                    </p:anim>
                                    <p:anim calcmode="lin" valueType="num">
                                      <p:cBhvr>
                                        <p:cTn id="21" dur="500" fill="hold"/>
                                        <p:tgtEl>
                                          <p:spTgt spid="15">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4EFEA"/>
        </a:solidFill>
        <a:effectLst/>
      </p:bgPr>
    </p:bg>
    <p:spTree>
      <p:nvGrpSpPr>
        <p:cNvPr id="1" name=""/>
        <p:cNvGrpSpPr/>
        <p:nvPr/>
      </p:nvGrpSpPr>
      <p:grpSpPr>
        <a:xfrm>
          <a:off x="0" y="0"/>
          <a:ext cx="0" cy="0"/>
          <a:chOff x="0" y="0"/>
          <a:chExt cx="0" cy="0"/>
        </a:xfrm>
      </p:grpSpPr>
      <p:grpSp>
        <p:nvGrpSpPr>
          <p:cNvPr id="9" name="Group 9"/>
          <p:cNvGrpSpPr/>
          <p:nvPr/>
        </p:nvGrpSpPr>
        <p:grpSpPr>
          <a:xfrm>
            <a:off x="0" y="0"/>
            <a:ext cx="630133" cy="10287000"/>
            <a:chOff x="0" y="0"/>
            <a:chExt cx="165961" cy="2709333"/>
          </a:xfrm>
        </p:grpSpPr>
        <p:sp>
          <p:nvSpPr>
            <p:cNvPr id="10" name="Freeform 10"/>
            <p:cNvSpPr/>
            <p:nvPr/>
          </p:nvSpPr>
          <p:spPr>
            <a:xfrm>
              <a:off x="0" y="0"/>
              <a:ext cx="165961" cy="2709333"/>
            </a:xfrm>
            <a:custGeom>
              <a:avLst/>
              <a:gdLst/>
              <a:ahLst/>
              <a:cxnLst/>
              <a:rect l="l" t="t" r="r" b="b"/>
              <a:pathLst>
                <a:path w="165961" h="2709333">
                  <a:moveTo>
                    <a:pt x="0" y="0"/>
                  </a:moveTo>
                  <a:lnTo>
                    <a:pt x="165961" y="0"/>
                  </a:lnTo>
                  <a:lnTo>
                    <a:pt x="165961" y="2709333"/>
                  </a:lnTo>
                  <a:lnTo>
                    <a:pt x="0" y="2709333"/>
                  </a:lnTo>
                  <a:close/>
                </a:path>
              </a:pathLst>
            </a:custGeom>
            <a:solidFill>
              <a:srgbClr val="816456"/>
            </a:solidFill>
          </p:spPr>
        </p:sp>
        <p:sp>
          <p:nvSpPr>
            <p:cNvPr id="11" name="TextBox 11"/>
            <p:cNvSpPr txBox="1"/>
            <p:nvPr/>
          </p:nvSpPr>
          <p:spPr>
            <a:xfrm>
              <a:off x="0" y="-66675"/>
              <a:ext cx="812800" cy="879475"/>
            </a:xfrm>
            <a:prstGeom prst="rect">
              <a:avLst/>
            </a:prstGeom>
          </p:spPr>
          <p:txBody>
            <a:bodyPr lIns="50800" tIns="50800" rIns="50800" bIns="50800" rtlCol="0" anchor="ctr"/>
            <a:lstStyle/>
            <a:p>
              <a:pPr marL="0" marR="0" lvl="0" indent="0" algn="ctr" defTabSz="914400" rtl="0" eaLnBrk="1" fontAlgn="auto" latinLnBrk="0" hangingPunct="1">
                <a:lnSpc>
                  <a:spcPts val="34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5" name="TextBox 24">
            <a:extLst>
              <a:ext uri="{FF2B5EF4-FFF2-40B4-BE49-F238E27FC236}">
                <a16:creationId xmlns:a16="http://schemas.microsoft.com/office/drawing/2014/main" id="{096EB625-8B70-4760-94C2-E4E04E444374}"/>
              </a:ext>
            </a:extLst>
          </p:cNvPr>
          <p:cNvSpPr txBox="1"/>
          <p:nvPr/>
        </p:nvSpPr>
        <p:spPr>
          <a:xfrm>
            <a:off x="1371600" y="571500"/>
            <a:ext cx="9144000" cy="1184876"/>
          </a:xfrm>
          <a:prstGeom prst="rect">
            <a:avLst/>
          </a:prstGeom>
          <a:noFill/>
        </p:spPr>
        <p:txBody>
          <a:bodyPr wrap="square">
            <a:spAutoFit/>
          </a:bodyPr>
          <a:lstStyle/>
          <a:p>
            <a:pPr marL="0" marR="0" lvl="0" indent="0" algn="l" defTabSz="914400" rtl="0" eaLnBrk="1" fontAlgn="auto" latinLnBrk="0" hangingPunct="1">
              <a:lnSpc>
                <a:spcPct val="150000"/>
              </a:lnSpc>
              <a:spcBef>
                <a:spcPts val="1200"/>
              </a:spcBef>
              <a:spcAft>
                <a:spcPts val="300"/>
              </a:spcAft>
              <a:buClrTx/>
              <a:buSzTx/>
              <a:buFontTx/>
              <a:buNone/>
              <a:tabLst/>
              <a:defRPr/>
            </a:pPr>
            <a:r>
              <a:rPr kumimoji="0" lang="en-US" sz="54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3. Định luật III </a:t>
            </a:r>
            <a:r>
              <a:rPr kumimoji="0" lang="vi-VN" sz="54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N</a:t>
            </a:r>
            <a:r>
              <a:rPr kumimoji="0" lang="en-US" sz="5400" b="1"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ewton</a:t>
            </a:r>
            <a:r>
              <a:rPr kumimoji="0" lang="en-US" sz="54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endPar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27" name="Picture 26">
            <a:extLst>
              <a:ext uri="{FF2B5EF4-FFF2-40B4-BE49-F238E27FC236}">
                <a16:creationId xmlns:a16="http://schemas.microsoft.com/office/drawing/2014/main" id="{BB8A7B18-6EE6-43B7-96EC-39A33B7636C1}"/>
              </a:ext>
            </a:extLst>
          </p:cNvPr>
          <p:cNvPicPr>
            <a:picLocks noChangeAspect="1"/>
          </p:cNvPicPr>
          <p:nvPr/>
        </p:nvPicPr>
        <p:blipFill>
          <a:blip r:embed="rId2"/>
          <a:stretch>
            <a:fillRect/>
          </a:stretch>
        </p:blipFill>
        <p:spPr>
          <a:xfrm>
            <a:off x="10972800" y="2102175"/>
            <a:ext cx="6172200" cy="4455951"/>
          </a:xfrm>
          <a:prstGeom prst="roundRect">
            <a:avLst/>
          </a:prstGeom>
        </p:spPr>
      </p:pic>
      <p:sp>
        <p:nvSpPr>
          <p:cNvPr id="29" name="TextBox 28">
            <a:extLst>
              <a:ext uri="{FF2B5EF4-FFF2-40B4-BE49-F238E27FC236}">
                <a16:creationId xmlns:a16="http://schemas.microsoft.com/office/drawing/2014/main" id="{8E3FEFAA-F595-4E97-8ECE-08643BAA7173}"/>
              </a:ext>
            </a:extLst>
          </p:cNvPr>
          <p:cNvSpPr txBox="1"/>
          <p:nvPr/>
        </p:nvSpPr>
        <p:spPr>
          <a:xfrm>
            <a:off x="1397000" y="2114875"/>
            <a:ext cx="8813800" cy="5045164"/>
          </a:xfrm>
          <a:prstGeom prst="rect">
            <a:avLst/>
          </a:prstGeom>
          <a:noFill/>
        </p:spPr>
        <p:txBody>
          <a:bodyPr wrap="square">
            <a:spAutoFit/>
          </a:bodyPr>
          <a:lstStyle/>
          <a:p>
            <a:pPr marL="0" marR="0" lvl="0" indent="0" algn="just" defTabSz="914400" rtl="0" eaLnBrk="1" fontAlgn="auto" latinLnBrk="0" hangingPunct="1">
              <a:lnSpc>
                <a:spcPct val="150000"/>
              </a:lnSpc>
              <a:spcBef>
                <a:spcPts val="600"/>
              </a:spcBef>
              <a:spcAft>
                <a:spcPts val="80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Khi hai vật tương tác, mỗi vật tác dụng một lực lên vật kia, hai lực này ngược hướng và có độ lớn bằng nhau. Hai lực này thường được gọi là lực và phản lực </a:t>
            </a: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A94C8AD2-79D8-4C40-BC35-5F0E87779B84}"/>
              </a:ext>
            </a:extLst>
          </p:cNvPr>
          <p:cNvSpPr txBox="1"/>
          <p:nvPr/>
        </p:nvSpPr>
        <p:spPr>
          <a:xfrm>
            <a:off x="11315700" y="6819900"/>
            <a:ext cx="5486400" cy="2217082"/>
          </a:xfrm>
          <a:prstGeom prst="rect">
            <a:avLst/>
          </a:prstGeom>
          <a:noFill/>
        </p:spPr>
        <p:txBody>
          <a:bodyPr wrap="square">
            <a:spAutoFit/>
          </a:bodyPr>
          <a:lstStyle/>
          <a:p>
            <a:pPr marL="0" marR="0" lvl="0" indent="0" algn="ctr" defTabSz="914400" rtl="0" eaLnBrk="1" fontAlgn="auto" latinLnBrk="0" hangingPunct="1">
              <a:lnSpc>
                <a:spcPct val="150000"/>
              </a:lnSpc>
              <a:spcBef>
                <a:spcPts val="600"/>
              </a:spcBef>
              <a:spcAft>
                <a:spcPts val="800"/>
              </a:spcAft>
              <a:buClrTx/>
              <a:buSzTx/>
              <a:buFontTx/>
              <a:buNone/>
              <a:tabLst/>
              <a:defRPr/>
            </a:pPr>
            <a:r>
              <a:rPr kumimoji="0" lang="en-US" sz="3200" b="0" i="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Hình 3.2. Chân tác dụng lực F</a:t>
            </a:r>
            <a:r>
              <a:rPr kumimoji="0" lang="en-US" sz="3200" b="0" i="1" u="none" strike="noStrike" kern="1200" cap="none" spc="0" normalizeH="0" baseline="-2500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1 </a:t>
            </a:r>
            <a:r>
              <a:rPr kumimoji="0" lang="en-US" sz="3200" b="0" i="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lên thuyền thì thuyền cũng tác dụng lực F</a:t>
            </a:r>
            <a:r>
              <a:rPr kumimoji="0" lang="en-US" sz="3200" b="0" i="1" u="none" strike="noStrike" kern="1200" cap="none" spc="0" normalizeH="0" baseline="-2500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2</a:t>
            </a:r>
            <a:r>
              <a:rPr kumimoji="0" lang="en-US" sz="3200" b="0" i="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lên chân </a:t>
            </a:r>
            <a:endParaRPr kumimoji="0" lang="en-US" sz="2400" b="0" i="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32" name="Picture 13">
            <a:extLst>
              <a:ext uri="{FF2B5EF4-FFF2-40B4-BE49-F238E27FC236}">
                <a16:creationId xmlns:a16="http://schemas.microsoft.com/office/drawing/2014/main" id="{09BC5E94-D1B0-446B-AE23-D6C2517EB7C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r="51238" b="61334"/>
          <a:stretch>
            <a:fillRect/>
          </a:stretch>
        </p:blipFill>
        <p:spPr>
          <a:xfrm>
            <a:off x="1066800" y="9036982"/>
            <a:ext cx="2360795" cy="889199"/>
          </a:xfrm>
          <a:prstGeom prst="rect">
            <a:avLst/>
          </a:prstGeom>
        </p:spPr>
      </p:pic>
      <p:pic>
        <p:nvPicPr>
          <p:cNvPr id="33" name="Picture 16">
            <a:extLst>
              <a:ext uri="{FF2B5EF4-FFF2-40B4-BE49-F238E27FC236}">
                <a16:creationId xmlns:a16="http://schemas.microsoft.com/office/drawing/2014/main" id="{EBB1E625-C8CD-40BB-AD84-57696D902772}"/>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940045">
            <a:off x="6333319" y="8053074"/>
            <a:ext cx="1277963" cy="1266781"/>
          </a:xfrm>
          <a:prstGeom prst="rect">
            <a:avLst/>
          </a:prstGeom>
        </p:spPr>
      </p:pic>
      <p:pic>
        <p:nvPicPr>
          <p:cNvPr id="34" name="Picture 16">
            <a:extLst>
              <a:ext uri="{FF2B5EF4-FFF2-40B4-BE49-F238E27FC236}">
                <a16:creationId xmlns:a16="http://schemas.microsoft.com/office/drawing/2014/main" id="{935CAC92-93AC-4391-AB98-EFD9BA6F5168}"/>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5854481">
            <a:off x="9321888" y="8858221"/>
            <a:ext cx="852025" cy="844570"/>
          </a:xfrm>
          <a:prstGeom prst="rect">
            <a:avLst/>
          </a:prstGeom>
        </p:spPr>
      </p:pic>
    </p:spTree>
    <p:extLst>
      <p:ext uri="{BB962C8B-B14F-4D97-AF65-F5344CB8AC3E}">
        <p14:creationId xmlns:p14="http://schemas.microsoft.com/office/powerpoint/2010/main" val="243343757"/>
      </p:ext>
    </p:extLst>
  </p:cSld>
  <p:clrMapOvr>
    <a:masterClrMapping/>
  </p:clrMapOvr>
  <p:transition spd="med">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anim calcmode="lin" valueType="num">
                                      <p:cBhvr>
                                        <p:cTn id="9" dur="500" fill="hold"/>
                                        <p:tgtEl>
                                          <p:spTgt spid="29"/>
                                        </p:tgtEl>
                                        <p:attrNameLst>
                                          <p:attrName>style.rotation</p:attrName>
                                        </p:attrNameLst>
                                      </p:cBhvr>
                                      <p:tavLst>
                                        <p:tav tm="0">
                                          <p:val>
                                            <p:fltVal val="90"/>
                                          </p:val>
                                        </p:tav>
                                        <p:tav tm="100000">
                                          <p:val>
                                            <p:fltVal val="0"/>
                                          </p:val>
                                        </p:tav>
                                      </p:tavLst>
                                    </p:anim>
                                    <p:animEffect transition="in" filter="fade">
                                      <p:cBhvr>
                                        <p:cTn id="10" dur="5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wheel(1)">
                                      <p:cBhvr>
                                        <p:cTn id="15" dur="500"/>
                                        <p:tgtEl>
                                          <p:spTgt spid="27"/>
                                        </p:tgtEl>
                                      </p:cBhvr>
                                    </p:animEffect>
                                  </p:childTnLst>
                                </p:cTn>
                              </p:par>
                              <p:par>
                                <p:cTn id="16" presetID="21" presetClass="entr" presetSubtype="1" fill="hold" grpId="0" nodeType="with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wheel(1)">
                                      <p:cBhvr>
                                        <p:cTn id="18"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4EFEA"/>
        </a:solidFill>
        <a:effectLst/>
      </p:bgPr>
    </p:bg>
    <p:spTree>
      <p:nvGrpSpPr>
        <p:cNvPr id="1" name=""/>
        <p:cNvGrpSpPr/>
        <p:nvPr/>
      </p:nvGrpSpPr>
      <p:grpSpPr>
        <a:xfrm>
          <a:off x="0" y="0"/>
          <a:ext cx="0" cy="0"/>
          <a:chOff x="0" y="0"/>
          <a:chExt cx="0" cy="0"/>
        </a:xfrm>
      </p:grpSpPr>
      <p:cxnSp>
        <p:nvCxnSpPr>
          <p:cNvPr id="41" name="Straight Connector 40">
            <a:extLst>
              <a:ext uri="{FF2B5EF4-FFF2-40B4-BE49-F238E27FC236}">
                <a16:creationId xmlns:a16="http://schemas.microsoft.com/office/drawing/2014/main" id="{912B5975-C4B9-4C68-9F22-C2CF6601A5AB}"/>
              </a:ext>
            </a:extLst>
          </p:cNvPr>
          <p:cNvCxnSpPr>
            <a:cxnSpLocks/>
          </p:cNvCxnSpPr>
          <p:nvPr/>
        </p:nvCxnSpPr>
        <p:spPr>
          <a:xfrm flipH="1" flipV="1">
            <a:off x="3853200" y="5562656"/>
            <a:ext cx="2621280" cy="3009900"/>
          </a:xfrm>
          <a:prstGeom prst="line">
            <a:avLst/>
          </a:prstGeom>
          <a:ln w="76200">
            <a:solidFill>
              <a:srgbClr val="816456"/>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9356AACC-C955-4D78-9CB9-F9A7971D8506}"/>
              </a:ext>
            </a:extLst>
          </p:cNvPr>
          <p:cNvCxnSpPr/>
          <p:nvPr/>
        </p:nvCxnSpPr>
        <p:spPr>
          <a:xfrm>
            <a:off x="4404362" y="5410218"/>
            <a:ext cx="1981200" cy="0"/>
          </a:xfrm>
          <a:prstGeom prst="line">
            <a:avLst/>
          </a:prstGeom>
          <a:ln w="76200">
            <a:solidFill>
              <a:srgbClr val="816456"/>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3BFF7A0F-E4E3-4CBD-9514-3747F0B30D96}"/>
              </a:ext>
            </a:extLst>
          </p:cNvPr>
          <p:cNvCxnSpPr>
            <a:cxnSpLocks/>
          </p:cNvCxnSpPr>
          <p:nvPr/>
        </p:nvCxnSpPr>
        <p:spPr>
          <a:xfrm flipV="1">
            <a:off x="4114800" y="2133600"/>
            <a:ext cx="2621280" cy="3009900"/>
          </a:xfrm>
          <a:prstGeom prst="line">
            <a:avLst/>
          </a:prstGeom>
          <a:ln w="76200">
            <a:solidFill>
              <a:srgbClr val="816456"/>
            </a:solidFill>
          </a:ln>
        </p:spPr>
        <p:style>
          <a:lnRef idx="1">
            <a:schemeClr val="accent1"/>
          </a:lnRef>
          <a:fillRef idx="0">
            <a:schemeClr val="accent1"/>
          </a:fillRef>
          <a:effectRef idx="0">
            <a:schemeClr val="accent1"/>
          </a:effectRef>
          <a:fontRef idx="minor">
            <a:schemeClr val="tx1"/>
          </a:fontRef>
        </p:style>
      </p:cxnSp>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48201"/>
          <a:stretch>
            <a:fillRect/>
          </a:stretch>
        </p:blipFill>
        <p:spPr>
          <a:xfrm>
            <a:off x="0" y="1181100"/>
            <a:ext cx="4697320" cy="8458236"/>
          </a:xfrm>
          <a:prstGeom prst="rect">
            <a:avLst/>
          </a:prstGeom>
        </p:spPr>
      </p:pic>
      <p:sp>
        <p:nvSpPr>
          <p:cNvPr id="22" name="TextBox 21">
            <a:extLst>
              <a:ext uri="{FF2B5EF4-FFF2-40B4-BE49-F238E27FC236}">
                <a16:creationId xmlns:a16="http://schemas.microsoft.com/office/drawing/2014/main" id="{8FDCF92F-BCBB-45C9-9A2D-C8AB604D15FA}"/>
              </a:ext>
            </a:extLst>
          </p:cNvPr>
          <p:cNvSpPr txBox="1"/>
          <p:nvPr/>
        </p:nvSpPr>
        <p:spPr>
          <a:xfrm>
            <a:off x="105777" y="3287101"/>
            <a:ext cx="3811007" cy="4029501"/>
          </a:xfrm>
          <a:prstGeom prst="rect">
            <a:avLst/>
          </a:prstGeom>
          <a:noFill/>
        </p:spPr>
        <p:txBody>
          <a:bodyPr wrap="square">
            <a:spAutoFit/>
          </a:bodyPr>
          <a:lstStyle/>
          <a:p>
            <a:pPr marL="0" marR="0" lvl="0" indent="0" algn="ctr" defTabSz="914400" rtl="0" eaLnBrk="1" fontAlgn="auto" latinLnBrk="0" hangingPunct="1">
              <a:lnSpc>
                <a:spcPct val="150000"/>
              </a:lnSpc>
              <a:spcBef>
                <a:spcPts val="600"/>
              </a:spcBef>
              <a:spcAft>
                <a:spcPts val="800"/>
              </a:spcAft>
              <a:buClrTx/>
              <a:buSzTx/>
              <a:buFontTx/>
              <a:buNone/>
              <a:tabLst/>
              <a:defRPr/>
            </a:pPr>
            <a:r>
              <a:rPr lang="en-US" sz="4400" b="1" dirty="0">
                <a:solidFill>
                  <a:schemeClr val="bg1"/>
                </a:solidFill>
                <a:latin typeface="Arial" panose="020B0604020202020204" pitchFamily="34" charset="0"/>
                <a:ea typeface="Calibri" panose="020F0502020204030204" pitchFamily="34" charset="0"/>
                <a:cs typeface="Arial" panose="020B0604020202020204" pitchFamily="34" charset="0"/>
              </a:rPr>
              <a:t>Đặc điểm của hai lực tạo nên cặp lực và phản lực </a:t>
            </a:r>
            <a:endParaRPr kumimoji="0" lang="en-US" sz="3600" b="1" u="none"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32" name="Rectangle: Rounded Corners 31">
            <a:extLst>
              <a:ext uri="{FF2B5EF4-FFF2-40B4-BE49-F238E27FC236}">
                <a16:creationId xmlns:a16="http://schemas.microsoft.com/office/drawing/2014/main" id="{E5453ECC-1B03-4B5E-AAF6-4BA638689E2A}"/>
              </a:ext>
            </a:extLst>
          </p:cNvPr>
          <p:cNvSpPr/>
          <p:nvPr/>
        </p:nvSpPr>
        <p:spPr>
          <a:xfrm>
            <a:off x="6385562" y="1256436"/>
            <a:ext cx="10332720" cy="2209799"/>
          </a:xfrm>
          <a:prstGeom prst="roundRect">
            <a:avLst/>
          </a:prstGeom>
          <a:solidFill>
            <a:srgbClr val="DDD9C3"/>
          </a:solidFill>
          <a:ln w="38100">
            <a:solidFill>
              <a:srgbClr val="8164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dirty="0">
                <a:solidFill>
                  <a:srgbClr val="4C393B"/>
                </a:solidFill>
                <a:latin typeface="Arial" panose="020B0604020202020204" pitchFamily="34" charset="0"/>
                <a:cs typeface="Arial" panose="020B0604020202020204" pitchFamily="34" charset="0"/>
              </a:rPr>
              <a:t>Tác dụng lên hai vật có tương tác (điểm đặt lực khác nhau</a:t>
            </a:r>
          </a:p>
        </p:txBody>
      </p:sp>
      <p:sp>
        <p:nvSpPr>
          <p:cNvPr id="36" name="Rectangle: Rounded Corners 35">
            <a:extLst>
              <a:ext uri="{FF2B5EF4-FFF2-40B4-BE49-F238E27FC236}">
                <a16:creationId xmlns:a16="http://schemas.microsoft.com/office/drawing/2014/main" id="{51CD8FC3-354E-4333-8955-FAB973503B67}"/>
              </a:ext>
            </a:extLst>
          </p:cNvPr>
          <p:cNvSpPr/>
          <p:nvPr/>
        </p:nvSpPr>
        <p:spPr>
          <a:xfrm>
            <a:off x="6385562" y="4343399"/>
            <a:ext cx="10332720" cy="2209799"/>
          </a:xfrm>
          <a:prstGeom prst="roundRect">
            <a:avLst/>
          </a:prstGeom>
          <a:solidFill>
            <a:srgbClr val="DDD9C3"/>
          </a:solidFill>
          <a:ln w="38100">
            <a:solidFill>
              <a:srgbClr val="8164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dirty="0">
                <a:solidFill>
                  <a:srgbClr val="4C393B"/>
                </a:solidFill>
                <a:latin typeface="Arial" panose="020B0604020202020204" pitchFamily="34" charset="0"/>
                <a:cs typeface="Arial" panose="020B0604020202020204" pitchFamily="34" charset="0"/>
              </a:rPr>
              <a:t>Cùng phương, ngược chiều </a:t>
            </a:r>
          </a:p>
        </p:txBody>
      </p:sp>
      <p:sp>
        <p:nvSpPr>
          <p:cNvPr id="42" name="Rectangle: Rounded Corners 41">
            <a:extLst>
              <a:ext uri="{FF2B5EF4-FFF2-40B4-BE49-F238E27FC236}">
                <a16:creationId xmlns:a16="http://schemas.microsoft.com/office/drawing/2014/main" id="{B446B148-D0C8-4037-9F59-602A279F7780}"/>
              </a:ext>
            </a:extLst>
          </p:cNvPr>
          <p:cNvSpPr/>
          <p:nvPr/>
        </p:nvSpPr>
        <p:spPr>
          <a:xfrm>
            <a:off x="6385562" y="7429537"/>
            <a:ext cx="10332720" cy="2209799"/>
          </a:xfrm>
          <a:prstGeom prst="roundRect">
            <a:avLst/>
          </a:prstGeom>
          <a:solidFill>
            <a:srgbClr val="DDD9C3"/>
          </a:solidFill>
          <a:ln w="38100">
            <a:solidFill>
              <a:srgbClr val="8164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dirty="0">
                <a:solidFill>
                  <a:srgbClr val="4C393B"/>
                </a:solidFill>
                <a:latin typeface="Arial" panose="020B0604020202020204" pitchFamily="34" charset="0"/>
                <a:cs typeface="Arial" panose="020B0604020202020204" pitchFamily="34" charset="0"/>
              </a:rPr>
              <a:t>Có độ lớn bằng nhau </a:t>
            </a:r>
          </a:p>
        </p:txBody>
      </p:sp>
      <p:sp>
        <p:nvSpPr>
          <p:cNvPr id="45" name="Google Shape;3397;p60">
            <a:extLst>
              <a:ext uri="{FF2B5EF4-FFF2-40B4-BE49-F238E27FC236}">
                <a16:creationId xmlns:a16="http://schemas.microsoft.com/office/drawing/2014/main" id="{BC1967BB-B6B0-4EAB-A0C4-84C0757FA0FD}"/>
              </a:ext>
            </a:extLst>
          </p:cNvPr>
          <p:cNvSpPr/>
          <p:nvPr/>
        </p:nvSpPr>
        <p:spPr>
          <a:xfrm rot="1164056">
            <a:off x="3364786" y="586051"/>
            <a:ext cx="942100" cy="747932"/>
          </a:xfrm>
          <a:prstGeom prst="heart">
            <a:avLst/>
          </a:prstGeom>
          <a:solidFill>
            <a:srgbClr val="FFC35C"/>
          </a:solidFill>
          <a:ln w="28575" cap="flat" cmpd="sng">
            <a:solidFill>
              <a:srgbClr val="FAF6EE"/>
            </a:solidFill>
            <a:prstDash val="solid"/>
            <a:round/>
            <a:headEnd type="none" w="sm" len="sm"/>
            <a:tailEnd type="none" w="sm" len="sm"/>
          </a:ln>
          <a:effectLst>
            <a:outerShdw blurRad="57150" dist="19050" dir="5400000" algn="bl" rotWithShape="0">
              <a:srgbClr val="293B56">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3398;p60">
            <a:extLst>
              <a:ext uri="{FF2B5EF4-FFF2-40B4-BE49-F238E27FC236}">
                <a16:creationId xmlns:a16="http://schemas.microsoft.com/office/drawing/2014/main" id="{2BDC2A88-5BA5-47DB-98DE-E0C066C263EC}"/>
              </a:ext>
            </a:extLst>
          </p:cNvPr>
          <p:cNvSpPr/>
          <p:nvPr/>
        </p:nvSpPr>
        <p:spPr>
          <a:xfrm rot="21341654">
            <a:off x="4323897" y="1469160"/>
            <a:ext cx="746845" cy="553460"/>
          </a:xfrm>
          <a:prstGeom prst="heart">
            <a:avLst/>
          </a:prstGeom>
          <a:solidFill>
            <a:srgbClr val="E7B9B5"/>
          </a:solidFill>
          <a:ln w="28575" cap="flat" cmpd="sng">
            <a:solidFill>
              <a:srgbClr val="FAF6EE"/>
            </a:solidFill>
            <a:prstDash val="solid"/>
            <a:round/>
            <a:headEnd type="none" w="sm" len="sm"/>
            <a:tailEnd type="none" w="sm" len="sm"/>
          </a:ln>
          <a:effectLst>
            <a:outerShdw blurRad="57150" dist="19050" dir="5400000" algn="bl" rotWithShape="0">
              <a:srgbClr val="293B56">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2035;p45">
            <a:extLst>
              <a:ext uri="{FF2B5EF4-FFF2-40B4-BE49-F238E27FC236}">
                <a16:creationId xmlns:a16="http://schemas.microsoft.com/office/drawing/2014/main" id="{53551942-838C-41CA-B737-D335CAB1809D}"/>
              </a:ext>
            </a:extLst>
          </p:cNvPr>
          <p:cNvSpPr/>
          <p:nvPr/>
        </p:nvSpPr>
        <p:spPr>
          <a:xfrm>
            <a:off x="15982981" y="5327023"/>
            <a:ext cx="1987700" cy="2452350"/>
          </a:xfrm>
          <a:custGeom>
            <a:avLst/>
            <a:gdLst/>
            <a:ahLst/>
            <a:cxnLst/>
            <a:rect l="l" t="t" r="r" b="b"/>
            <a:pathLst>
              <a:path w="79508" h="98094" extrusionOk="0">
                <a:moveTo>
                  <a:pt x="0" y="0"/>
                </a:moveTo>
                <a:cubicBezTo>
                  <a:pt x="12525" y="4551"/>
                  <a:pt x="25657" y="14894"/>
                  <a:pt x="28654" y="27879"/>
                </a:cubicBezTo>
                <a:cubicBezTo>
                  <a:pt x="30067" y="34002"/>
                  <a:pt x="9810" y="33647"/>
                  <a:pt x="9810" y="27363"/>
                </a:cubicBezTo>
                <a:cubicBezTo>
                  <a:pt x="9810" y="25476"/>
                  <a:pt x="13102" y="24784"/>
                  <a:pt x="14972" y="25039"/>
                </a:cubicBezTo>
                <a:cubicBezTo>
                  <a:pt x="27995" y="26816"/>
                  <a:pt x="45433" y="36935"/>
                  <a:pt x="45433" y="50079"/>
                </a:cubicBezTo>
                <a:cubicBezTo>
                  <a:pt x="45433" y="54554"/>
                  <a:pt x="39315" y="56734"/>
                  <a:pt x="37173" y="60663"/>
                </a:cubicBezTo>
                <a:cubicBezTo>
                  <a:pt x="35335" y="64036"/>
                  <a:pt x="37354" y="69263"/>
                  <a:pt x="40270" y="71763"/>
                </a:cubicBezTo>
                <a:cubicBezTo>
                  <a:pt x="43330" y="74386"/>
                  <a:pt x="47881" y="75564"/>
                  <a:pt x="51887" y="75119"/>
                </a:cubicBezTo>
                <a:cubicBezTo>
                  <a:pt x="58008" y="74439"/>
                  <a:pt x="64856" y="66410"/>
                  <a:pt x="69699" y="70214"/>
                </a:cubicBezTo>
                <a:cubicBezTo>
                  <a:pt x="73829" y="73458"/>
                  <a:pt x="77992" y="77923"/>
                  <a:pt x="78734" y="83122"/>
                </a:cubicBezTo>
                <a:cubicBezTo>
                  <a:pt x="79440" y="88069"/>
                  <a:pt x="76738" y="93934"/>
                  <a:pt x="79508" y="98094"/>
                </a:cubicBezTo>
              </a:path>
            </a:pathLst>
          </a:custGeom>
          <a:noFill/>
          <a:ln w="38100" cap="flat" cmpd="sng">
            <a:solidFill>
              <a:schemeClr val="accent6"/>
            </a:solidFill>
            <a:prstDash val="dot"/>
            <a:round/>
            <a:headEnd type="none" w="med" len="med"/>
            <a:tailEnd type="none" w="med" len="med"/>
          </a:ln>
        </p:spPr>
      </p:sp>
      <p:pic>
        <p:nvPicPr>
          <p:cNvPr id="80" name="Picture 16">
            <a:extLst>
              <a:ext uri="{FF2B5EF4-FFF2-40B4-BE49-F238E27FC236}">
                <a16:creationId xmlns:a16="http://schemas.microsoft.com/office/drawing/2014/main" id="{4B24DDE9-EA1B-4A76-9FE9-6050AF1CAC5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940045">
            <a:off x="16545410" y="2832845"/>
            <a:ext cx="1277963" cy="1266781"/>
          </a:xfrm>
          <a:prstGeom prst="rect">
            <a:avLst/>
          </a:prstGeom>
        </p:spPr>
      </p:pic>
      <p:sp>
        <p:nvSpPr>
          <p:cNvPr id="81" name="Google Shape;1995;p45">
            <a:extLst>
              <a:ext uri="{FF2B5EF4-FFF2-40B4-BE49-F238E27FC236}">
                <a16:creationId xmlns:a16="http://schemas.microsoft.com/office/drawing/2014/main" id="{9FCC6278-DF01-49F1-9651-0A3A64383C64}"/>
              </a:ext>
            </a:extLst>
          </p:cNvPr>
          <p:cNvSpPr/>
          <p:nvPr/>
        </p:nvSpPr>
        <p:spPr>
          <a:xfrm flipH="1">
            <a:off x="3904546" y="7813115"/>
            <a:ext cx="2767950" cy="2087025"/>
          </a:xfrm>
          <a:custGeom>
            <a:avLst/>
            <a:gdLst/>
            <a:ahLst/>
            <a:cxnLst/>
            <a:rect l="l" t="t" r="r" b="b"/>
            <a:pathLst>
              <a:path w="110718" h="83481" extrusionOk="0">
                <a:moveTo>
                  <a:pt x="109162" y="0"/>
                </a:moveTo>
                <a:cubicBezTo>
                  <a:pt x="109989" y="9087"/>
                  <a:pt x="113380" y="21426"/>
                  <a:pt x="106337" y="27226"/>
                </a:cubicBezTo>
                <a:cubicBezTo>
                  <a:pt x="97714" y="34326"/>
                  <a:pt x="72946" y="35571"/>
                  <a:pt x="72946" y="24401"/>
                </a:cubicBezTo>
                <a:cubicBezTo>
                  <a:pt x="72946" y="22903"/>
                  <a:pt x="75301" y="22089"/>
                  <a:pt x="76799" y="22089"/>
                </a:cubicBezTo>
                <a:cubicBezTo>
                  <a:pt x="83768" y="22089"/>
                  <a:pt x="91638" y="21945"/>
                  <a:pt x="97347" y="25942"/>
                </a:cubicBezTo>
                <a:cubicBezTo>
                  <a:pt x="101959" y="29171"/>
                  <a:pt x="104082" y="38850"/>
                  <a:pt x="99916" y="42637"/>
                </a:cubicBezTo>
                <a:cubicBezTo>
                  <a:pt x="82690" y="58296"/>
                  <a:pt x="52391" y="40924"/>
                  <a:pt x="30308" y="48288"/>
                </a:cubicBezTo>
                <a:cubicBezTo>
                  <a:pt x="20998" y="51393"/>
                  <a:pt x="31290" y="68636"/>
                  <a:pt x="27226" y="77569"/>
                </a:cubicBezTo>
                <a:cubicBezTo>
                  <a:pt x="23440" y="85892"/>
                  <a:pt x="8676" y="83794"/>
                  <a:pt x="0" y="80909"/>
                </a:cubicBezTo>
              </a:path>
            </a:pathLst>
          </a:custGeom>
          <a:noFill/>
          <a:ln w="38100" cap="flat" cmpd="sng">
            <a:solidFill>
              <a:schemeClr val="accent6"/>
            </a:solidFill>
            <a:prstDash val="dot"/>
            <a:round/>
            <a:headEnd type="none" w="med" len="med"/>
            <a:tailEnd type="none" w="med" len="med"/>
          </a:ln>
        </p:spPr>
      </p:sp>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2"/>
                                        </p:tgtEl>
                                        <p:attrNameLst>
                                          <p:attrName>style.visibility</p:attrName>
                                        </p:attrNameLst>
                                      </p:cBhvr>
                                      <p:to>
                                        <p:strVal val="visible"/>
                                      </p:to>
                                    </p:set>
                                    <p:animEffect transition="in" filter="wipe(left)">
                                      <p:cBhvr>
                                        <p:cTn id="11" dur="500"/>
                                        <p:tgtEl>
                                          <p:spTgt spid="3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40"/>
                                        </p:tgtEl>
                                        <p:attrNameLst>
                                          <p:attrName>style.visibility</p:attrName>
                                        </p:attrNameLst>
                                      </p:cBhvr>
                                      <p:to>
                                        <p:strVal val="visible"/>
                                      </p:to>
                                    </p:set>
                                    <p:animEffect transition="in" filter="wipe(left)">
                                      <p:cBhvr>
                                        <p:cTn id="16" dur="500"/>
                                        <p:tgtEl>
                                          <p:spTgt spid="40"/>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36"/>
                                        </p:tgtEl>
                                        <p:attrNameLst>
                                          <p:attrName>style.visibility</p:attrName>
                                        </p:attrNameLst>
                                      </p:cBhvr>
                                      <p:to>
                                        <p:strVal val="visible"/>
                                      </p:to>
                                    </p:set>
                                    <p:animEffect transition="in" filter="wipe(left)">
                                      <p:cBhvr>
                                        <p:cTn id="20" dur="500"/>
                                        <p:tgtEl>
                                          <p:spTgt spid="3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wipe(up)">
                                      <p:cBhvr>
                                        <p:cTn id="25" dur="500"/>
                                        <p:tgtEl>
                                          <p:spTgt spid="41"/>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42"/>
                                        </p:tgtEl>
                                        <p:attrNameLst>
                                          <p:attrName>style.visibility</p:attrName>
                                        </p:attrNameLst>
                                      </p:cBhvr>
                                      <p:to>
                                        <p:strVal val="visible"/>
                                      </p:to>
                                    </p:set>
                                    <p:animEffect transition="in" filter="wipe(left)">
                                      <p:cBhvr>
                                        <p:cTn id="29"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6" grpId="0" animBg="1"/>
      <p:bldP spid="4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4EFEA"/>
        </a:solidFill>
        <a:effectLst/>
      </p:bgPr>
    </p:bg>
    <p:spTree>
      <p:nvGrpSpPr>
        <p:cNvPr id="1" name=""/>
        <p:cNvGrpSpPr/>
        <p:nvPr/>
      </p:nvGrpSpPr>
      <p:grpSpPr>
        <a:xfrm>
          <a:off x="0" y="0"/>
          <a:ext cx="0" cy="0"/>
          <a:chOff x="0" y="0"/>
          <a:chExt cx="0" cy="0"/>
        </a:xfrm>
      </p:grpSpPr>
      <p:sp>
        <p:nvSpPr>
          <p:cNvPr id="12" name="AutoShape 12"/>
          <p:cNvSpPr/>
          <p:nvPr/>
        </p:nvSpPr>
        <p:spPr>
          <a:xfrm flipV="1">
            <a:off x="1028699" y="1762296"/>
            <a:ext cx="5486400" cy="0"/>
          </a:xfrm>
          <a:prstGeom prst="line">
            <a:avLst/>
          </a:prstGeom>
          <a:ln w="47625" cap="flat">
            <a:solidFill>
              <a:srgbClr val="816456"/>
            </a:solidFill>
            <a:prstDash val="solid"/>
            <a:headEnd type="none" w="sm" len="sm"/>
            <a:tailEnd type="none" w="sm" len="sm"/>
          </a:ln>
        </p:spPr>
      </p:sp>
      <p:sp>
        <p:nvSpPr>
          <p:cNvPr id="20" name="TextBox 20"/>
          <p:cNvSpPr txBox="1"/>
          <p:nvPr/>
        </p:nvSpPr>
        <p:spPr>
          <a:xfrm>
            <a:off x="1636887" y="1016376"/>
            <a:ext cx="4463497" cy="627223"/>
          </a:xfrm>
          <a:prstGeom prst="rect">
            <a:avLst/>
          </a:prstGeom>
        </p:spPr>
        <p:txBody>
          <a:bodyPr wrap="square" lIns="0" tIns="0" rIns="0" bIns="0" rtlCol="0" anchor="t">
            <a:spAutoFit/>
          </a:bodyPr>
          <a:lstStyle/>
          <a:p>
            <a:pPr marL="0" marR="0" lvl="0" indent="0" algn="l" defTabSz="914400" rtl="0" eaLnBrk="1" fontAlgn="auto" latinLnBrk="0" hangingPunct="1">
              <a:lnSpc>
                <a:spcPts val="4733"/>
              </a:lnSpc>
              <a:spcBef>
                <a:spcPct val="0"/>
              </a:spcBef>
              <a:spcAft>
                <a:spcPts val="0"/>
              </a:spcAft>
              <a:buClrTx/>
              <a:buSzTx/>
              <a:buFontTx/>
              <a:buNone/>
              <a:tabLst/>
              <a:defRPr/>
            </a:pPr>
            <a:r>
              <a:rPr kumimoji="0" lang="en-US" sz="6000" b="1" i="0" u="none" strike="noStrike" kern="1200" cap="none" spc="0" normalizeH="0" baseline="0" noProof="0" dirty="0">
                <a:ln>
                  <a:noFill/>
                </a:ln>
                <a:solidFill>
                  <a:srgbClr val="4C393B"/>
                </a:solidFill>
                <a:effectLst/>
                <a:uLnTx/>
                <a:uFillTx/>
                <a:latin typeface="Arial" panose="020B0604020202020204" pitchFamily="34" charset="0"/>
                <a:ea typeface="+mn-ea"/>
                <a:cs typeface="Arial" panose="020B0604020202020204" pitchFamily="34" charset="0"/>
              </a:rPr>
              <a:t>KHỞI ĐỘNG </a:t>
            </a:r>
          </a:p>
        </p:txBody>
      </p:sp>
      <p:pic>
        <p:nvPicPr>
          <p:cNvPr id="3074" name="Picture 2" descr="Hình ảnh Bóng đèn Các Vector PNG Miễn Phí Tải Về - Lovepik">
            <a:extLst>
              <a:ext uri="{FF2B5EF4-FFF2-40B4-BE49-F238E27FC236}">
                <a16:creationId xmlns:a16="http://schemas.microsoft.com/office/drawing/2014/main" id="{C4426837-FB74-4C11-B4B9-C3FC2060654C}"/>
              </a:ext>
            </a:extLst>
          </p:cNvPr>
          <p:cNvPicPr>
            <a:picLocks noChangeAspect="1" noChangeArrowheads="1"/>
          </p:cNvPicPr>
          <p:nvPr/>
        </p:nvPicPr>
        <p:blipFill>
          <a:blip r:embed="rId2" cstate="print">
            <a:clrChange>
              <a:clrFrom>
                <a:srgbClr val="F7F7F7"/>
              </a:clrFrom>
              <a:clrTo>
                <a:srgbClr val="F7F7F7">
                  <a:alpha val="0"/>
                </a:srgbClr>
              </a:clrTo>
            </a:clrChange>
            <a:extLst>
              <a:ext uri="{BEBA8EAE-BF5A-486C-A8C5-ECC9F3942E4B}">
                <a14:imgProps xmlns:a14="http://schemas.microsoft.com/office/drawing/2010/main">
                  <a14:imgLayer r:embed="rId3">
                    <a14:imgEffect>
                      <a14:backgroundRemoval t="10000" b="90000" l="10000" r="90000">
                        <a14:foregroundMark x1="35233" y1="32544" x2="35233" y2="32544"/>
                        <a14:foregroundMark x1="38953" y1="20118" x2="38953" y2="20118"/>
                        <a14:foregroundMark x1="48953" y1="20562" x2="48953" y2="20562"/>
                        <a14:foregroundMark x1="58140" y1="23077" x2="58140" y2="23077"/>
                        <a14:foregroundMark x1="65116" y1="28402" x2="65116" y2="28402"/>
                        <a14:foregroundMark x1="71860" y1="35059" x2="71860" y2="35059"/>
                        <a14:foregroundMark x1="69884" y1="48225" x2="69884" y2="48225"/>
                        <a14:foregroundMark x1="31977" y1="39201" x2="31977" y2="39201"/>
                        <a14:foregroundMark x1="31047" y1="48225" x2="31047" y2="48225"/>
                        <a14:foregroundMark x1="31977" y1="40385" x2="31977" y2="40385"/>
                        <a14:foregroundMark x1="54535" y1="63166" x2="54535" y2="63166"/>
                      </a14:backgroundRemoval>
                    </a14:imgEffect>
                  </a14:imgLayer>
                </a14:imgProps>
              </a:ext>
              <a:ext uri="{28A0092B-C50C-407E-A947-70E740481C1C}">
                <a14:useLocalDpi xmlns:a14="http://schemas.microsoft.com/office/drawing/2010/main" val="0"/>
              </a:ext>
            </a:extLst>
          </a:blip>
          <a:srcRect/>
          <a:stretch>
            <a:fillRect/>
          </a:stretch>
        </p:blipFill>
        <p:spPr bwMode="auto">
          <a:xfrm>
            <a:off x="108058" y="119485"/>
            <a:ext cx="2089967" cy="1642811"/>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3">
            <a:extLst>
              <a:ext uri="{FF2B5EF4-FFF2-40B4-BE49-F238E27FC236}">
                <a16:creationId xmlns:a16="http://schemas.microsoft.com/office/drawing/2014/main" id="{A812BC66-5BC3-4ACE-AF97-7290242C10E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r="51238" b="61334"/>
          <a:stretch>
            <a:fillRect/>
          </a:stretch>
        </p:blipFill>
        <p:spPr>
          <a:xfrm>
            <a:off x="15697200" y="8953500"/>
            <a:ext cx="1609458" cy="606206"/>
          </a:xfrm>
          <a:prstGeom prst="rect">
            <a:avLst/>
          </a:prstGeom>
        </p:spPr>
      </p:pic>
      <p:sp>
        <p:nvSpPr>
          <p:cNvPr id="27" name="TextBox 26">
            <a:extLst>
              <a:ext uri="{FF2B5EF4-FFF2-40B4-BE49-F238E27FC236}">
                <a16:creationId xmlns:a16="http://schemas.microsoft.com/office/drawing/2014/main" id="{48635612-F11B-4022-8F07-D8DD77D92398}"/>
              </a:ext>
            </a:extLst>
          </p:cNvPr>
          <p:cNvSpPr txBox="1"/>
          <p:nvPr/>
        </p:nvSpPr>
        <p:spPr>
          <a:xfrm>
            <a:off x="845820" y="2105738"/>
            <a:ext cx="14097000" cy="2171428"/>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4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Khi ngừng đẩy, xe sẽ chuyển động </a:t>
            </a:r>
            <a:r>
              <a:rPr kumimoji="0" lang="en-US" sz="4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chậm</a:t>
            </a:r>
            <a:r>
              <a:rPr kumimoji="0" lang="en-US" sz="4800" b="0" i="0" u="none" strike="noStrike" kern="1200" cap="none" spc="0" normalizeH="0" noProof="0" dirty="0">
                <a:ln>
                  <a:noFill/>
                </a:ln>
                <a:solidFill>
                  <a:prstClr val="black"/>
                </a:solidFill>
                <a:effectLst/>
                <a:uLnTx/>
                <a:uFillTx/>
                <a:latin typeface="Arial" panose="020B0604020202020204" pitchFamily="34" charset="0"/>
                <a:ea typeface="+mn-ea"/>
                <a:cs typeface="+mn-cs"/>
              </a:rPr>
              <a:t> dần rồi dừng lại </a:t>
            </a:r>
            <a:endParaRPr kumimoji="0" lang="vi-VN" sz="4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 name="Rectangle 1">
            <a:extLst>
              <a:ext uri="{FF2B5EF4-FFF2-40B4-BE49-F238E27FC236}">
                <a16:creationId xmlns:a16="http://schemas.microsoft.com/office/drawing/2014/main" id="{F60823FE-4134-4CCA-9A89-FA55D8723959}"/>
              </a:ext>
            </a:extLst>
          </p:cNvPr>
          <p:cNvSpPr/>
          <p:nvPr/>
        </p:nvSpPr>
        <p:spPr>
          <a:xfrm>
            <a:off x="457200" y="4838700"/>
            <a:ext cx="381000" cy="5328815"/>
          </a:xfrm>
          <a:prstGeom prst="rect">
            <a:avLst/>
          </a:prstGeom>
          <a:solidFill>
            <a:srgbClr val="816456"/>
          </a:solidFill>
          <a:ln>
            <a:solidFill>
              <a:srgbClr val="8164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0" name="Picture 2" descr="Giỏ Hàng Siêu Thị Mua Sắm Với Tượng Hình Hàng Tạp Hóa Vector -  Free.Vector6.com">
            <a:extLst>
              <a:ext uri="{FF2B5EF4-FFF2-40B4-BE49-F238E27FC236}">
                <a16:creationId xmlns:a16="http://schemas.microsoft.com/office/drawing/2014/main" id="{0A4BC6B8-F01B-43E8-9D7E-45D12047AF48}"/>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03023" y="7034470"/>
            <a:ext cx="3151060" cy="288936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Shape, circle&#10;&#10;Description automatically generated">
            <a:extLst>
              <a:ext uri="{FF2B5EF4-FFF2-40B4-BE49-F238E27FC236}">
                <a16:creationId xmlns:a16="http://schemas.microsoft.com/office/drawing/2014/main" id="{509F2CBD-961E-4AA1-B922-B922EA23EAB7}"/>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10000" b="96518" l="5889" r="92000">
                        <a14:foregroundMark x1="23667" y1="28750" x2="23667" y2="28750"/>
                        <a14:foregroundMark x1="37333" y1="19911" x2="37333" y2="19911"/>
                        <a14:foregroundMark x1="49889" y1="16518" x2="49889" y2="16518"/>
                        <a14:foregroundMark x1="63000" y1="21964" x2="63000" y2="21964"/>
                        <a14:foregroundMark x1="76667" y1="29107" x2="76667" y2="29107"/>
                        <a14:foregroundMark x1="89222" y1="36339" x2="89222" y2="36339"/>
                        <a14:foregroundMark x1="88667" y1="35000" x2="88667" y2="35000"/>
                        <a14:foregroundMark x1="80889" y1="36339" x2="80889" y2="36339"/>
                        <a14:foregroundMark x1="91333" y1="58661" x2="91333" y2="58661"/>
                        <a14:foregroundMark x1="89778" y1="33750" x2="89778" y2="33750"/>
                        <a14:foregroundMark x1="87111" y1="38839" x2="87111" y2="38839"/>
                        <a14:foregroundMark x1="86556" y1="36696" x2="86556" y2="36696"/>
                        <a14:foregroundMark x1="90222" y1="40089" x2="90222" y2="40089"/>
                        <a14:foregroundMark x1="91333" y1="38393" x2="91333" y2="38393"/>
                        <a14:foregroundMark x1="89778" y1="28304" x2="89778" y2="28304"/>
                        <a14:foregroundMark x1="89778" y1="28304" x2="89778" y2="28304"/>
                        <a14:foregroundMark x1="89778" y1="30804" x2="89778" y2="30804"/>
                        <a14:foregroundMark x1="92333" y1="40536" x2="92333" y2="40536"/>
                        <a14:foregroundMark x1="15333" y1="37946" x2="15333" y2="37946"/>
                        <a14:foregroundMark x1="12222" y1="47232" x2="12222" y2="47232"/>
                        <a14:foregroundMark x1="14778" y1="58214" x2="14778" y2="58214"/>
                        <a14:foregroundMark x1="9556" y1="57321" x2="9556" y2="57321"/>
                        <a14:foregroundMark x1="5889" y1="45536" x2="5889" y2="45536"/>
                        <a14:foregroundMark x1="10556" y1="77143" x2="10556" y2="77143"/>
                        <a14:foregroundMark x1="13222" y1="78839" x2="13222" y2="78839"/>
                        <a14:foregroundMark x1="12667" y1="75893" x2="12667" y2="75893"/>
                        <a14:foregroundMark x1="14222" y1="78036" x2="14222" y2="78036"/>
                        <a14:foregroundMark x1="14222" y1="80089" x2="14222" y2="80089"/>
                        <a14:foregroundMark x1="11111" y1="78036" x2="11111" y2="78036"/>
                        <a14:foregroundMark x1="48889" y1="96518" x2="48889" y2="96518"/>
                      </a14:backgroundRemoval>
                    </a14:imgEffect>
                  </a14:imgLayer>
                </a14:imgProps>
              </a:ext>
              <a:ext uri="{28A0092B-C50C-407E-A947-70E740481C1C}">
                <a14:useLocalDpi xmlns:a14="http://schemas.microsoft.com/office/drawing/2010/main" val="0"/>
              </a:ext>
            </a:extLst>
          </a:blip>
          <a:stretch>
            <a:fillRect/>
          </a:stretch>
        </p:blipFill>
        <p:spPr>
          <a:xfrm>
            <a:off x="15213939" y="164633"/>
            <a:ext cx="2874347" cy="3576965"/>
          </a:xfrm>
          <a:prstGeom prst="rect">
            <a:avLst/>
          </a:prstGeom>
        </p:spPr>
      </p:pic>
      <p:pic>
        <p:nvPicPr>
          <p:cNvPr id="7174" name="Picture 6" descr="Niño de pie mirando a un lado diseño de icono aislado | Vector Premium">
            <a:extLst>
              <a:ext uri="{FF2B5EF4-FFF2-40B4-BE49-F238E27FC236}">
                <a16:creationId xmlns:a16="http://schemas.microsoft.com/office/drawing/2014/main" id="{9C8F12F4-6C60-4961-85BB-24D994DD0362}"/>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20692" r="23607"/>
          <a:stretch/>
        </p:blipFill>
        <p:spPr bwMode="auto">
          <a:xfrm flipH="1">
            <a:off x="1234331" y="4718992"/>
            <a:ext cx="2564671" cy="532881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6">
            <a:extLst>
              <a:ext uri="{FF2B5EF4-FFF2-40B4-BE49-F238E27FC236}">
                <a16:creationId xmlns:a16="http://schemas.microsoft.com/office/drawing/2014/main" id="{37CE25FC-061F-493E-8CE9-ECE2A07C5BE8}"/>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940045">
            <a:off x="5876117" y="4426191"/>
            <a:ext cx="1277963" cy="1266781"/>
          </a:xfrm>
          <a:prstGeom prst="rect">
            <a:avLst/>
          </a:prstGeom>
        </p:spPr>
      </p:pic>
      <p:pic>
        <p:nvPicPr>
          <p:cNvPr id="32" name="Picture 16">
            <a:extLst>
              <a:ext uri="{FF2B5EF4-FFF2-40B4-BE49-F238E27FC236}">
                <a16:creationId xmlns:a16="http://schemas.microsoft.com/office/drawing/2014/main" id="{EA18A8F2-C605-436F-B63C-EAC452DDBBA3}"/>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9231195" y="5059581"/>
            <a:ext cx="787323" cy="780434"/>
          </a:xfrm>
          <a:prstGeom prst="rect">
            <a:avLst/>
          </a:prstGeom>
        </p:spPr>
      </p:pic>
      <p:sp>
        <p:nvSpPr>
          <p:cNvPr id="33" name="Google Shape;1458;p35">
            <a:extLst>
              <a:ext uri="{FF2B5EF4-FFF2-40B4-BE49-F238E27FC236}">
                <a16:creationId xmlns:a16="http://schemas.microsoft.com/office/drawing/2014/main" id="{A160525D-7B2E-459F-AA9B-D8B86AB641B6}"/>
              </a:ext>
            </a:extLst>
          </p:cNvPr>
          <p:cNvSpPr/>
          <p:nvPr/>
        </p:nvSpPr>
        <p:spPr>
          <a:xfrm>
            <a:off x="10018518" y="3889593"/>
            <a:ext cx="7879691" cy="2125903"/>
          </a:xfrm>
          <a:custGeom>
            <a:avLst/>
            <a:gdLst/>
            <a:ahLst/>
            <a:cxnLst/>
            <a:rect l="l" t="t" r="r" b="b"/>
            <a:pathLst>
              <a:path w="272599" h="51629" extrusionOk="0">
                <a:moveTo>
                  <a:pt x="0" y="0"/>
                </a:moveTo>
                <a:cubicBezTo>
                  <a:pt x="870" y="5222"/>
                  <a:pt x="6737" y="8518"/>
                  <a:pt x="11358" y="11100"/>
                </a:cubicBezTo>
                <a:cubicBezTo>
                  <a:pt x="23878" y="18097"/>
                  <a:pt x="38307" y="21363"/>
                  <a:pt x="52403" y="24007"/>
                </a:cubicBezTo>
                <a:cubicBezTo>
                  <a:pt x="62215" y="25847"/>
                  <a:pt x="72701" y="27095"/>
                  <a:pt x="82347" y="24524"/>
                </a:cubicBezTo>
                <a:cubicBezTo>
                  <a:pt x="85025" y="23810"/>
                  <a:pt x="89104" y="23583"/>
                  <a:pt x="89834" y="20910"/>
                </a:cubicBezTo>
                <a:cubicBezTo>
                  <a:pt x="91060" y="16417"/>
                  <a:pt x="81861" y="12984"/>
                  <a:pt x="77443" y="14456"/>
                </a:cubicBezTo>
                <a:cubicBezTo>
                  <a:pt x="73439" y="15789"/>
                  <a:pt x="75323" y="23809"/>
                  <a:pt x="77959" y="27105"/>
                </a:cubicBezTo>
                <a:cubicBezTo>
                  <a:pt x="89017" y="40932"/>
                  <a:pt x="112153" y="37819"/>
                  <a:pt x="129846" y="38463"/>
                </a:cubicBezTo>
                <a:cubicBezTo>
                  <a:pt x="156473" y="39433"/>
                  <a:pt x="183508" y="38640"/>
                  <a:pt x="209612" y="33301"/>
                </a:cubicBezTo>
                <a:cubicBezTo>
                  <a:pt x="222207" y="30725"/>
                  <a:pt x="234507" y="26857"/>
                  <a:pt x="247043" y="24007"/>
                </a:cubicBezTo>
                <a:cubicBezTo>
                  <a:pt x="252528" y="22760"/>
                  <a:pt x="258938" y="19408"/>
                  <a:pt x="263822" y="22200"/>
                </a:cubicBezTo>
                <a:cubicBezTo>
                  <a:pt x="272709" y="27280"/>
                  <a:pt x="264083" y="45948"/>
                  <a:pt x="272599" y="51629"/>
                </a:cubicBezTo>
              </a:path>
            </a:pathLst>
          </a:custGeom>
          <a:noFill/>
          <a:ln w="19050" cap="flat" cmpd="sng">
            <a:solidFill>
              <a:srgbClr val="5D3552"/>
            </a:solidFill>
            <a:prstDash val="dot"/>
            <a:round/>
            <a:headEnd type="none" w="med" len="med"/>
            <a:tailEnd type="none" w="med" len="med"/>
          </a:ln>
        </p:spPr>
      </p:sp>
      <p:pic>
        <p:nvPicPr>
          <p:cNvPr id="34" name="Picture 16">
            <a:extLst>
              <a:ext uri="{FF2B5EF4-FFF2-40B4-BE49-F238E27FC236}">
                <a16:creationId xmlns:a16="http://schemas.microsoft.com/office/drawing/2014/main" id="{03FC184B-0315-4038-87D0-3221D81B40D7}"/>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4768741">
            <a:off x="14046463" y="4396081"/>
            <a:ext cx="893052" cy="885238"/>
          </a:xfrm>
          <a:prstGeom prst="rect">
            <a:avLst/>
          </a:prstGeom>
        </p:spPr>
      </p:pic>
    </p:spTree>
    <p:extLst>
      <p:ext uri="{BB962C8B-B14F-4D97-AF65-F5344CB8AC3E}">
        <p14:creationId xmlns:p14="http://schemas.microsoft.com/office/powerpoint/2010/main" val="844195783"/>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cTn>
                              </p:par>
                              <p:par>
                                <p:cTn id="8" presetID="42" presetClass="path" presetSubtype="0" accel="5000" decel="95000" fill="hold" nodeType="withEffect">
                                  <p:stCondLst>
                                    <p:cond delay="0"/>
                                  </p:stCondLst>
                                  <p:childTnLst>
                                    <p:animMotion origin="layout" path="M -2.22222E-6 1.60494E-6 L 0.49861 1.60494E-6 " pathEditMode="relative" rAng="0" ptsTypes="AA">
                                      <p:cBhvr>
                                        <p:cTn id="9" dur="3750" fill="hold"/>
                                        <p:tgtEl>
                                          <p:spTgt spid="7170"/>
                                        </p:tgtEl>
                                        <p:attrNameLst>
                                          <p:attrName>ppt_x</p:attrName>
                                          <p:attrName>ppt_y</p:attrName>
                                        </p:attrNameLst>
                                      </p:cBhvr>
                                      <p:rCtr x="24931" y="0"/>
                                    </p:animMotion>
                                  </p:childTnLst>
                                </p:cTn>
                              </p:par>
                              <p:par>
                                <p:cTn id="10" presetID="53" presetClass="entr" presetSubtype="16" fill="hold" nodeType="withEffect">
                                  <p:stCondLst>
                                    <p:cond delay="0"/>
                                  </p:stCondLst>
                                  <p:childTnLst>
                                    <p:set>
                                      <p:cBhvr>
                                        <p:cTn id="11" dur="1" fill="hold">
                                          <p:stCondLst>
                                            <p:cond delay="0"/>
                                          </p:stCondLst>
                                        </p:cTn>
                                        <p:tgtEl>
                                          <p:spTgt spid="31"/>
                                        </p:tgtEl>
                                        <p:attrNameLst>
                                          <p:attrName>style.visibility</p:attrName>
                                        </p:attrNameLst>
                                      </p:cBhvr>
                                      <p:to>
                                        <p:strVal val="visible"/>
                                      </p:to>
                                    </p:set>
                                    <p:anim calcmode="lin" valueType="num">
                                      <p:cBhvr>
                                        <p:cTn id="12" dur="500" fill="hold"/>
                                        <p:tgtEl>
                                          <p:spTgt spid="31"/>
                                        </p:tgtEl>
                                        <p:attrNameLst>
                                          <p:attrName>ppt_w</p:attrName>
                                        </p:attrNameLst>
                                      </p:cBhvr>
                                      <p:tavLst>
                                        <p:tav tm="0">
                                          <p:val>
                                            <p:fltVal val="0"/>
                                          </p:val>
                                        </p:tav>
                                        <p:tav tm="100000">
                                          <p:val>
                                            <p:strVal val="#ppt_w"/>
                                          </p:val>
                                        </p:tav>
                                      </p:tavLst>
                                    </p:anim>
                                    <p:anim calcmode="lin" valueType="num">
                                      <p:cBhvr>
                                        <p:cTn id="13" dur="500" fill="hold"/>
                                        <p:tgtEl>
                                          <p:spTgt spid="31"/>
                                        </p:tgtEl>
                                        <p:attrNameLst>
                                          <p:attrName>ppt_h</p:attrName>
                                        </p:attrNameLst>
                                      </p:cBhvr>
                                      <p:tavLst>
                                        <p:tav tm="0">
                                          <p:val>
                                            <p:fltVal val="0"/>
                                          </p:val>
                                        </p:tav>
                                        <p:tav tm="100000">
                                          <p:val>
                                            <p:strVal val="#ppt_h"/>
                                          </p:val>
                                        </p:tav>
                                      </p:tavLst>
                                    </p:anim>
                                    <p:animEffect transition="in" filter="fade">
                                      <p:cBhvr>
                                        <p:cTn id="14" dur="500"/>
                                        <p:tgtEl>
                                          <p:spTgt spid="31"/>
                                        </p:tgtEl>
                                      </p:cBhvr>
                                    </p:animEffect>
                                  </p:childTnLst>
                                </p:cTn>
                              </p:par>
                              <p:par>
                                <p:cTn id="15" presetID="53" presetClass="entr" presetSubtype="16" fill="hold" nodeType="withEffect">
                                  <p:stCondLst>
                                    <p:cond delay="0"/>
                                  </p:stCondLst>
                                  <p:childTnLst>
                                    <p:set>
                                      <p:cBhvr>
                                        <p:cTn id="16" dur="1" fill="hold">
                                          <p:stCondLst>
                                            <p:cond delay="0"/>
                                          </p:stCondLst>
                                        </p:cTn>
                                        <p:tgtEl>
                                          <p:spTgt spid="32"/>
                                        </p:tgtEl>
                                        <p:attrNameLst>
                                          <p:attrName>style.visibility</p:attrName>
                                        </p:attrNameLst>
                                      </p:cBhvr>
                                      <p:to>
                                        <p:strVal val="visible"/>
                                      </p:to>
                                    </p:set>
                                    <p:anim calcmode="lin" valueType="num">
                                      <p:cBhvr>
                                        <p:cTn id="17" dur="500" fill="hold"/>
                                        <p:tgtEl>
                                          <p:spTgt spid="32"/>
                                        </p:tgtEl>
                                        <p:attrNameLst>
                                          <p:attrName>ppt_w</p:attrName>
                                        </p:attrNameLst>
                                      </p:cBhvr>
                                      <p:tavLst>
                                        <p:tav tm="0">
                                          <p:val>
                                            <p:fltVal val="0"/>
                                          </p:val>
                                        </p:tav>
                                        <p:tav tm="100000">
                                          <p:val>
                                            <p:strVal val="#ppt_w"/>
                                          </p:val>
                                        </p:tav>
                                      </p:tavLst>
                                    </p:anim>
                                    <p:anim calcmode="lin" valueType="num">
                                      <p:cBhvr>
                                        <p:cTn id="18" dur="500" fill="hold"/>
                                        <p:tgtEl>
                                          <p:spTgt spid="32"/>
                                        </p:tgtEl>
                                        <p:attrNameLst>
                                          <p:attrName>ppt_h</p:attrName>
                                        </p:attrNameLst>
                                      </p:cBhvr>
                                      <p:tavLst>
                                        <p:tav tm="0">
                                          <p:val>
                                            <p:fltVal val="0"/>
                                          </p:val>
                                        </p:tav>
                                        <p:tav tm="100000">
                                          <p:val>
                                            <p:strVal val="#ppt_h"/>
                                          </p:val>
                                        </p:tav>
                                      </p:tavLst>
                                    </p:anim>
                                    <p:animEffect transition="in" filter="fade">
                                      <p:cBhvr>
                                        <p:cTn id="19" dur="500"/>
                                        <p:tgtEl>
                                          <p:spTgt spid="32"/>
                                        </p:tgtEl>
                                      </p:cBhvr>
                                    </p:animEffect>
                                  </p:childTnLst>
                                </p:cTn>
                              </p:par>
                              <p:par>
                                <p:cTn id="20" presetID="53" presetClass="entr" presetSubtype="16" fill="hold" nodeType="withEffect">
                                  <p:stCondLst>
                                    <p:cond delay="0"/>
                                  </p:stCondLst>
                                  <p:childTnLst>
                                    <p:set>
                                      <p:cBhvr>
                                        <p:cTn id="21" dur="1" fill="hold">
                                          <p:stCondLst>
                                            <p:cond delay="0"/>
                                          </p:stCondLst>
                                        </p:cTn>
                                        <p:tgtEl>
                                          <p:spTgt spid="34"/>
                                        </p:tgtEl>
                                        <p:attrNameLst>
                                          <p:attrName>style.visibility</p:attrName>
                                        </p:attrNameLst>
                                      </p:cBhvr>
                                      <p:to>
                                        <p:strVal val="visible"/>
                                      </p:to>
                                    </p:set>
                                    <p:anim calcmode="lin" valueType="num">
                                      <p:cBhvr>
                                        <p:cTn id="22" dur="500" fill="hold"/>
                                        <p:tgtEl>
                                          <p:spTgt spid="34"/>
                                        </p:tgtEl>
                                        <p:attrNameLst>
                                          <p:attrName>ppt_w</p:attrName>
                                        </p:attrNameLst>
                                      </p:cBhvr>
                                      <p:tavLst>
                                        <p:tav tm="0">
                                          <p:val>
                                            <p:fltVal val="0"/>
                                          </p:val>
                                        </p:tav>
                                        <p:tav tm="100000">
                                          <p:val>
                                            <p:strVal val="#ppt_w"/>
                                          </p:val>
                                        </p:tav>
                                      </p:tavLst>
                                    </p:anim>
                                    <p:anim calcmode="lin" valueType="num">
                                      <p:cBhvr>
                                        <p:cTn id="23" dur="500" fill="hold"/>
                                        <p:tgtEl>
                                          <p:spTgt spid="34"/>
                                        </p:tgtEl>
                                        <p:attrNameLst>
                                          <p:attrName>ppt_h</p:attrName>
                                        </p:attrNameLst>
                                      </p:cBhvr>
                                      <p:tavLst>
                                        <p:tav tm="0">
                                          <p:val>
                                            <p:fltVal val="0"/>
                                          </p:val>
                                        </p:tav>
                                        <p:tav tm="100000">
                                          <p:val>
                                            <p:strVal val="#ppt_h"/>
                                          </p:val>
                                        </p:tav>
                                      </p:tavLst>
                                    </p:anim>
                                    <p:animEffect transition="in" filter="fade">
                                      <p:cBhvr>
                                        <p:cTn id="24"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4EFEA"/>
        </a:solid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F98689B5-34FF-45D7-948B-39641CC6FBD5}"/>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1110136" y="-66219"/>
            <a:ext cx="5614831" cy="7391400"/>
          </a:xfrm>
          <a:prstGeom prst="rect">
            <a:avLst/>
          </a:prstGeom>
        </p:spPr>
      </p:pic>
      <p:grpSp>
        <p:nvGrpSpPr>
          <p:cNvPr id="21" name="Google Shape;344;p4">
            <a:extLst>
              <a:ext uri="{FF2B5EF4-FFF2-40B4-BE49-F238E27FC236}">
                <a16:creationId xmlns:a16="http://schemas.microsoft.com/office/drawing/2014/main" id="{261A4293-1EB0-4F08-B576-C8E9C59F1973}"/>
              </a:ext>
            </a:extLst>
          </p:cNvPr>
          <p:cNvGrpSpPr/>
          <p:nvPr/>
        </p:nvGrpSpPr>
        <p:grpSpPr>
          <a:xfrm rot="-4916764">
            <a:off x="-2124651" y="5794779"/>
            <a:ext cx="6604631" cy="8216970"/>
            <a:chOff x="7399275" y="2698225"/>
            <a:chExt cx="2938200" cy="2938200"/>
          </a:xfrm>
        </p:grpSpPr>
        <p:cxnSp>
          <p:nvCxnSpPr>
            <p:cNvPr id="22" name="Google Shape;345;p4">
              <a:extLst>
                <a:ext uri="{FF2B5EF4-FFF2-40B4-BE49-F238E27FC236}">
                  <a16:creationId xmlns:a16="http://schemas.microsoft.com/office/drawing/2014/main" id="{0AEA0415-AB2E-4C63-A059-EB2AA9BEBC71}"/>
                </a:ext>
              </a:extLst>
            </p:cNvPr>
            <p:cNvCxnSpPr/>
            <p:nvPr/>
          </p:nvCxnSpPr>
          <p:spPr>
            <a:xfrm rot="10800000" flipH="1">
              <a:off x="7399275" y="2698225"/>
              <a:ext cx="2481000" cy="2481000"/>
            </a:xfrm>
            <a:prstGeom prst="straightConnector1">
              <a:avLst/>
            </a:prstGeom>
            <a:noFill/>
            <a:ln w="19050" cap="flat" cmpd="sng">
              <a:solidFill>
                <a:srgbClr val="4C393B"/>
              </a:solidFill>
              <a:prstDash val="solid"/>
              <a:round/>
              <a:headEnd type="none" w="med" len="med"/>
              <a:tailEnd type="none" w="med" len="med"/>
            </a:ln>
          </p:spPr>
        </p:cxnSp>
        <p:cxnSp>
          <p:nvCxnSpPr>
            <p:cNvPr id="23" name="Google Shape;346;p4">
              <a:extLst>
                <a:ext uri="{FF2B5EF4-FFF2-40B4-BE49-F238E27FC236}">
                  <a16:creationId xmlns:a16="http://schemas.microsoft.com/office/drawing/2014/main" id="{88A3FE7C-5178-48B7-A55A-D5423D859C65}"/>
                </a:ext>
              </a:extLst>
            </p:cNvPr>
            <p:cNvCxnSpPr/>
            <p:nvPr/>
          </p:nvCxnSpPr>
          <p:spPr>
            <a:xfrm rot="10800000" flipH="1">
              <a:off x="7551675" y="2850625"/>
              <a:ext cx="2481000" cy="2481000"/>
            </a:xfrm>
            <a:prstGeom prst="straightConnector1">
              <a:avLst/>
            </a:prstGeom>
            <a:noFill/>
            <a:ln w="19050" cap="flat" cmpd="sng">
              <a:solidFill>
                <a:srgbClr val="4C393B"/>
              </a:solidFill>
              <a:prstDash val="solid"/>
              <a:round/>
              <a:headEnd type="none" w="med" len="med"/>
              <a:tailEnd type="none" w="med" len="med"/>
            </a:ln>
          </p:spPr>
        </p:cxnSp>
        <p:cxnSp>
          <p:nvCxnSpPr>
            <p:cNvPr id="24" name="Google Shape;347;p4">
              <a:extLst>
                <a:ext uri="{FF2B5EF4-FFF2-40B4-BE49-F238E27FC236}">
                  <a16:creationId xmlns:a16="http://schemas.microsoft.com/office/drawing/2014/main" id="{2F7F7EBE-E123-4B94-B172-1F4BBCA65D37}"/>
                </a:ext>
              </a:extLst>
            </p:cNvPr>
            <p:cNvCxnSpPr/>
            <p:nvPr/>
          </p:nvCxnSpPr>
          <p:spPr>
            <a:xfrm rot="10800000" flipH="1">
              <a:off x="7704075" y="3003025"/>
              <a:ext cx="2481000" cy="2481000"/>
            </a:xfrm>
            <a:prstGeom prst="straightConnector1">
              <a:avLst/>
            </a:prstGeom>
            <a:noFill/>
            <a:ln w="19050" cap="flat" cmpd="sng">
              <a:solidFill>
                <a:srgbClr val="4C393B"/>
              </a:solidFill>
              <a:prstDash val="solid"/>
              <a:round/>
              <a:headEnd type="none" w="med" len="med"/>
              <a:tailEnd type="none" w="med" len="med"/>
            </a:ln>
          </p:spPr>
        </p:cxnSp>
        <p:cxnSp>
          <p:nvCxnSpPr>
            <p:cNvPr id="25" name="Google Shape;348;p4">
              <a:extLst>
                <a:ext uri="{FF2B5EF4-FFF2-40B4-BE49-F238E27FC236}">
                  <a16:creationId xmlns:a16="http://schemas.microsoft.com/office/drawing/2014/main" id="{82C3E5A7-45C9-422B-A78C-1EF09BCBA57D}"/>
                </a:ext>
              </a:extLst>
            </p:cNvPr>
            <p:cNvCxnSpPr/>
            <p:nvPr/>
          </p:nvCxnSpPr>
          <p:spPr>
            <a:xfrm rot="10800000" flipH="1">
              <a:off x="7856475" y="3155425"/>
              <a:ext cx="2481000" cy="2481000"/>
            </a:xfrm>
            <a:prstGeom prst="straightConnector1">
              <a:avLst/>
            </a:prstGeom>
            <a:noFill/>
            <a:ln w="19050" cap="flat" cmpd="sng">
              <a:solidFill>
                <a:srgbClr val="4C393B"/>
              </a:solidFill>
              <a:prstDash val="solid"/>
              <a:round/>
              <a:headEnd type="none" w="med" len="med"/>
              <a:tailEnd type="none" w="med" len="med"/>
            </a:ln>
          </p:spPr>
        </p:cxnSp>
      </p:grpSp>
      <p:sp>
        <p:nvSpPr>
          <p:cNvPr id="26" name="Google Shape;365;p4">
            <a:extLst>
              <a:ext uri="{FF2B5EF4-FFF2-40B4-BE49-F238E27FC236}">
                <a16:creationId xmlns:a16="http://schemas.microsoft.com/office/drawing/2014/main" id="{E934F524-0152-4116-8A2A-7387DCF0048D}"/>
              </a:ext>
            </a:extLst>
          </p:cNvPr>
          <p:cNvSpPr/>
          <p:nvPr/>
        </p:nvSpPr>
        <p:spPr>
          <a:xfrm flipH="1">
            <a:off x="17526000" y="4762501"/>
            <a:ext cx="304800" cy="5556738"/>
          </a:xfrm>
          <a:prstGeom prst="round2SameRect">
            <a:avLst>
              <a:gd name="adj1" fmla="val 0"/>
              <a:gd name="adj2" fmla="val 0"/>
            </a:avLst>
          </a:prstGeom>
          <a:solidFill>
            <a:srgbClr val="81645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TextBox 27">
            <a:extLst>
              <a:ext uri="{FF2B5EF4-FFF2-40B4-BE49-F238E27FC236}">
                <a16:creationId xmlns:a16="http://schemas.microsoft.com/office/drawing/2014/main" id="{930CAD1F-9A88-497A-A3D0-1C3A4E340848}"/>
              </a:ext>
            </a:extLst>
          </p:cNvPr>
          <p:cNvSpPr txBox="1"/>
          <p:nvPr/>
        </p:nvSpPr>
        <p:spPr>
          <a:xfrm>
            <a:off x="10447367" y="7540870"/>
            <a:ext cx="6934200" cy="2217082"/>
          </a:xfrm>
          <a:prstGeom prst="rect">
            <a:avLst/>
          </a:prstGeom>
          <a:noFill/>
        </p:spPr>
        <p:txBody>
          <a:bodyPr wrap="square" rtlCol="0">
            <a:spAutoFit/>
          </a:bodyPr>
          <a:lstStyle/>
          <a:p>
            <a:pPr algn="ctr">
              <a:lnSpc>
                <a:spcPct val="150000"/>
              </a:lnSpc>
            </a:pPr>
            <a:r>
              <a:rPr lang="en-US" sz="3200" b="1" i="1" dirty="0">
                <a:latin typeface="Arial" panose="020B0604020202020204" pitchFamily="34" charset="0"/>
                <a:cs typeface="Arial" panose="020B0604020202020204" pitchFamily="34" charset="0"/>
              </a:rPr>
              <a:t>Hình 3.4. </a:t>
            </a:r>
            <a:r>
              <a:rPr lang="en-US" sz="3200" i="1" dirty="0">
                <a:latin typeface="Arial" panose="020B0604020202020204" pitchFamily="34" charset="0"/>
                <a:cs typeface="Arial" panose="020B0604020202020204" pitchFamily="34" charset="0"/>
              </a:rPr>
              <a:t>Minh họa các lực trong tương tác giữa Trái Đất và người đứng trên Trái Đất </a:t>
            </a:r>
          </a:p>
        </p:txBody>
      </p:sp>
      <p:grpSp>
        <p:nvGrpSpPr>
          <p:cNvPr id="32" name="Google Shape;12;p2">
            <a:extLst>
              <a:ext uri="{FF2B5EF4-FFF2-40B4-BE49-F238E27FC236}">
                <a16:creationId xmlns:a16="http://schemas.microsoft.com/office/drawing/2014/main" id="{D9A43985-CB54-46BD-AEC4-4224A7667EAE}"/>
              </a:ext>
            </a:extLst>
          </p:cNvPr>
          <p:cNvGrpSpPr/>
          <p:nvPr/>
        </p:nvGrpSpPr>
        <p:grpSpPr>
          <a:xfrm>
            <a:off x="951451" y="669565"/>
            <a:ext cx="9258596" cy="8664935"/>
            <a:chOff x="1451300" y="-1046625"/>
            <a:chExt cx="4423441" cy="4355812"/>
          </a:xfrm>
        </p:grpSpPr>
        <p:sp>
          <p:nvSpPr>
            <p:cNvPr id="33" name="Google Shape;13;p2">
              <a:extLst>
                <a:ext uri="{FF2B5EF4-FFF2-40B4-BE49-F238E27FC236}">
                  <a16:creationId xmlns:a16="http://schemas.microsoft.com/office/drawing/2014/main" id="{3FC3A29E-A170-4E9D-A1DD-5B1B7FF9B30E}"/>
                </a:ext>
              </a:extLst>
            </p:cNvPr>
            <p:cNvSpPr/>
            <p:nvPr/>
          </p:nvSpPr>
          <p:spPr>
            <a:xfrm>
              <a:off x="1490255" y="-621798"/>
              <a:ext cx="4190682" cy="3907465"/>
            </a:xfrm>
            <a:custGeom>
              <a:avLst/>
              <a:gdLst/>
              <a:ahLst/>
              <a:cxnLst/>
              <a:rect l="l" t="t" r="r" b="b"/>
              <a:pathLst>
                <a:path w="17105" h="15949" extrusionOk="0">
                  <a:moveTo>
                    <a:pt x="14826" y="760"/>
                  </a:moveTo>
                  <a:cubicBezTo>
                    <a:pt x="14953" y="760"/>
                    <a:pt x="15063" y="810"/>
                    <a:pt x="15158" y="896"/>
                  </a:cubicBezTo>
                  <a:cubicBezTo>
                    <a:pt x="15249" y="978"/>
                    <a:pt x="15285" y="1105"/>
                    <a:pt x="15295" y="1228"/>
                  </a:cubicBezTo>
                  <a:cubicBezTo>
                    <a:pt x="15295" y="1292"/>
                    <a:pt x="15281" y="1351"/>
                    <a:pt x="15254" y="1405"/>
                  </a:cubicBezTo>
                  <a:cubicBezTo>
                    <a:pt x="15235" y="1465"/>
                    <a:pt x="15199" y="1515"/>
                    <a:pt x="15158" y="1555"/>
                  </a:cubicBezTo>
                  <a:cubicBezTo>
                    <a:pt x="15072" y="1642"/>
                    <a:pt x="14944" y="1696"/>
                    <a:pt x="14826" y="1696"/>
                  </a:cubicBezTo>
                  <a:lnTo>
                    <a:pt x="14812" y="1696"/>
                  </a:lnTo>
                  <a:cubicBezTo>
                    <a:pt x="14685" y="1696"/>
                    <a:pt x="14571" y="1642"/>
                    <a:pt x="14481" y="1555"/>
                  </a:cubicBezTo>
                  <a:cubicBezTo>
                    <a:pt x="14390" y="1474"/>
                    <a:pt x="14349" y="1346"/>
                    <a:pt x="14344" y="1228"/>
                  </a:cubicBezTo>
                  <a:cubicBezTo>
                    <a:pt x="14340" y="1164"/>
                    <a:pt x="14353" y="1101"/>
                    <a:pt x="14385" y="1046"/>
                  </a:cubicBezTo>
                  <a:cubicBezTo>
                    <a:pt x="14403" y="987"/>
                    <a:pt x="14435" y="937"/>
                    <a:pt x="14481" y="896"/>
                  </a:cubicBezTo>
                  <a:cubicBezTo>
                    <a:pt x="14562" y="810"/>
                    <a:pt x="14690" y="760"/>
                    <a:pt x="14812" y="760"/>
                  </a:cubicBezTo>
                  <a:close/>
                  <a:moveTo>
                    <a:pt x="1474" y="937"/>
                  </a:moveTo>
                  <a:cubicBezTo>
                    <a:pt x="1602" y="937"/>
                    <a:pt x="1715" y="992"/>
                    <a:pt x="1806" y="1073"/>
                  </a:cubicBezTo>
                  <a:cubicBezTo>
                    <a:pt x="1897" y="1160"/>
                    <a:pt x="1938" y="1283"/>
                    <a:pt x="1943" y="1405"/>
                  </a:cubicBezTo>
                  <a:cubicBezTo>
                    <a:pt x="1943" y="1469"/>
                    <a:pt x="1929" y="1528"/>
                    <a:pt x="1902" y="1587"/>
                  </a:cubicBezTo>
                  <a:cubicBezTo>
                    <a:pt x="1884" y="1642"/>
                    <a:pt x="1852" y="1692"/>
                    <a:pt x="1806" y="1737"/>
                  </a:cubicBezTo>
                  <a:cubicBezTo>
                    <a:pt x="1720" y="1819"/>
                    <a:pt x="1593" y="1874"/>
                    <a:pt x="1474" y="1874"/>
                  </a:cubicBezTo>
                  <a:lnTo>
                    <a:pt x="1461" y="1874"/>
                  </a:lnTo>
                  <a:cubicBezTo>
                    <a:pt x="1333" y="1874"/>
                    <a:pt x="1220" y="1819"/>
                    <a:pt x="1129" y="1737"/>
                  </a:cubicBezTo>
                  <a:cubicBezTo>
                    <a:pt x="1038" y="1651"/>
                    <a:pt x="997" y="1528"/>
                    <a:pt x="992" y="1405"/>
                  </a:cubicBezTo>
                  <a:cubicBezTo>
                    <a:pt x="988" y="1342"/>
                    <a:pt x="1001" y="1283"/>
                    <a:pt x="1033" y="1223"/>
                  </a:cubicBezTo>
                  <a:cubicBezTo>
                    <a:pt x="1051" y="1169"/>
                    <a:pt x="1083" y="1119"/>
                    <a:pt x="1129" y="1073"/>
                  </a:cubicBezTo>
                  <a:cubicBezTo>
                    <a:pt x="1215" y="992"/>
                    <a:pt x="1338" y="937"/>
                    <a:pt x="1461" y="937"/>
                  </a:cubicBezTo>
                  <a:close/>
                  <a:moveTo>
                    <a:pt x="3325" y="937"/>
                  </a:moveTo>
                  <a:cubicBezTo>
                    <a:pt x="3925" y="937"/>
                    <a:pt x="3925" y="1874"/>
                    <a:pt x="3325" y="1874"/>
                  </a:cubicBezTo>
                  <a:cubicBezTo>
                    <a:pt x="2720" y="1874"/>
                    <a:pt x="2720" y="937"/>
                    <a:pt x="3325" y="937"/>
                  </a:cubicBezTo>
                  <a:close/>
                  <a:moveTo>
                    <a:pt x="13107" y="951"/>
                  </a:moveTo>
                  <a:cubicBezTo>
                    <a:pt x="13234" y="951"/>
                    <a:pt x="13348" y="1005"/>
                    <a:pt x="13439" y="1087"/>
                  </a:cubicBezTo>
                  <a:cubicBezTo>
                    <a:pt x="13530" y="1173"/>
                    <a:pt x="13571" y="1301"/>
                    <a:pt x="13576" y="1419"/>
                  </a:cubicBezTo>
                  <a:cubicBezTo>
                    <a:pt x="13580" y="1483"/>
                    <a:pt x="13566" y="1546"/>
                    <a:pt x="13535" y="1601"/>
                  </a:cubicBezTo>
                  <a:cubicBezTo>
                    <a:pt x="13516" y="1660"/>
                    <a:pt x="13485" y="1710"/>
                    <a:pt x="13439" y="1751"/>
                  </a:cubicBezTo>
                  <a:cubicBezTo>
                    <a:pt x="13439" y="1756"/>
                    <a:pt x="13435" y="1756"/>
                    <a:pt x="13430" y="1760"/>
                  </a:cubicBezTo>
                  <a:cubicBezTo>
                    <a:pt x="13430" y="1760"/>
                    <a:pt x="13425" y="1765"/>
                    <a:pt x="13425" y="1765"/>
                  </a:cubicBezTo>
                  <a:cubicBezTo>
                    <a:pt x="13339" y="1860"/>
                    <a:pt x="13216" y="1897"/>
                    <a:pt x="13093" y="1901"/>
                  </a:cubicBezTo>
                  <a:cubicBezTo>
                    <a:pt x="13086" y="1902"/>
                    <a:pt x="13078" y="1902"/>
                    <a:pt x="13070" y="1902"/>
                  </a:cubicBezTo>
                  <a:cubicBezTo>
                    <a:pt x="13015" y="1902"/>
                    <a:pt x="12963" y="1888"/>
                    <a:pt x="12912" y="1860"/>
                  </a:cubicBezTo>
                  <a:cubicBezTo>
                    <a:pt x="12857" y="1842"/>
                    <a:pt x="12807" y="1810"/>
                    <a:pt x="12762" y="1765"/>
                  </a:cubicBezTo>
                  <a:cubicBezTo>
                    <a:pt x="12680" y="1683"/>
                    <a:pt x="12625" y="1555"/>
                    <a:pt x="12625" y="1433"/>
                  </a:cubicBezTo>
                  <a:cubicBezTo>
                    <a:pt x="12625" y="1433"/>
                    <a:pt x="12625" y="1428"/>
                    <a:pt x="12625" y="1424"/>
                  </a:cubicBezTo>
                  <a:cubicBezTo>
                    <a:pt x="12634" y="1383"/>
                    <a:pt x="12639" y="1342"/>
                    <a:pt x="12643" y="1301"/>
                  </a:cubicBezTo>
                  <a:cubicBezTo>
                    <a:pt x="12661" y="1223"/>
                    <a:pt x="12711" y="1151"/>
                    <a:pt x="12766" y="1092"/>
                  </a:cubicBezTo>
                  <a:cubicBezTo>
                    <a:pt x="12852" y="996"/>
                    <a:pt x="12984" y="955"/>
                    <a:pt x="13107" y="951"/>
                  </a:cubicBezTo>
                  <a:close/>
                  <a:moveTo>
                    <a:pt x="5331" y="968"/>
                  </a:moveTo>
                  <a:cubicBezTo>
                    <a:pt x="5446" y="968"/>
                    <a:pt x="5555" y="1029"/>
                    <a:pt x="5640" y="1105"/>
                  </a:cubicBezTo>
                  <a:cubicBezTo>
                    <a:pt x="5685" y="1146"/>
                    <a:pt x="5717" y="1196"/>
                    <a:pt x="5735" y="1255"/>
                  </a:cubicBezTo>
                  <a:cubicBezTo>
                    <a:pt x="5763" y="1310"/>
                    <a:pt x="5776" y="1369"/>
                    <a:pt x="5776" y="1433"/>
                  </a:cubicBezTo>
                  <a:cubicBezTo>
                    <a:pt x="5776" y="1555"/>
                    <a:pt x="5722" y="1683"/>
                    <a:pt x="5640" y="1765"/>
                  </a:cubicBezTo>
                  <a:cubicBezTo>
                    <a:pt x="5635" y="1769"/>
                    <a:pt x="5626" y="1774"/>
                    <a:pt x="5622" y="1783"/>
                  </a:cubicBezTo>
                  <a:cubicBezTo>
                    <a:pt x="5535" y="1869"/>
                    <a:pt x="5417" y="1910"/>
                    <a:pt x="5294" y="1919"/>
                  </a:cubicBezTo>
                  <a:cubicBezTo>
                    <a:pt x="5290" y="1919"/>
                    <a:pt x="5286" y="1919"/>
                    <a:pt x="5281" y="1919"/>
                  </a:cubicBezTo>
                  <a:cubicBezTo>
                    <a:pt x="5159" y="1919"/>
                    <a:pt x="5050" y="1858"/>
                    <a:pt x="4962" y="1783"/>
                  </a:cubicBezTo>
                  <a:cubicBezTo>
                    <a:pt x="4917" y="1737"/>
                    <a:pt x="4885" y="1687"/>
                    <a:pt x="4867" y="1628"/>
                  </a:cubicBezTo>
                  <a:cubicBezTo>
                    <a:pt x="4835" y="1574"/>
                    <a:pt x="4821" y="1515"/>
                    <a:pt x="4826" y="1451"/>
                  </a:cubicBezTo>
                  <a:cubicBezTo>
                    <a:pt x="4826" y="1328"/>
                    <a:pt x="4876" y="1205"/>
                    <a:pt x="4962" y="1119"/>
                  </a:cubicBezTo>
                  <a:cubicBezTo>
                    <a:pt x="4967" y="1114"/>
                    <a:pt x="4971" y="1110"/>
                    <a:pt x="4976" y="1105"/>
                  </a:cubicBezTo>
                  <a:cubicBezTo>
                    <a:pt x="5067" y="1014"/>
                    <a:pt x="5185" y="973"/>
                    <a:pt x="5308" y="969"/>
                  </a:cubicBezTo>
                  <a:cubicBezTo>
                    <a:pt x="5316" y="968"/>
                    <a:pt x="5324" y="968"/>
                    <a:pt x="5331" y="968"/>
                  </a:cubicBezTo>
                  <a:close/>
                  <a:moveTo>
                    <a:pt x="9201" y="1073"/>
                  </a:moveTo>
                  <a:cubicBezTo>
                    <a:pt x="9328" y="1073"/>
                    <a:pt x="9442" y="1123"/>
                    <a:pt x="9533" y="1210"/>
                  </a:cubicBezTo>
                  <a:cubicBezTo>
                    <a:pt x="9624" y="1292"/>
                    <a:pt x="9665" y="1419"/>
                    <a:pt x="9669" y="1542"/>
                  </a:cubicBezTo>
                  <a:cubicBezTo>
                    <a:pt x="9669" y="1605"/>
                    <a:pt x="9655" y="1665"/>
                    <a:pt x="9628" y="1719"/>
                  </a:cubicBezTo>
                  <a:cubicBezTo>
                    <a:pt x="9610" y="1778"/>
                    <a:pt x="9578" y="1828"/>
                    <a:pt x="9533" y="1869"/>
                  </a:cubicBezTo>
                  <a:cubicBezTo>
                    <a:pt x="9446" y="1956"/>
                    <a:pt x="9319" y="2006"/>
                    <a:pt x="9201" y="2006"/>
                  </a:cubicBezTo>
                  <a:lnTo>
                    <a:pt x="9187" y="2006"/>
                  </a:lnTo>
                  <a:cubicBezTo>
                    <a:pt x="9060" y="2006"/>
                    <a:pt x="8946" y="1956"/>
                    <a:pt x="8855" y="1869"/>
                  </a:cubicBezTo>
                  <a:cubicBezTo>
                    <a:pt x="8764" y="1787"/>
                    <a:pt x="8723" y="1660"/>
                    <a:pt x="8719" y="1542"/>
                  </a:cubicBezTo>
                  <a:cubicBezTo>
                    <a:pt x="8714" y="1474"/>
                    <a:pt x="8728" y="1414"/>
                    <a:pt x="8760" y="1360"/>
                  </a:cubicBezTo>
                  <a:cubicBezTo>
                    <a:pt x="8778" y="1301"/>
                    <a:pt x="8810" y="1251"/>
                    <a:pt x="8855" y="1210"/>
                  </a:cubicBezTo>
                  <a:cubicBezTo>
                    <a:pt x="8942" y="1123"/>
                    <a:pt x="9064" y="1073"/>
                    <a:pt x="9187" y="1073"/>
                  </a:cubicBezTo>
                  <a:close/>
                  <a:moveTo>
                    <a:pt x="11215" y="1073"/>
                  </a:moveTo>
                  <a:cubicBezTo>
                    <a:pt x="11816" y="1073"/>
                    <a:pt x="11816" y="2006"/>
                    <a:pt x="11215" y="2006"/>
                  </a:cubicBezTo>
                  <a:cubicBezTo>
                    <a:pt x="10610" y="2006"/>
                    <a:pt x="10615" y="1073"/>
                    <a:pt x="11215" y="1073"/>
                  </a:cubicBezTo>
                  <a:close/>
                  <a:moveTo>
                    <a:pt x="7218" y="1101"/>
                  </a:moveTo>
                  <a:cubicBezTo>
                    <a:pt x="7345" y="1101"/>
                    <a:pt x="7459" y="1155"/>
                    <a:pt x="7550" y="1237"/>
                  </a:cubicBezTo>
                  <a:cubicBezTo>
                    <a:pt x="7641" y="1324"/>
                    <a:pt x="7682" y="1451"/>
                    <a:pt x="7686" y="1569"/>
                  </a:cubicBezTo>
                  <a:cubicBezTo>
                    <a:pt x="7686" y="1633"/>
                    <a:pt x="7673" y="1696"/>
                    <a:pt x="7645" y="1751"/>
                  </a:cubicBezTo>
                  <a:cubicBezTo>
                    <a:pt x="7627" y="1810"/>
                    <a:pt x="7595" y="1860"/>
                    <a:pt x="7550" y="1901"/>
                  </a:cubicBezTo>
                  <a:cubicBezTo>
                    <a:pt x="7464" y="1987"/>
                    <a:pt x="7336" y="2038"/>
                    <a:pt x="7218" y="2038"/>
                  </a:cubicBezTo>
                  <a:lnTo>
                    <a:pt x="7204" y="2038"/>
                  </a:lnTo>
                  <a:cubicBezTo>
                    <a:pt x="7077" y="2038"/>
                    <a:pt x="6963" y="1983"/>
                    <a:pt x="6872" y="1901"/>
                  </a:cubicBezTo>
                  <a:cubicBezTo>
                    <a:pt x="6781" y="1815"/>
                    <a:pt x="6740" y="1692"/>
                    <a:pt x="6736" y="1569"/>
                  </a:cubicBezTo>
                  <a:cubicBezTo>
                    <a:pt x="6731" y="1505"/>
                    <a:pt x="6745" y="1446"/>
                    <a:pt x="6777" y="1392"/>
                  </a:cubicBezTo>
                  <a:cubicBezTo>
                    <a:pt x="6795" y="1333"/>
                    <a:pt x="6827" y="1283"/>
                    <a:pt x="6872" y="1237"/>
                  </a:cubicBezTo>
                  <a:cubicBezTo>
                    <a:pt x="6959" y="1155"/>
                    <a:pt x="7082" y="1101"/>
                    <a:pt x="7204" y="1101"/>
                  </a:cubicBezTo>
                  <a:close/>
                  <a:moveTo>
                    <a:pt x="16072" y="0"/>
                  </a:moveTo>
                  <a:cubicBezTo>
                    <a:pt x="16072" y="0"/>
                    <a:pt x="14085" y="146"/>
                    <a:pt x="13421" y="191"/>
                  </a:cubicBezTo>
                  <a:cubicBezTo>
                    <a:pt x="12909" y="230"/>
                    <a:pt x="10083" y="371"/>
                    <a:pt x="8381" y="371"/>
                  </a:cubicBezTo>
                  <a:cubicBezTo>
                    <a:pt x="7877" y="371"/>
                    <a:pt x="7472" y="359"/>
                    <a:pt x="7254" y="328"/>
                  </a:cubicBezTo>
                  <a:cubicBezTo>
                    <a:pt x="6507" y="222"/>
                    <a:pt x="4724" y="195"/>
                    <a:pt x="3113" y="195"/>
                  </a:cubicBezTo>
                  <a:cubicBezTo>
                    <a:pt x="1467" y="195"/>
                    <a:pt x="1" y="223"/>
                    <a:pt x="1" y="223"/>
                  </a:cubicBezTo>
                  <a:cubicBezTo>
                    <a:pt x="342" y="878"/>
                    <a:pt x="224" y="13138"/>
                    <a:pt x="306" y="14257"/>
                  </a:cubicBezTo>
                  <a:cubicBezTo>
                    <a:pt x="383" y="15376"/>
                    <a:pt x="1906" y="15858"/>
                    <a:pt x="2243" y="15930"/>
                  </a:cubicBezTo>
                  <a:cubicBezTo>
                    <a:pt x="2308" y="15944"/>
                    <a:pt x="2595" y="15949"/>
                    <a:pt x="3019" y="15949"/>
                  </a:cubicBezTo>
                  <a:cubicBezTo>
                    <a:pt x="4785" y="15949"/>
                    <a:pt x="8919" y="15856"/>
                    <a:pt x="9223" y="15849"/>
                  </a:cubicBezTo>
                  <a:cubicBezTo>
                    <a:pt x="9605" y="15839"/>
                    <a:pt x="17104" y="15635"/>
                    <a:pt x="17104" y="15635"/>
                  </a:cubicBezTo>
                  <a:cubicBezTo>
                    <a:pt x="17104" y="15635"/>
                    <a:pt x="16891" y="14293"/>
                    <a:pt x="16818" y="13857"/>
                  </a:cubicBezTo>
                  <a:cubicBezTo>
                    <a:pt x="16750" y="13420"/>
                    <a:pt x="16391" y="10732"/>
                    <a:pt x="16336" y="10273"/>
                  </a:cubicBezTo>
                  <a:cubicBezTo>
                    <a:pt x="16286" y="9814"/>
                    <a:pt x="16068" y="5780"/>
                    <a:pt x="16054" y="5284"/>
                  </a:cubicBezTo>
                  <a:cubicBezTo>
                    <a:pt x="16045" y="4789"/>
                    <a:pt x="16072" y="0"/>
                    <a:pt x="1607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14;p2">
              <a:extLst>
                <a:ext uri="{FF2B5EF4-FFF2-40B4-BE49-F238E27FC236}">
                  <a16:creationId xmlns:a16="http://schemas.microsoft.com/office/drawing/2014/main" id="{9CC76889-CAF8-46DE-985A-832F588D216C}"/>
                </a:ext>
              </a:extLst>
            </p:cNvPr>
            <p:cNvSpPr/>
            <p:nvPr/>
          </p:nvSpPr>
          <p:spPr>
            <a:xfrm>
              <a:off x="1715409" y="2703"/>
              <a:ext cx="3601708" cy="191343"/>
            </a:xfrm>
            <a:custGeom>
              <a:avLst/>
              <a:gdLst/>
              <a:ahLst/>
              <a:cxnLst/>
              <a:rect l="l" t="t" r="r" b="b"/>
              <a:pathLst>
                <a:path w="14701" h="781" extrusionOk="0">
                  <a:moveTo>
                    <a:pt x="14540" y="1"/>
                  </a:moveTo>
                  <a:cubicBezTo>
                    <a:pt x="14534" y="1"/>
                    <a:pt x="14528" y="1"/>
                    <a:pt x="14521" y="2"/>
                  </a:cubicBezTo>
                  <a:cubicBezTo>
                    <a:pt x="12176" y="369"/>
                    <a:pt x="9811" y="420"/>
                    <a:pt x="7446" y="420"/>
                  </a:cubicBezTo>
                  <a:cubicBezTo>
                    <a:pt x="6533" y="420"/>
                    <a:pt x="5621" y="412"/>
                    <a:pt x="4709" y="412"/>
                  </a:cubicBezTo>
                  <a:cubicBezTo>
                    <a:pt x="4230" y="412"/>
                    <a:pt x="3752" y="414"/>
                    <a:pt x="3275" y="421"/>
                  </a:cubicBezTo>
                  <a:cubicBezTo>
                    <a:pt x="2229" y="434"/>
                    <a:pt x="1178" y="466"/>
                    <a:pt x="137" y="562"/>
                  </a:cubicBezTo>
                  <a:cubicBezTo>
                    <a:pt x="9" y="575"/>
                    <a:pt x="1" y="781"/>
                    <a:pt x="125" y="781"/>
                  </a:cubicBezTo>
                  <a:cubicBezTo>
                    <a:pt x="129" y="781"/>
                    <a:pt x="133" y="780"/>
                    <a:pt x="137" y="780"/>
                  </a:cubicBezTo>
                  <a:cubicBezTo>
                    <a:pt x="1632" y="642"/>
                    <a:pt x="3132" y="613"/>
                    <a:pt x="4632" y="613"/>
                  </a:cubicBezTo>
                  <a:cubicBezTo>
                    <a:pt x="5759" y="613"/>
                    <a:pt x="6886" y="630"/>
                    <a:pt x="8013" y="630"/>
                  </a:cubicBezTo>
                  <a:cubicBezTo>
                    <a:pt x="9156" y="630"/>
                    <a:pt x="10298" y="612"/>
                    <a:pt x="11438" y="544"/>
                  </a:cubicBezTo>
                  <a:cubicBezTo>
                    <a:pt x="12488" y="480"/>
                    <a:pt x="13534" y="375"/>
                    <a:pt x="14576" y="212"/>
                  </a:cubicBezTo>
                  <a:cubicBezTo>
                    <a:pt x="14701" y="194"/>
                    <a:pt x="14658" y="1"/>
                    <a:pt x="14540" y="1"/>
                  </a:cubicBezTo>
                  <a:close/>
                </a:path>
              </a:pathLst>
            </a:custGeom>
            <a:solidFill>
              <a:srgbClr val="F6E2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15;p2">
              <a:extLst>
                <a:ext uri="{FF2B5EF4-FFF2-40B4-BE49-F238E27FC236}">
                  <a16:creationId xmlns:a16="http://schemas.microsoft.com/office/drawing/2014/main" id="{B5A233C3-7F59-4EC9-BBE9-647A0E9F6D88}"/>
                </a:ext>
              </a:extLst>
            </p:cNvPr>
            <p:cNvSpPr/>
            <p:nvPr/>
          </p:nvSpPr>
          <p:spPr>
            <a:xfrm>
              <a:off x="1451300" y="-643113"/>
              <a:ext cx="4252912" cy="3952300"/>
            </a:xfrm>
            <a:custGeom>
              <a:avLst/>
              <a:gdLst/>
              <a:ahLst/>
              <a:cxnLst/>
              <a:rect l="l" t="t" r="r" b="b"/>
              <a:pathLst>
                <a:path w="17359" h="16132" extrusionOk="0">
                  <a:moveTo>
                    <a:pt x="1988" y="14103"/>
                  </a:moveTo>
                  <a:cubicBezTo>
                    <a:pt x="1952" y="14508"/>
                    <a:pt x="2106" y="14899"/>
                    <a:pt x="2293" y="15258"/>
                  </a:cubicBezTo>
                  <a:cubicBezTo>
                    <a:pt x="2434" y="15531"/>
                    <a:pt x="2616" y="15781"/>
                    <a:pt x="2861" y="15940"/>
                  </a:cubicBezTo>
                  <a:cubicBezTo>
                    <a:pt x="2684" y="15931"/>
                    <a:pt x="2511" y="15917"/>
                    <a:pt x="2334" y="15899"/>
                  </a:cubicBezTo>
                  <a:cubicBezTo>
                    <a:pt x="1774" y="15840"/>
                    <a:pt x="1301" y="15526"/>
                    <a:pt x="965" y="15085"/>
                  </a:cubicBezTo>
                  <a:cubicBezTo>
                    <a:pt x="797" y="14867"/>
                    <a:pt x="606" y="14567"/>
                    <a:pt x="519" y="14271"/>
                  </a:cubicBezTo>
                  <a:lnTo>
                    <a:pt x="519" y="14271"/>
                  </a:lnTo>
                  <a:cubicBezTo>
                    <a:pt x="683" y="14307"/>
                    <a:pt x="847" y="14325"/>
                    <a:pt x="1010" y="14325"/>
                  </a:cubicBezTo>
                  <a:cubicBezTo>
                    <a:pt x="1345" y="14325"/>
                    <a:pt x="1676" y="14250"/>
                    <a:pt x="1988" y="14103"/>
                  </a:cubicBezTo>
                  <a:close/>
                  <a:moveTo>
                    <a:pt x="16145" y="183"/>
                  </a:moveTo>
                  <a:lnTo>
                    <a:pt x="16145" y="183"/>
                  </a:lnTo>
                  <a:cubicBezTo>
                    <a:pt x="16086" y="4239"/>
                    <a:pt x="16090" y="8282"/>
                    <a:pt x="16650" y="12307"/>
                  </a:cubicBezTo>
                  <a:cubicBezTo>
                    <a:pt x="16804" y="13416"/>
                    <a:pt x="16982" y="14526"/>
                    <a:pt x="17163" y="15635"/>
                  </a:cubicBezTo>
                  <a:cubicBezTo>
                    <a:pt x="13816" y="15726"/>
                    <a:pt x="10474" y="15817"/>
                    <a:pt x="7131" y="15908"/>
                  </a:cubicBezTo>
                  <a:cubicBezTo>
                    <a:pt x="6372" y="15926"/>
                    <a:pt x="5612" y="15945"/>
                    <a:pt x="4848" y="15949"/>
                  </a:cubicBezTo>
                  <a:cubicBezTo>
                    <a:pt x="4451" y="15953"/>
                    <a:pt x="4051" y="15960"/>
                    <a:pt x="3652" y="15960"/>
                  </a:cubicBezTo>
                  <a:cubicBezTo>
                    <a:pt x="3558" y="15960"/>
                    <a:pt x="3464" y="15959"/>
                    <a:pt x="3370" y="15958"/>
                  </a:cubicBezTo>
                  <a:cubicBezTo>
                    <a:pt x="3357" y="15945"/>
                    <a:pt x="3343" y="15931"/>
                    <a:pt x="3320" y="15931"/>
                  </a:cubicBezTo>
                  <a:cubicBezTo>
                    <a:pt x="2893" y="15854"/>
                    <a:pt x="2634" y="15531"/>
                    <a:pt x="2447" y="15167"/>
                  </a:cubicBezTo>
                  <a:cubicBezTo>
                    <a:pt x="2256" y="14799"/>
                    <a:pt x="2088" y="14385"/>
                    <a:pt x="2188" y="13966"/>
                  </a:cubicBezTo>
                  <a:cubicBezTo>
                    <a:pt x="2203" y="13909"/>
                    <a:pt x="2154" y="13854"/>
                    <a:pt x="2100" y="13854"/>
                  </a:cubicBezTo>
                  <a:cubicBezTo>
                    <a:pt x="2085" y="13854"/>
                    <a:pt x="2070" y="13858"/>
                    <a:pt x="2056" y="13866"/>
                  </a:cubicBezTo>
                  <a:cubicBezTo>
                    <a:pt x="1729" y="14053"/>
                    <a:pt x="1373" y="14147"/>
                    <a:pt x="1010" y="14147"/>
                  </a:cubicBezTo>
                  <a:cubicBezTo>
                    <a:pt x="833" y="14147"/>
                    <a:pt x="655" y="14125"/>
                    <a:pt x="478" y="14080"/>
                  </a:cubicBezTo>
                  <a:cubicBezTo>
                    <a:pt x="478" y="14057"/>
                    <a:pt x="474" y="14039"/>
                    <a:pt x="474" y="14016"/>
                  </a:cubicBezTo>
                  <a:cubicBezTo>
                    <a:pt x="465" y="10483"/>
                    <a:pt x="542" y="6949"/>
                    <a:pt x="483" y="3416"/>
                  </a:cubicBezTo>
                  <a:cubicBezTo>
                    <a:pt x="478" y="2911"/>
                    <a:pt x="460" y="2402"/>
                    <a:pt x="415" y="1897"/>
                  </a:cubicBezTo>
                  <a:cubicBezTo>
                    <a:pt x="396" y="1692"/>
                    <a:pt x="374" y="1488"/>
                    <a:pt x="346" y="1283"/>
                  </a:cubicBezTo>
                  <a:cubicBezTo>
                    <a:pt x="333" y="1174"/>
                    <a:pt x="319" y="1069"/>
                    <a:pt x="301" y="960"/>
                  </a:cubicBezTo>
                  <a:cubicBezTo>
                    <a:pt x="283" y="851"/>
                    <a:pt x="196" y="647"/>
                    <a:pt x="224" y="537"/>
                  </a:cubicBezTo>
                  <a:cubicBezTo>
                    <a:pt x="268" y="329"/>
                    <a:pt x="496" y="304"/>
                    <a:pt x="711" y="304"/>
                  </a:cubicBezTo>
                  <a:cubicBezTo>
                    <a:pt x="780" y="304"/>
                    <a:pt x="848" y="306"/>
                    <a:pt x="908" y="306"/>
                  </a:cubicBezTo>
                  <a:cubicBezTo>
                    <a:pt x="926" y="306"/>
                    <a:pt x="944" y="306"/>
                    <a:pt x="960" y="305"/>
                  </a:cubicBezTo>
                  <a:cubicBezTo>
                    <a:pt x="1219" y="296"/>
                    <a:pt x="1479" y="287"/>
                    <a:pt x="1738" y="287"/>
                  </a:cubicBezTo>
                  <a:cubicBezTo>
                    <a:pt x="1884" y="285"/>
                    <a:pt x="2030" y="284"/>
                    <a:pt x="2175" y="284"/>
                  </a:cubicBezTo>
                  <a:cubicBezTo>
                    <a:pt x="2551" y="284"/>
                    <a:pt x="2925" y="291"/>
                    <a:pt x="3302" y="301"/>
                  </a:cubicBezTo>
                  <a:cubicBezTo>
                    <a:pt x="5331" y="360"/>
                    <a:pt x="7354" y="546"/>
                    <a:pt x="9382" y="565"/>
                  </a:cubicBezTo>
                  <a:cubicBezTo>
                    <a:pt x="9483" y="566"/>
                    <a:pt x="9583" y="566"/>
                    <a:pt x="9683" y="566"/>
                  </a:cubicBezTo>
                  <a:cubicBezTo>
                    <a:pt x="11838" y="566"/>
                    <a:pt x="13994" y="339"/>
                    <a:pt x="16145" y="183"/>
                  </a:cubicBezTo>
                  <a:close/>
                  <a:moveTo>
                    <a:pt x="16238" y="0"/>
                  </a:moveTo>
                  <a:cubicBezTo>
                    <a:pt x="16236" y="0"/>
                    <a:pt x="16234" y="1"/>
                    <a:pt x="16231" y="1"/>
                  </a:cubicBezTo>
                  <a:cubicBezTo>
                    <a:pt x="14139" y="151"/>
                    <a:pt x="12038" y="374"/>
                    <a:pt x="9942" y="387"/>
                  </a:cubicBezTo>
                  <a:cubicBezTo>
                    <a:pt x="9850" y="388"/>
                    <a:pt x="9759" y="388"/>
                    <a:pt x="9667" y="388"/>
                  </a:cubicBezTo>
                  <a:cubicBezTo>
                    <a:pt x="7635" y="388"/>
                    <a:pt x="5607" y="202"/>
                    <a:pt x="3580" y="133"/>
                  </a:cubicBezTo>
                  <a:cubicBezTo>
                    <a:pt x="3071" y="115"/>
                    <a:pt x="2560" y="102"/>
                    <a:pt x="2051" y="102"/>
                  </a:cubicBezTo>
                  <a:cubicBezTo>
                    <a:pt x="1500" y="102"/>
                    <a:pt x="949" y="117"/>
                    <a:pt x="401" y="160"/>
                  </a:cubicBezTo>
                  <a:cubicBezTo>
                    <a:pt x="137" y="178"/>
                    <a:pt x="1" y="274"/>
                    <a:pt x="42" y="551"/>
                  </a:cubicBezTo>
                  <a:cubicBezTo>
                    <a:pt x="119" y="1092"/>
                    <a:pt x="219" y="1624"/>
                    <a:pt x="255" y="2170"/>
                  </a:cubicBezTo>
                  <a:cubicBezTo>
                    <a:pt x="392" y="4098"/>
                    <a:pt x="319" y="6058"/>
                    <a:pt x="310" y="7991"/>
                  </a:cubicBezTo>
                  <a:cubicBezTo>
                    <a:pt x="301" y="10001"/>
                    <a:pt x="287" y="12011"/>
                    <a:pt x="296" y="14021"/>
                  </a:cubicBezTo>
                  <a:cubicBezTo>
                    <a:pt x="305" y="14312"/>
                    <a:pt x="469" y="14626"/>
                    <a:pt x="610" y="14876"/>
                  </a:cubicBezTo>
                  <a:cubicBezTo>
                    <a:pt x="851" y="15294"/>
                    <a:pt x="1197" y="15672"/>
                    <a:pt x="1638" y="15886"/>
                  </a:cubicBezTo>
                  <a:cubicBezTo>
                    <a:pt x="1961" y="16045"/>
                    <a:pt x="2306" y="16081"/>
                    <a:pt x="2666" y="16099"/>
                  </a:cubicBezTo>
                  <a:cubicBezTo>
                    <a:pt x="3125" y="16127"/>
                    <a:pt x="3584" y="16131"/>
                    <a:pt x="4048" y="16131"/>
                  </a:cubicBezTo>
                  <a:cubicBezTo>
                    <a:pt x="4152" y="16131"/>
                    <a:pt x="4255" y="16132"/>
                    <a:pt x="4359" y="16132"/>
                  </a:cubicBezTo>
                  <a:cubicBezTo>
                    <a:pt x="6670" y="16132"/>
                    <a:pt x="8986" y="16037"/>
                    <a:pt x="11297" y="15972"/>
                  </a:cubicBezTo>
                  <a:cubicBezTo>
                    <a:pt x="13289" y="15917"/>
                    <a:pt x="15276" y="15863"/>
                    <a:pt x="17263" y="15813"/>
                  </a:cubicBezTo>
                  <a:cubicBezTo>
                    <a:pt x="17327" y="15808"/>
                    <a:pt x="17359" y="15754"/>
                    <a:pt x="17350" y="15699"/>
                  </a:cubicBezTo>
                  <a:cubicBezTo>
                    <a:pt x="17022" y="13675"/>
                    <a:pt x="16695" y="11652"/>
                    <a:pt x="16513" y="9605"/>
                  </a:cubicBezTo>
                  <a:cubicBezTo>
                    <a:pt x="16336" y="7600"/>
                    <a:pt x="16290" y="5581"/>
                    <a:pt x="16290" y="3562"/>
                  </a:cubicBezTo>
                  <a:cubicBezTo>
                    <a:pt x="16290" y="2406"/>
                    <a:pt x="16304" y="1247"/>
                    <a:pt x="16322" y="87"/>
                  </a:cubicBezTo>
                  <a:cubicBezTo>
                    <a:pt x="16322" y="44"/>
                    <a:pt x="16285" y="0"/>
                    <a:pt x="162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16;p2">
              <a:extLst>
                <a:ext uri="{FF2B5EF4-FFF2-40B4-BE49-F238E27FC236}">
                  <a16:creationId xmlns:a16="http://schemas.microsoft.com/office/drawing/2014/main" id="{2B5E27DF-1287-4E9F-A502-028FDD1EB624}"/>
                </a:ext>
              </a:extLst>
            </p:cNvPr>
            <p:cNvSpPr/>
            <p:nvPr/>
          </p:nvSpPr>
          <p:spPr>
            <a:xfrm>
              <a:off x="1680864" y="-415264"/>
              <a:ext cx="351571" cy="273662"/>
            </a:xfrm>
            <a:custGeom>
              <a:avLst/>
              <a:gdLst/>
              <a:ahLst/>
              <a:cxnLst/>
              <a:rect l="l" t="t" r="r" b="b"/>
              <a:pathLst>
                <a:path w="1435" h="1117" extrusionOk="0">
                  <a:moveTo>
                    <a:pt x="810" y="121"/>
                  </a:moveTo>
                  <a:lnTo>
                    <a:pt x="810" y="121"/>
                  </a:lnTo>
                  <a:cubicBezTo>
                    <a:pt x="1276" y="142"/>
                    <a:pt x="1258" y="990"/>
                    <a:pt x="743" y="990"/>
                  </a:cubicBezTo>
                  <a:cubicBezTo>
                    <a:pt x="700" y="990"/>
                    <a:pt x="655" y="984"/>
                    <a:pt x="605" y="972"/>
                  </a:cubicBezTo>
                  <a:cubicBezTo>
                    <a:pt x="355" y="913"/>
                    <a:pt x="132" y="740"/>
                    <a:pt x="246" y="458"/>
                  </a:cubicBezTo>
                  <a:cubicBezTo>
                    <a:pt x="317" y="272"/>
                    <a:pt x="467" y="124"/>
                    <a:pt x="663" y="124"/>
                  </a:cubicBezTo>
                  <a:cubicBezTo>
                    <a:pt x="693" y="124"/>
                    <a:pt x="724" y="128"/>
                    <a:pt x="755" y="135"/>
                  </a:cubicBezTo>
                  <a:cubicBezTo>
                    <a:pt x="760" y="136"/>
                    <a:pt x="764" y="136"/>
                    <a:pt x="767" y="136"/>
                  </a:cubicBezTo>
                  <a:cubicBezTo>
                    <a:pt x="785" y="136"/>
                    <a:pt x="799" y="129"/>
                    <a:pt x="810" y="121"/>
                  </a:cubicBezTo>
                  <a:close/>
                  <a:moveTo>
                    <a:pt x="784" y="1"/>
                  </a:moveTo>
                  <a:cubicBezTo>
                    <a:pt x="755" y="1"/>
                    <a:pt x="724" y="3"/>
                    <a:pt x="692" y="8"/>
                  </a:cubicBezTo>
                  <a:cubicBezTo>
                    <a:pt x="683" y="7"/>
                    <a:pt x="675" y="7"/>
                    <a:pt x="666" y="7"/>
                  </a:cubicBezTo>
                  <a:cubicBezTo>
                    <a:pt x="401" y="7"/>
                    <a:pt x="189" y="211"/>
                    <a:pt x="110" y="471"/>
                  </a:cubicBezTo>
                  <a:cubicBezTo>
                    <a:pt x="1" y="844"/>
                    <a:pt x="360" y="1072"/>
                    <a:pt x="687" y="1113"/>
                  </a:cubicBezTo>
                  <a:cubicBezTo>
                    <a:pt x="711" y="1115"/>
                    <a:pt x="734" y="1117"/>
                    <a:pt x="757" y="1117"/>
                  </a:cubicBezTo>
                  <a:cubicBezTo>
                    <a:pt x="1405" y="1117"/>
                    <a:pt x="1434" y="1"/>
                    <a:pt x="784" y="1"/>
                  </a:cubicBezTo>
                  <a:close/>
                </a:path>
              </a:pathLst>
            </a:custGeom>
            <a:solidFill>
              <a:srgbClr val="3F3F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17;p2">
              <a:extLst>
                <a:ext uri="{FF2B5EF4-FFF2-40B4-BE49-F238E27FC236}">
                  <a16:creationId xmlns:a16="http://schemas.microsoft.com/office/drawing/2014/main" id="{DAAEF99C-F3BA-4D0B-98E2-B357E30FDA3C}"/>
                </a:ext>
              </a:extLst>
            </p:cNvPr>
            <p:cNvSpPr/>
            <p:nvPr/>
          </p:nvSpPr>
          <p:spPr>
            <a:xfrm>
              <a:off x="2145381" y="-416979"/>
              <a:ext cx="318987" cy="277092"/>
            </a:xfrm>
            <a:custGeom>
              <a:avLst/>
              <a:gdLst/>
              <a:ahLst/>
              <a:cxnLst/>
              <a:rect l="l" t="t" r="r" b="b"/>
              <a:pathLst>
                <a:path w="1302" h="1131" extrusionOk="0">
                  <a:moveTo>
                    <a:pt x="686" y="118"/>
                  </a:moveTo>
                  <a:cubicBezTo>
                    <a:pt x="718" y="118"/>
                    <a:pt x="750" y="121"/>
                    <a:pt x="783" y="128"/>
                  </a:cubicBezTo>
                  <a:cubicBezTo>
                    <a:pt x="1060" y="187"/>
                    <a:pt x="1201" y="483"/>
                    <a:pt x="1051" y="729"/>
                  </a:cubicBezTo>
                  <a:cubicBezTo>
                    <a:pt x="957" y="884"/>
                    <a:pt x="761" y="1008"/>
                    <a:pt x="574" y="1008"/>
                  </a:cubicBezTo>
                  <a:cubicBezTo>
                    <a:pt x="537" y="1008"/>
                    <a:pt x="500" y="1003"/>
                    <a:pt x="465" y="992"/>
                  </a:cubicBezTo>
                  <a:cubicBezTo>
                    <a:pt x="233" y="920"/>
                    <a:pt x="110" y="578"/>
                    <a:pt x="224" y="369"/>
                  </a:cubicBezTo>
                  <a:cubicBezTo>
                    <a:pt x="228" y="356"/>
                    <a:pt x="233" y="342"/>
                    <a:pt x="228" y="333"/>
                  </a:cubicBezTo>
                  <a:cubicBezTo>
                    <a:pt x="355" y="214"/>
                    <a:pt x="514" y="118"/>
                    <a:pt x="686" y="118"/>
                  </a:cubicBezTo>
                  <a:close/>
                  <a:moveTo>
                    <a:pt x="698" y="0"/>
                  </a:moveTo>
                  <a:cubicBezTo>
                    <a:pt x="478" y="0"/>
                    <a:pt x="263" y="122"/>
                    <a:pt x="105" y="283"/>
                  </a:cubicBezTo>
                  <a:cubicBezTo>
                    <a:pt x="83" y="306"/>
                    <a:pt x="87" y="333"/>
                    <a:pt x="96" y="356"/>
                  </a:cubicBezTo>
                  <a:cubicBezTo>
                    <a:pt x="1" y="601"/>
                    <a:pt x="110" y="942"/>
                    <a:pt x="337" y="1074"/>
                  </a:cubicBezTo>
                  <a:cubicBezTo>
                    <a:pt x="407" y="1113"/>
                    <a:pt x="483" y="1130"/>
                    <a:pt x="562" y="1130"/>
                  </a:cubicBezTo>
                  <a:cubicBezTo>
                    <a:pt x="776" y="1130"/>
                    <a:pt x="1003" y="1001"/>
                    <a:pt x="1120" y="838"/>
                  </a:cubicBezTo>
                  <a:cubicBezTo>
                    <a:pt x="1301" y="592"/>
                    <a:pt x="1256" y="237"/>
                    <a:pt x="988" y="78"/>
                  </a:cubicBezTo>
                  <a:cubicBezTo>
                    <a:pt x="893" y="24"/>
                    <a:pt x="795" y="0"/>
                    <a:pt x="698" y="0"/>
                  </a:cubicBezTo>
                  <a:close/>
                </a:path>
              </a:pathLst>
            </a:custGeom>
            <a:solidFill>
              <a:srgbClr val="3F3F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18;p2">
              <a:extLst>
                <a:ext uri="{FF2B5EF4-FFF2-40B4-BE49-F238E27FC236}">
                  <a16:creationId xmlns:a16="http://schemas.microsoft.com/office/drawing/2014/main" id="{C2DECFCC-0A9D-4037-8D4B-6B349543C853}"/>
                </a:ext>
              </a:extLst>
            </p:cNvPr>
            <p:cNvSpPr/>
            <p:nvPr/>
          </p:nvSpPr>
          <p:spPr>
            <a:xfrm>
              <a:off x="2622393" y="-410119"/>
              <a:ext cx="338832" cy="288117"/>
            </a:xfrm>
            <a:custGeom>
              <a:avLst/>
              <a:gdLst/>
              <a:ahLst/>
              <a:cxnLst/>
              <a:rect l="l" t="t" r="r" b="b"/>
              <a:pathLst>
                <a:path w="1383" h="1176" extrusionOk="0">
                  <a:moveTo>
                    <a:pt x="683" y="121"/>
                  </a:moveTo>
                  <a:cubicBezTo>
                    <a:pt x="739" y="121"/>
                    <a:pt x="796" y="129"/>
                    <a:pt x="851" y="146"/>
                  </a:cubicBezTo>
                  <a:cubicBezTo>
                    <a:pt x="851" y="150"/>
                    <a:pt x="855" y="150"/>
                    <a:pt x="860" y="155"/>
                  </a:cubicBezTo>
                  <a:cubicBezTo>
                    <a:pt x="1105" y="296"/>
                    <a:pt x="1237" y="496"/>
                    <a:pt x="1073" y="769"/>
                  </a:cubicBezTo>
                  <a:cubicBezTo>
                    <a:pt x="975" y="933"/>
                    <a:pt x="811" y="1057"/>
                    <a:pt x="631" y="1057"/>
                  </a:cubicBezTo>
                  <a:cubicBezTo>
                    <a:pt x="561" y="1057"/>
                    <a:pt x="490" y="1038"/>
                    <a:pt x="419" y="996"/>
                  </a:cubicBezTo>
                  <a:cubicBezTo>
                    <a:pt x="200" y="864"/>
                    <a:pt x="137" y="555"/>
                    <a:pt x="269" y="337"/>
                  </a:cubicBezTo>
                  <a:cubicBezTo>
                    <a:pt x="360" y="191"/>
                    <a:pt x="519" y="121"/>
                    <a:pt x="683" y="121"/>
                  </a:cubicBezTo>
                  <a:close/>
                  <a:moveTo>
                    <a:pt x="685" y="0"/>
                  </a:moveTo>
                  <a:cubicBezTo>
                    <a:pt x="462" y="0"/>
                    <a:pt x="244" y="115"/>
                    <a:pt x="141" y="328"/>
                  </a:cubicBezTo>
                  <a:cubicBezTo>
                    <a:pt x="0" y="619"/>
                    <a:pt x="118" y="987"/>
                    <a:pt x="410" y="1123"/>
                  </a:cubicBezTo>
                  <a:cubicBezTo>
                    <a:pt x="485" y="1160"/>
                    <a:pt x="560" y="1176"/>
                    <a:pt x="633" y="1176"/>
                  </a:cubicBezTo>
                  <a:cubicBezTo>
                    <a:pt x="853" y="1176"/>
                    <a:pt x="1052" y="1026"/>
                    <a:pt x="1178" y="828"/>
                  </a:cubicBezTo>
                  <a:cubicBezTo>
                    <a:pt x="1383" y="500"/>
                    <a:pt x="1224" y="232"/>
                    <a:pt x="928" y="55"/>
                  </a:cubicBezTo>
                  <a:cubicBezTo>
                    <a:pt x="919" y="50"/>
                    <a:pt x="914" y="41"/>
                    <a:pt x="901" y="37"/>
                  </a:cubicBezTo>
                  <a:cubicBezTo>
                    <a:pt x="831" y="12"/>
                    <a:pt x="758" y="0"/>
                    <a:pt x="685" y="0"/>
                  </a:cubicBezTo>
                  <a:close/>
                </a:path>
              </a:pathLst>
            </a:custGeom>
            <a:solidFill>
              <a:srgbClr val="3F3F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19;p2">
              <a:extLst>
                <a:ext uri="{FF2B5EF4-FFF2-40B4-BE49-F238E27FC236}">
                  <a16:creationId xmlns:a16="http://schemas.microsoft.com/office/drawing/2014/main" id="{4031F9D2-3ED9-4590-93F2-FACA8F3EB7BC}"/>
                </a:ext>
              </a:extLst>
            </p:cNvPr>
            <p:cNvSpPr/>
            <p:nvPr/>
          </p:nvSpPr>
          <p:spPr>
            <a:xfrm>
              <a:off x="3084706" y="-378270"/>
              <a:ext cx="352551" cy="273417"/>
            </a:xfrm>
            <a:custGeom>
              <a:avLst/>
              <a:gdLst/>
              <a:ahLst/>
              <a:cxnLst/>
              <a:rect l="l" t="t" r="r" b="b"/>
              <a:pathLst>
                <a:path w="1439" h="1116" extrusionOk="0">
                  <a:moveTo>
                    <a:pt x="815" y="120"/>
                  </a:moveTo>
                  <a:lnTo>
                    <a:pt x="815" y="120"/>
                  </a:lnTo>
                  <a:cubicBezTo>
                    <a:pt x="1277" y="146"/>
                    <a:pt x="1257" y="993"/>
                    <a:pt x="744" y="993"/>
                  </a:cubicBezTo>
                  <a:cubicBezTo>
                    <a:pt x="702" y="993"/>
                    <a:pt x="658" y="987"/>
                    <a:pt x="610" y="975"/>
                  </a:cubicBezTo>
                  <a:cubicBezTo>
                    <a:pt x="355" y="912"/>
                    <a:pt x="137" y="743"/>
                    <a:pt x="246" y="457"/>
                  </a:cubicBezTo>
                  <a:cubicBezTo>
                    <a:pt x="321" y="271"/>
                    <a:pt x="472" y="123"/>
                    <a:pt x="668" y="123"/>
                  </a:cubicBezTo>
                  <a:cubicBezTo>
                    <a:pt x="697" y="123"/>
                    <a:pt x="728" y="127"/>
                    <a:pt x="760" y="134"/>
                  </a:cubicBezTo>
                  <a:cubicBezTo>
                    <a:pt x="766" y="135"/>
                    <a:pt x="771" y="136"/>
                    <a:pt x="776" y="136"/>
                  </a:cubicBezTo>
                  <a:cubicBezTo>
                    <a:pt x="792" y="136"/>
                    <a:pt x="804" y="131"/>
                    <a:pt x="815" y="120"/>
                  </a:cubicBezTo>
                  <a:close/>
                  <a:moveTo>
                    <a:pt x="785" y="0"/>
                  </a:moveTo>
                  <a:cubicBezTo>
                    <a:pt x="757" y="0"/>
                    <a:pt x="727" y="2"/>
                    <a:pt x="696" y="7"/>
                  </a:cubicBezTo>
                  <a:cubicBezTo>
                    <a:pt x="688" y="6"/>
                    <a:pt x="679" y="6"/>
                    <a:pt x="671" y="6"/>
                  </a:cubicBezTo>
                  <a:cubicBezTo>
                    <a:pt x="405" y="6"/>
                    <a:pt x="194" y="211"/>
                    <a:pt x="114" y="471"/>
                  </a:cubicBezTo>
                  <a:cubicBezTo>
                    <a:pt x="1" y="843"/>
                    <a:pt x="360" y="1071"/>
                    <a:pt x="692" y="1112"/>
                  </a:cubicBezTo>
                  <a:cubicBezTo>
                    <a:pt x="716" y="1114"/>
                    <a:pt x="739" y="1116"/>
                    <a:pt x="762" y="1116"/>
                  </a:cubicBezTo>
                  <a:cubicBezTo>
                    <a:pt x="1410" y="1116"/>
                    <a:pt x="1439" y="0"/>
                    <a:pt x="785" y="0"/>
                  </a:cubicBezTo>
                  <a:close/>
                </a:path>
              </a:pathLst>
            </a:custGeom>
            <a:solidFill>
              <a:srgbClr val="3F3F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20;p2">
              <a:extLst>
                <a:ext uri="{FF2B5EF4-FFF2-40B4-BE49-F238E27FC236}">
                  <a16:creationId xmlns:a16="http://schemas.microsoft.com/office/drawing/2014/main" id="{6B0ED7B5-BBFC-43D1-A6F4-4177209AEA25}"/>
                </a:ext>
              </a:extLst>
            </p:cNvPr>
            <p:cNvSpPr/>
            <p:nvPr/>
          </p:nvSpPr>
          <p:spPr>
            <a:xfrm>
              <a:off x="3585973" y="-379985"/>
              <a:ext cx="318987" cy="277337"/>
            </a:xfrm>
            <a:custGeom>
              <a:avLst/>
              <a:gdLst/>
              <a:ahLst/>
              <a:cxnLst/>
              <a:rect l="l" t="t" r="r" b="b"/>
              <a:pathLst>
                <a:path w="1302" h="1132" extrusionOk="0">
                  <a:moveTo>
                    <a:pt x="686" y="117"/>
                  </a:moveTo>
                  <a:cubicBezTo>
                    <a:pt x="718" y="117"/>
                    <a:pt x="750" y="120"/>
                    <a:pt x="783" y="127"/>
                  </a:cubicBezTo>
                  <a:cubicBezTo>
                    <a:pt x="1061" y="186"/>
                    <a:pt x="1202" y="482"/>
                    <a:pt x="1051" y="732"/>
                  </a:cubicBezTo>
                  <a:cubicBezTo>
                    <a:pt x="961" y="884"/>
                    <a:pt x="762" y="1007"/>
                    <a:pt x="575" y="1007"/>
                  </a:cubicBezTo>
                  <a:cubicBezTo>
                    <a:pt x="537" y="1007"/>
                    <a:pt x="500" y="1002"/>
                    <a:pt x="465" y="991"/>
                  </a:cubicBezTo>
                  <a:cubicBezTo>
                    <a:pt x="233" y="923"/>
                    <a:pt x="110" y="578"/>
                    <a:pt x="224" y="368"/>
                  </a:cubicBezTo>
                  <a:cubicBezTo>
                    <a:pt x="233" y="355"/>
                    <a:pt x="233" y="346"/>
                    <a:pt x="228" y="332"/>
                  </a:cubicBezTo>
                  <a:cubicBezTo>
                    <a:pt x="355" y="213"/>
                    <a:pt x="514" y="117"/>
                    <a:pt x="686" y="117"/>
                  </a:cubicBezTo>
                  <a:close/>
                  <a:moveTo>
                    <a:pt x="702" y="0"/>
                  </a:moveTo>
                  <a:cubicBezTo>
                    <a:pt x="480" y="0"/>
                    <a:pt x="264" y="125"/>
                    <a:pt x="106" y="287"/>
                  </a:cubicBezTo>
                  <a:cubicBezTo>
                    <a:pt x="83" y="309"/>
                    <a:pt x="87" y="337"/>
                    <a:pt x="101" y="355"/>
                  </a:cubicBezTo>
                  <a:cubicBezTo>
                    <a:pt x="1" y="600"/>
                    <a:pt x="110" y="941"/>
                    <a:pt x="342" y="1073"/>
                  </a:cubicBezTo>
                  <a:cubicBezTo>
                    <a:pt x="411" y="1114"/>
                    <a:pt x="487" y="1131"/>
                    <a:pt x="566" y="1131"/>
                  </a:cubicBezTo>
                  <a:cubicBezTo>
                    <a:pt x="779" y="1131"/>
                    <a:pt x="1007" y="1001"/>
                    <a:pt x="1120" y="841"/>
                  </a:cubicBezTo>
                  <a:cubicBezTo>
                    <a:pt x="1302" y="596"/>
                    <a:pt x="1256" y="236"/>
                    <a:pt x="988" y="77"/>
                  </a:cubicBezTo>
                  <a:cubicBezTo>
                    <a:pt x="894" y="24"/>
                    <a:pt x="798" y="0"/>
                    <a:pt x="702" y="0"/>
                  </a:cubicBezTo>
                  <a:close/>
                </a:path>
              </a:pathLst>
            </a:custGeom>
            <a:solidFill>
              <a:srgbClr val="3F3F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21;p2">
              <a:extLst>
                <a:ext uri="{FF2B5EF4-FFF2-40B4-BE49-F238E27FC236}">
                  <a16:creationId xmlns:a16="http://schemas.microsoft.com/office/drawing/2014/main" id="{18CE111D-0F08-44F3-A51A-F38D0A083130}"/>
                </a:ext>
              </a:extLst>
            </p:cNvPr>
            <p:cNvSpPr/>
            <p:nvPr/>
          </p:nvSpPr>
          <p:spPr>
            <a:xfrm>
              <a:off x="4070825" y="-385620"/>
              <a:ext cx="340057" cy="287627"/>
            </a:xfrm>
            <a:custGeom>
              <a:avLst/>
              <a:gdLst/>
              <a:ahLst/>
              <a:cxnLst/>
              <a:rect l="l" t="t" r="r" b="b"/>
              <a:pathLst>
                <a:path w="1388" h="1174" extrusionOk="0">
                  <a:moveTo>
                    <a:pt x="684" y="119"/>
                  </a:moveTo>
                  <a:cubicBezTo>
                    <a:pt x="740" y="119"/>
                    <a:pt x="796" y="128"/>
                    <a:pt x="851" y="146"/>
                  </a:cubicBezTo>
                  <a:cubicBezTo>
                    <a:pt x="855" y="146"/>
                    <a:pt x="855" y="150"/>
                    <a:pt x="860" y="155"/>
                  </a:cubicBezTo>
                  <a:cubicBezTo>
                    <a:pt x="1105" y="296"/>
                    <a:pt x="1242" y="496"/>
                    <a:pt x="1078" y="769"/>
                  </a:cubicBezTo>
                  <a:cubicBezTo>
                    <a:pt x="980" y="933"/>
                    <a:pt x="813" y="1057"/>
                    <a:pt x="633" y="1057"/>
                  </a:cubicBezTo>
                  <a:cubicBezTo>
                    <a:pt x="564" y="1057"/>
                    <a:pt x="493" y="1038"/>
                    <a:pt x="423" y="996"/>
                  </a:cubicBezTo>
                  <a:cubicBezTo>
                    <a:pt x="200" y="860"/>
                    <a:pt x="141" y="555"/>
                    <a:pt x="273" y="337"/>
                  </a:cubicBezTo>
                  <a:cubicBezTo>
                    <a:pt x="364" y="192"/>
                    <a:pt x="523" y="119"/>
                    <a:pt x="684" y="119"/>
                  </a:cubicBezTo>
                  <a:close/>
                  <a:moveTo>
                    <a:pt x="685" y="0"/>
                  </a:moveTo>
                  <a:cubicBezTo>
                    <a:pt x="462" y="0"/>
                    <a:pt x="244" y="115"/>
                    <a:pt x="141" y="328"/>
                  </a:cubicBezTo>
                  <a:cubicBezTo>
                    <a:pt x="0" y="619"/>
                    <a:pt x="118" y="987"/>
                    <a:pt x="409" y="1124"/>
                  </a:cubicBezTo>
                  <a:cubicBezTo>
                    <a:pt x="486" y="1158"/>
                    <a:pt x="561" y="1174"/>
                    <a:pt x="634" y="1174"/>
                  </a:cubicBezTo>
                  <a:cubicBezTo>
                    <a:pt x="856" y="1174"/>
                    <a:pt x="1055" y="1027"/>
                    <a:pt x="1178" y="828"/>
                  </a:cubicBezTo>
                  <a:cubicBezTo>
                    <a:pt x="1387" y="501"/>
                    <a:pt x="1228" y="228"/>
                    <a:pt x="928" y="55"/>
                  </a:cubicBezTo>
                  <a:cubicBezTo>
                    <a:pt x="923" y="46"/>
                    <a:pt x="914" y="41"/>
                    <a:pt x="901" y="37"/>
                  </a:cubicBezTo>
                  <a:cubicBezTo>
                    <a:pt x="831" y="12"/>
                    <a:pt x="758" y="0"/>
                    <a:pt x="685" y="0"/>
                  </a:cubicBezTo>
                  <a:close/>
                </a:path>
              </a:pathLst>
            </a:custGeom>
            <a:solidFill>
              <a:srgbClr val="3F3F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22;p2">
              <a:extLst>
                <a:ext uri="{FF2B5EF4-FFF2-40B4-BE49-F238E27FC236}">
                  <a16:creationId xmlns:a16="http://schemas.microsoft.com/office/drawing/2014/main" id="{EF84C8D9-6F6D-456A-A75A-E83C68844600}"/>
                </a:ext>
              </a:extLst>
            </p:cNvPr>
            <p:cNvSpPr/>
            <p:nvPr/>
          </p:nvSpPr>
          <p:spPr>
            <a:xfrm>
              <a:off x="4528728" y="-406199"/>
              <a:ext cx="351326" cy="273662"/>
            </a:xfrm>
            <a:custGeom>
              <a:avLst/>
              <a:gdLst/>
              <a:ahLst/>
              <a:cxnLst/>
              <a:rect l="l" t="t" r="r" b="b"/>
              <a:pathLst>
                <a:path w="1434" h="1117" extrusionOk="0">
                  <a:moveTo>
                    <a:pt x="810" y="121"/>
                  </a:moveTo>
                  <a:cubicBezTo>
                    <a:pt x="1277" y="146"/>
                    <a:pt x="1253" y="993"/>
                    <a:pt x="739" y="993"/>
                  </a:cubicBezTo>
                  <a:cubicBezTo>
                    <a:pt x="698" y="993"/>
                    <a:pt x="653" y="987"/>
                    <a:pt x="605" y="976"/>
                  </a:cubicBezTo>
                  <a:cubicBezTo>
                    <a:pt x="355" y="912"/>
                    <a:pt x="132" y="739"/>
                    <a:pt x="246" y="457"/>
                  </a:cubicBezTo>
                  <a:cubicBezTo>
                    <a:pt x="317" y="272"/>
                    <a:pt x="467" y="124"/>
                    <a:pt x="663" y="124"/>
                  </a:cubicBezTo>
                  <a:cubicBezTo>
                    <a:pt x="693" y="124"/>
                    <a:pt x="723" y="127"/>
                    <a:pt x="755" y="134"/>
                  </a:cubicBezTo>
                  <a:cubicBezTo>
                    <a:pt x="761" y="135"/>
                    <a:pt x="766" y="136"/>
                    <a:pt x="771" y="136"/>
                  </a:cubicBezTo>
                  <a:cubicBezTo>
                    <a:pt x="787" y="136"/>
                    <a:pt x="799" y="131"/>
                    <a:pt x="810" y="121"/>
                  </a:cubicBezTo>
                  <a:close/>
                  <a:moveTo>
                    <a:pt x="781" y="0"/>
                  </a:moveTo>
                  <a:cubicBezTo>
                    <a:pt x="752" y="0"/>
                    <a:pt x="722" y="3"/>
                    <a:pt x="691" y="7"/>
                  </a:cubicBezTo>
                  <a:cubicBezTo>
                    <a:pt x="683" y="7"/>
                    <a:pt x="674" y="6"/>
                    <a:pt x="666" y="6"/>
                  </a:cubicBezTo>
                  <a:cubicBezTo>
                    <a:pt x="400" y="6"/>
                    <a:pt x="189" y="211"/>
                    <a:pt x="109" y="471"/>
                  </a:cubicBezTo>
                  <a:cubicBezTo>
                    <a:pt x="0" y="844"/>
                    <a:pt x="355" y="1071"/>
                    <a:pt x="687" y="1112"/>
                  </a:cubicBezTo>
                  <a:cubicBezTo>
                    <a:pt x="711" y="1115"/>
                    <a:pt x="734" y="1116"/>
                    <a:pt x="757" y="1116"/>
                  </a:cubicBezTo>
                  <a:cubicBezTo>
                    <a:pt x="1405" y="1116"/>
                    <a:pt x="1434" y="0"/>
                    <a:pt x="781" y="0"/>
                  </a:cubicBezTo>
                  <a:close/>
                </a:path>
              </a:pathLst>
            </a:custGeom>
            <a:solidFill>
              <a:srgbClr val="3F3F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23;p2">
              <a:extLst>
                <a:ext uri="{FF2B5EF4-FFF2-40B4-BE49-F238E27FC236}">
                  <a16:creationId xmlns:a16="http://schemas.microsoft.com/office/drawing/2014/main" id="{BACB1EE0-793F-4B73-9B0C-E47667F0A4A6}"/>
                </a:ext>
              </a:extLst>
            </p:cNvPr>
            <p:cNvSpPr/>
            <p:nvPr/>
          </p:nvSpPr>
          <p:spPr>
            <a:xfrm>
              <a:off x="4954290" y="-463774"/>
              <a:ext cx="338832" cy="288362"/>
            </a:xfrm>
            <a:custGeom>
              <a:avLst/>
              <a:gdLst/>
              <a:ahLst/>
              <a:cxnLst/>
              <a:rect l="l" t="t" r="r" b="b"/>
              <a:pathLst>
                <a:path w="1383" h="1177" extrusionOk="0">
                  <a:moveTo>
                    <a:pt x="681" y="122"/>
                  </a:moveTo>
                  <a:cubicBezTo>
                    <a:pt x="737" y="122"/>
                    <a:pt x="793" y="130"/>
                    <a:pt x="846" y="146"/>
                  </a:cubicBezTo>
                  <a:cubicBezTo>
                    <a:pt x="851" y="151"/>
                    <a:pt x="855" y="151"/>
                    <a:pt x="855" y="156"/>
                  </a:cubicBezTo>
                  <a:cubicBezTo>
                    <a:pt x="1106" y="297"/>
                    <a:pt x="1237" y="497"/>
                    <a:pt x="1074" y="769"/>
                  </a:cubicBezTo>
                  <a:cubicBezTo>
                    <a:pt x="975" y="933"/>
                    <a:pt x="808" y="1057"/>
                    <a:pt x="629" y="1057"/>
                  </a:cubicBezTo>
                  <a:cubicBezTo>
                    <a:pt x="560" y="1057"/>
                    <a:pt x="489" y="1039"/>
                    <a:pt x="419" y="997"/>
                  </a:cubicBezTo>
                  <a:cubicBezTo>
                    <a:pt x="201" y="865"/>
                    <a:pt x="137" y="556"/>
                    <a:pt x="269" y="337"/>
                  </a:cubicBezTo>
                  <a:cubicBezTo>
                    <a:pt x="360" y="192"/>
                    <a:pt x="520" y="122"/>
                    <a:pt x="681" y="122"/>
                  </a:cubicBezTo>
                  <a:close/>
                  <a:moveTo>
                    <a:pt x="685" y="1"/>
                  </a:moveTo>
                  <a:cubicBezTo>
                    <a:pt x="462" y="1"/>
                    <a:pt x="243" y="115"/>
                    <a:pt x="137" y="328"/>
                  </a:cubicBezTo>
                  <a:cubicBezTo>
                    <a:pt x="0" y="619"/>
                    <a:pt x="114" y="988"/>
                    <a:pt x="410" y="1124"/>
                  </a:cubicBezTo>
                  <a:cubicBezTo>
                    <a:pt x="485" y="1160"/>
                    <a:pt x="560" y="1176"/>
                    <a:pt x="633" y="1176"/>
                  </a:cubicBezTo>
                  <a:cubicBezTo>
                    <a:pt x="853" y="1176"/>
                    <a:pt x="1051" y="1027"/>
                    <a:pt x="1174" y="829"/>
                  </a:cubicBezTo>
                  <a:cubicBezTo>
                    <a:pt x="1383" y="501"/>
                    <a:pt x="1224" y="233"/>
                    <a:pt x="928" y="56"/>
                  </a:cubicBezTo>
                  <a:cubicBezTo>
                    <a:pt x="919" y="51"/>
                    <a:pt x="910" y="42"/>
                    <a:pt x="901" y="37"/>
                  </a:cubicBezTo>
                  <a:cubicBezTo>
                    <a:pt x="831" y="13"/>
                    <a:pt x="758" y="1"/>
                    <a:pt x="685" y="1"/>
                  </a:cubicBezTo>
                  <a:close/>
                </a:path>
              </a:pathLst>
            </a:custGeom>
            <a:solidFill>
              <a:srgbClr val="3F3F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24;p2">
              <a:extLst>
                <a:ext uri="{FF2B5EF4-FFF2-40B4-BE49-F238E27FC236}">
                  <a16:creationId xmlns:a16="http://schemas.microsoft.com/office/drawing/2014/main" id="{B828B457-CE4A-4193-B7E1-175D7C5F0B9D}"/>
                </a:ext>
              </a:extLst>
            </p:cNvPr>
            <p:cNvSpPr/>
            <p:nvPr/>
          </p:nvSpPr>
          <p:spPr>
            <a:xfrm>
              <a:off x="3832197" y="-1027515"/>
              <a:ext cx="2021474" cy="1423190"/>
            </a:xfrm>
            <a:custGeom>
              <a:avLst/>
              <a:gdLst/>
              <a:ahLst/>
              <a:cxnLst/>
              <a:rect l="l" t="t" r="r" b="b"/>
              <a:pathLst>
                <a:path w="8251" h="5809" extrusionOk="0">
                  <a:moveTo>
                    <a:pt x="1206" y="1"/>
                  </a:moveTo>
                  <a:lnTo>
                    <a:pt x="1329" y="478"/>
                  </a:lnTo>
                  <a:lnTo>
                    <a:pt x="1211" y="483"/>
                  </a:lnTo>
                  <a:lnTo>
                    <a:pt x="865" y="501"/>
                  </a:lnTo>
                  <a:cubicBezTo>
                    <a:pt x="865" y="501"/>
                    <a:pt x="911" y="638"/>
                    <a:pt x="961" y="715"/>
                  </a:cubicBezTo>
                  <a:cubicBezTo>
                    <a:pt x="1006" y="788"/>
                    <a:pt x="924" y="860"/>
                    <a:pt x="883" y="901"/>
                  </a:cubicBezTo>
                  <a:cubicBezTo>
                    <a:pt x="842" y="942"/>
                    <a:pt x="592" y="1033"/>
                    <a:pt x="592" y="1033"/>
                  </a:cubicBezTo>
                  <a:cubicBezTo>
                    <a:pt x="592" y="1033"/>
                    <a:pt x="547" y="1101"/>
                    <a:pt x="547" y="1142"/>
                  </a:cubicBezTo>
                  <a:cubicBezTo>
                    <a:pt x="547" y="1179"/>
                    <a:pt x="679" y="1406"/>
                    <a:pt x="679" y="1406"/>
                  </a:cubicBezTo>
                  <a:lnTo>
                    <a:pt x="187" y="1429"/>
                  </a:lnTo>
                  <a:lnTo>
                    <a:pt x="269" y="1556"/>
                  </a:lnTo>
                  <a:lnTo>
                    <a:pt x="419" y="1852"/>
                  </a:lnTo>
                  <a:lnTo>
                    <a:pt x="1" y="1911"/>
                  </a:lnTo>
                  <a:cubicBezTo>
                    <a:pt x="1" y="1911"/>
                    <a:pt x="56" y="1979"/>
                    <a:pt x="110" y="2043"/>
                  </a:cubicBezTo>
                  <a:cubicBezTo>
                    <a:pt x="165" y="2106"/>
                    <a:pt x="760" y="2466"/>
                    <a:pt x="911" y="2548"/>
                  </a:cubicBezTo>
                  <a:cubicBezTo>
                    <a:pt x="1056" y="2629"/>
                    <a:pt x="1643" y="3034"/>
                    <a:pt x="1779" y="3102"/>
                  </a:cubicBezTo>
                  <a:cubicBezTo>
                    <a:pt x="1916" y="3166"/>
                    <a:pt x="3303" y="3912"/>
                    <a:pt x="3494" y="3994"/>
                  </a:cubicBezTo>
                  <a:cubicBezTo>
                    <a:pt x="3685" y="4071"/>
                    <a:pt x="5472" y="4958"/>
                    <a:pt x="6031" y="5235"/>
                  </a:cubicBezTo>
                  <a:cubicBezTo>
                    <a:pt x="6586" y="5508"/>
                    <a:pt x="7373" y="5808"/>
                    <a:pt x="7373" y="5808"/>
                  </a:cubicBezTo>
                  <a:cubicBezTo>
                    <a:pt x="7373" y="5808"/>
                    <a:pt x="7304" y="5640"/>
                    <a:pt x="7282" y="5576"/>
                  </a:cubicBezTo>
                  <a:cubicBezTo>
                    <a:pt x="7264" y="5508"/>
                    <a:pt x="7259" y="5235"/>
                    <a:pt x="7259" y="5235"/>
                  </a:cubicBezTo>
                  <a:lnTo>
                    <a:pt x="7600" y="5199"/>
                  </a:lnTo>
                  <a:lnTo>
                    <a:pt x="7473" y="4680"/>
                  </a:lnTo>
                  <a:lnTo>
                    <a:pt x="7868" y="4535"/>
                  </a:lnTo>
                  <a:lnTo>
                    <a:pt x="7787" y="4075"/>
                  </a:lnTo>
                  <a:lnTo>
                    <a:pt x="8250" y="3848"/>
                  </a:lnTo>
                  <a:lnTo>
                    <a:pt x="8178" y="3807"/>
                  </a:lnTo>
                  <a:cubicBezTo>
                    <a:pt x="8178" y="3807"/>
                    <a:pt x="7023" y="3189"/>
                    <a:pt x="6963" y="3139"/>
                  </a:cubicBezTo>
                  <a:cubicBezTo>
                    <a:pt x="6900" y="3089"/>
                    <a:pt x="4744" y="1947"/>
                    <a:pt x="4744" y="1947"/>
                  </a:cubicBezTo>
                  <a:cubicBezTo>
                    <a:pt x="4744" y="1947"/>
                    <a:pt x="3057" y="1033"/>
                    <a:pt x="2407" y="665"/>
                  </a:cubicBezTo>
                  <a:cubicBezTo>
                    <a:pt x="1752" y="292"/>
                    <a:pt x="1224" y="1"/>
                    <a:pt x="1206" y="1"/>
                  </a:cubicBezTo>
                  <a:close/>
                </a:path>
              </a:pathLst>
            </a:custGeom>
            <a:solidFill>
              <a:srgbClr val="F6E28D"/>
            </a:solidFill>
            <a:ln>
              <a:solidFill>
                <a:srgbClr val="FFA72D"/>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25;p2">
              <a:extLst>
                <a:ext uri="{FF2B5EF4-FFF2-40B4-BE49-F238E27FC236}">
                  <a16:creationId xmlns:a16="http://schemas.microsoft.com/office/drawing/2014/main" id="{728A24C6-0790-40C9-9014-ECB28A7B39BB}"/>
                </a:ext>
              </a:extLst>
            </p:cNvPr>
            <p:cNvSpPr/>
            <p:nvPr/>
          </p:nvSpPr>
          <p:spPr>
            <a:xfrm>
              <a:off x="3806717" y="-1042950"/>
              <a:ext cx="2068024" cy="1457980"/>
            </a:xfrm>
            <a:custGeom>
              <a:avLst/>
              <a:gdLst/>
              <a:ahLst/>
              <a:cxnLst/>
              <a:rect l="l" t="t" r="r" b="b"/>
              <a:pathLst>
                <a:path w="8441" h="5951" extrusionOk="0">
                  <a:moveTo>
                    <a:pt x="1406" y="159"/>
                  </a:moveTo>
                  <a:cubicBezTo>
                    <a:pt x="1528" y="237"/>
                    <a:pt x="1651" y="309"/>
                    <a:pt x="1779" y="373"/>
                  </a:cubicBezTo>
                  <a:cubicBezTo>
                    <a:pt x="1779" y="373"/>
                    <a:pt x="1779" y="378"/>
                    <a:pt x="1774" y="382"/>
                  </a:cubicBezTo>
                  <a:cubicBezTo>
                    <a:pt x="3416" y="1292"/>
                    <a:pt x="5066" y="2178"/>
                    <a:pt x="6713" y="3070"/>
                  </a:cubicBezTo>
                  <a:cubicBezTo>
                    <a:pt x="7227" y="3352"/>
                    <a:pt x="7745" y="3629"/>
                    <a:pt x="8259" y="3907"/>
                  </a:cubicBezTo>
                  <a:cubicBezTo>
                    <a:pt x="8109" y="3975"/>
                    <a:pt x="7963" y="4043"/>
                    <a:pt x="7813" y="4111"/>
                  </a:cubicBezTo>
                  <a:cubicBezTo>
                    <a:pt x="7790" y="4125"/>
                    <a:pt x="7768" y="4152"/>
                    <a:pt x="7781" y="4184"/>
                  </a:cubicBezTo>
                  <a:cubicBezTo>
                    <a:pt x="7822" y="4316"/>
                    <a:pt x="7868" y="4448"/>
                    <a:pt x="7913" y="4580"/>
                  </a:cubicBezTo>
                  <a:cubicBezTo>
                    <a:pt x="7795" y="4616"/>
                    <a:pt x="7681" y="4657"/>
                    <a:pt x="7563" y="4693"/>
                  </a:cubicBezTo>
                  <a:cubicBezTo>
                    <a:pt x="7540" y="4702"/>
                    <a:pt x="7522" y="4734"/>
                    <a:pt x="7531" y="4762"/>
                  </a:cubicBezTo>
                  <a:cubicBezTo>
                    <a:pt x="7572" y="4921"/>
                    <a:pt x="7618" y="5084"/>
                    <a:pt x="7659" y="5248"/>
                  </a:cubicBezTo>
                  <a:cubicBezTo>
                    <a:pt x="7559" y="5266"/>
                    <a:pt x="7463" y="5280"/>
                    <a:pt x="7363" y="5298"/>
                  </a:cubicBezTo>
                  <a:cubicBezTo>
                    <a:pt x="7336" y="5303"/>
                    <a:pt x="7313" y="5325"/>
                    <a:pt x="7313" y="5357"/>
                  </a:cubicBezTo>
                  <a:cubicBezTo>
                    <a:pt x="7322" y="5516"/>
                    <a:pt x="7354" y="5671"/>
                    <a:pt x="7408" y="5817"/>
                  </a:cubicBezTo>
                  <a:cubicBezTo>
                    <a:pt x="7163" y="5744"/>
                    <a:pt x="6931" y="5626"/>
                    <a:pt x="6699" y="5516"/>
                  </a:cubicBezTo>
                  <a:cubicBezTo>
                    <a:pt x="6440" y="5389"/>
                    <a:pt x="6176" y="5266"/>
                    <a:pt x="5917" y="5139"/>
                  </a:cubicBezTo>
                  <a:cubicBezTo>
                    <a:pt x="5389" y="4884"/>
                    <a:pt x="4862" y="4625"/>
                    <a:pt x="4334" y="4366"/>
                  </a:cubicBezTo>
                  <a:cubicBezTo>
                    <a:pt x="3316" y="3857"/>
                    <a:pt x="2306" y="3334"/>
                    <a:pt x="1315" y="2770"/>
                  </a:cubicBezTo>
                  <a:cubicBezTo>
                    <a:pt x="1178" y="2683"/>
                    <a:pt x="1037" y="2597"/>
                    <a:pt x="896" y="2506"/>
                  </a:cubicBezTo>
                  <a:cubicBezTo>
                    <a:pt x="892" y="2506"/>
                    <a:pt x="892" y="2501"/>
                    <a:pt x="887" y="2501"/>
                  </a:cubicBezTo>
                  <a:cubicBezTo>
                    <a:pt x="864" y="2488"/>
                    <a:pt x="842" y="2474"/>
                    <a:pt x="819" y="2456"/>
                  </a:cubicBezTo>
                  <a:cubicBezTo>
                    <a:pt x="637" y="2342"/>
                    <a:pt x="460" y="2229"/>
                    <a:pt x="278" y="2119"/>
                  </a:cubicBezTo>
                  <a:cubicBezTo>
                    <a:pt x="237" y="2083"/>
                    <a:pt x="200" y="2047"/>
                    <a:pt x="164" y="2010"/>
                  </a:cubicBezTo>
                  <a:cubicBezTo>
                    <a:pt x="287" y="1987"/>
                    <a:pt x="405" y="1956"/>
                    <a:pt x="523" y="1915"/>
                  </a:cubicBezTo>
                  <a:cubicBezTo>
                    <a:pt x="555" y="1901"/>
                    <a:pt x="569" y="1860"/>
                    <a:pt x="555" y="1833"/>
                  </a:cubicBezTo>
                  <a:cubicBezTo>
                    <a:pt x="496" y="1737"/>
                    <a:pt x="442" y="1637"/>
                    <a:pt x="382" y="1542"/>
                  </a:cubicBezTo>
                  <a:cubicBezTo>
                    <a:pt x="514" y="1533"/>
                    <a:pt x="651" y="1519"/>
                    <a:pt x="783" y="1510"/>
                  </a:cubicBezTo>
                  <a:cubicBezTo>
                    <a:pt x="819" y="1505"/>
                    <a:pt x="842" y="1460"/>
                    <a:pt x="824" y="1428"/>
                  </a:cubicBezTo>
                  <a:cubicBezTo>
                    <a:pt x="796" y="1374"/>
                    <a:pt x="764" y="1324"/>
                    <a:pt x="737" y="1269"/>
                  </a:cubicBezTo>
                  <a:cubicBezTo>
                    <a:pt x="723" y="1251"/>
                    <a:pt x="714" y="1228"/>
                    <a:pt x="701" y="1210"/>
                  </a:cubicBezTo>
                  <a:cubicBezTo>
                    <a:pt x="687" y="1173"/>
                    <a:pt x="673" y="1173"/>
                    <a:pt x="696" y="1151"/>
                  </a:cubicBezTo>
                  <a:cubicBezTo>
                    <a:pt x="723" y="1119"/>
                    <a:pt x="805" y="1105"/>
                    <a:pt x="842" y="1087"/>
                  </a:cubicBezTo>
                  <a:cubicBezTo>
                    <a:pt x="887" y="1064"/>
                    <a:pt x="937" y="1051"/>
                    <a:pt x="983" y="1023"/>
                  </a:cubicBezTo>
                  <a:cubicBezTo>
                    <a:pt x="1155" y="928"/>
                    <a:pt x="1078" y="751"/>
                    <a:pt x="1024" y="600"/>
                  </a:cubicBezTo>
                  <a:cubicBezTo>
                    <a:pt x="1165" y="587"/>
                    <a:pt x="1301" y="582"/>
                    <a:pt x="1442" y="578"/>
                  </a:cubicBezTo>
                  <a:cubicBezTo>
                    <a:pt x="1474" y="578"/>
                    <a:pt x="1487" y="541"/>
                    <a:pt x="1483" y="514"/>
                  </a:cubicBezTo>
                  <a:cubicBezTo>
                    <a:pt x="1465" y="391"/>
                    <a:pt x="1437" y="273"/>
                    <a:pt x="1406" y="159"/>
                  </a:cubicBezTo>
                  <a:close/>
                  <a:moveTo>
                    <a:pt x="1329" y="0"/>
                  </a:moveTo>
                  <a:cubicBezTo>
                    <a:pt x="1301" y="0"/>
                    <a:pt x="1271" y="34"/>
                    <a:pt x="1278" y="64"/>
                  </a:cubicBezTo>
                  <a:cubicBezTo>
                    <a:pt x="1324" y="200"/>
                    <a:pt x="1360" y="341"/>
                    <a:pt x="1387" y="482"/>
                  </a:cubicBezTo>
                  <a:cubicBezTo>
                    <a:pt x="1242" y="487"/>
                    <a:pt x="1101" y="491"/>
                    <a:pt x="960" y="505"/>
                  </a:cubicBezTo>
                  <a:cubicBezTo>
                    <a:pt x="928" y="510"/>
                    <a:pt x="905" y="541"/>
                    <a:pt x="914" y="573"/>
                  </a:cubicBezTo>
                  <a:cubicBezTo>
                    <a:pt x="933" y="628"/>
                    <a:pt x="951" y="687"/>
                    <a:pt x="969" y="746"/>
                  </a:cubicBezTo>
                  <a:cubicBezTo>
                    <a:pt x="992" y="819"/>
                    <a:pt x="1024" y="882"/>
                    <a:pt x="937" y="932"/>
                  </a:cubicBezTo>
                  <a:cubicBezTo>
                    <a:pt x="842" y="996"/>
                    <a:pt x="728" y="1010"/>
                    <a:pt x="633" y="1069"/>
                  </a:cubicBezTo>
                  <a:cubicBezTo>
                    <a:pt x="587" y="1096"/>
                    <a:pt x="569" y="1142"/>
                    <a:pt x="582" y="1201"/>
                  </a:cubicBezTo>
                  <a:cubicBezTo>
                    <a:pt x="605" y="1269"/>
                    <a:pt x="651" y="1342"/>
                    <a:pt x="692" y="1410"/>
                  </a:cubicBezTo>
                  <a:cubicBezTo>
                    <a:pt x="560" y="1419"/>
                    <a:pt x="428" y="1433"/>
                    <a:pt x="296" y="1442"/>
                  </a:cubicBezTo>
                  <a:cubicBezTo>
                    <a:pt x="260" y="1446"/>
                    <a:pt x="237" y="1492"/>
                    <a:pt x="255" y="1524"/>
                  </a:cubicBezTo>
                  <a:cubicBezTo>
                    <a:pt x="314" y="1628"/>
                    <a:pt x="373" y="1733"/>
                    <a:pt x="432" y="1833"/>
                  </a:cubicBezTo>
                  <a:cubicBezTo>
                    <a:pt x="310" y="1874"/>
                    <a:pt x="191" y="1901"/>
                    <a:pt x="64" y="1919"/>
                  </a:cubicBezTo>
                  <a:cubicBezTo>
                    <a:pt x="19" y="1924"/>
                    <a:pt x="0" y="1978"/>
                    <a:pt x="28" y="2010"/>
                  </a:cubicBezTo>
                  <a:cubicBezTo>
                    <a:pt x="60" y="2051"/>
                    <a:pt x="91" y="2088"/>
                    <a:pt x="128" y="2119"/>
                  </a:cubicBezTo>
                  <a:cubicBezTo>
                    <a:pt x="178" y="2147"/>
                    <a:pt x="223" y="2178"/>
                    <a:pt x="269" y="2219"/>
                  </a:cubicBezTo>
                  <a:cubicBezTo>
                    <a:pt x="278" y="2219"/>
                    <a:pt x="287" y="2224"/>
                    <a:pt x="296" y="2229"/>
                  </a:cubicBezTo>
                  <a:cubicBezTo>
                    <a:pt x="301" y="2229"/>
                    <a:pt x="310" y="2233"/>
                    <a:pt x="314" y="2238"/>
                  </a:cubicBezTo>
                  <a:cubicBezTo>
                    <a:pt x="319" y="2238"/>
                    <a:pt x="319" y="2242"/>
                    <a:pt x="319" y="2242"/>
                  </a:cubicBezTo>
                  <a:cubicBezTo>
                    <a:pt x="432" y="2306"/>
                    <a:pt x="537" y="2379"/>
                    <a:pt x="642" y="2456"/>
                  </a:cubicBezTo>
                  <a:cubicBezTo>
                    <a:pt x="664" y="2470"/>
                    <a:pt x="683" y="2483"/>
                    <a:pt x="701" y="2501"/>
                  </a:cubicBezTo>
                  <a:lnTo>
                    <a:pt x="705" y="2501"/>
                  </a:lnTo>
                  <a:cubicBezTo>
                    <a:pt x="723" y="2515"/>
                    <a:pt x="746" y="2533"/>
                    <a:pt x="764" y="2547"/>
                  </a:cubicBezTo>
                  <a:cubicBezTo>
                    <a:pt x="792" y="2565"/>
                    <a:pt x="814" y="2583"/>
                    <a:pt x="837" y="2597"/>
                  </a:cubicBezTo>
                  <a:cubicBezTo>
                    <a:pt x="901" y="2638"/>
                    <a:pt x="960" y="2683"/>
                    <a:pt x="1024" y="2724"/>
                  </a:cubicBezTo>
                  <a:cubicBezTo>
                    <a:pt x="2552" y="3606"/>
                    <a:pt x="4130" y="4393"/>
                    <a:pt x="5712" y="5157"/>
                  </a:cubicBezTo>
                  <a:cubicBezTo>
                    <a:pt x="6008" y="5303"/>
                    <a:pt x="6303" y="5444"/>
                    <a:pt x="6599" y="5585"/>
                  </a:cubicBezTo>
                  <a:cubicBezTo>
                    <a:pt x="6885" y="5726"/>
                    <a:pt x="7172" y="5876"/>
                    <a:pt x="7486" y="5948"/>
                  </a:cubicBezTo>
                  <a:cubicBezTo>
                    <a:pt x="7490" y="5950"/>
                    <a:pt x="7494" y="5951"/>
                    <a:pt x="7499" y="5951"/>
                  </a:cubicBezTo>
                  <a:cubicBezTo>
                    <a:pt x="7533" y="5951"/>
                    <a:pt x="7557" y="5903"/>
                    <a:pt x="7540" y="5867"/>
                  </a:cubicBezTo>
                  <a:cubicBezTo>
                    <a:pt x="7468" y="5721"/>
                    <a:pt x="7427" y="5562"/>
                    <a:pt x="7413" y="5394"/>
                  </a:cubicBezTo>
                  <a:cubicBezTo>
                    <a:pt x="7518" y="5375"/>
                    <a:pt x="7622" y="5362"/>
                    <a:pt x="7722" y="5344"/>
                  </a:cubicBezTo>
                  <a:cubicBezTo>
                    <a:pt x="7754" y="5339"/>
                    <a:pt x="7781" y="5307"/>
                    <a:pt x="7772" y="5271"/>
                  </a:cubicBezTo>
                  <a:lnTo>
                    <a:pt x="7640" y="4775"/>
                  </a:lnTo>
                  <a:cubicBezTo>
                    <a:pt x="7754" y="4739"/>
                    <a:pt x="7872" y="4702"/>
                    <a:pt x="7991" y="4661"/>
                  </a:cubicBezTo>
                  <a:cubicBezTo>
                    <a:pt x="8013" y="4657"/>
                    <a:pt x="8036" y="4621"/>
                    <a:pt x="8027" y="4593"/>
                  </a:cubicBezTo>
                  <a:lnTo>
                    <a:pt x="7891" y="4189"/>
                  </a:lnTo>
                  <a:cubicBezTo>
                    <a:pt x="8059" y="4111"/>
                    <a:pt x="8222" y="4034"/>
                    <a:pt x="8386" y="3957"/>
                  </a:cubicBezTo>
                  <a:cubicBezTo>
                    <a:pt x="8427" y="3938"/>
                    <a:pt x="8441" y="3879"/>
                    <a:pt x="8400" y="3861"/>
                  </a:cubicBezTo>
                  <a:cubicBezTo>
                    <a:pt x="6476" y="2820"/>
                    <a:pt x="4548" y="1778"/>
                    <a:pt x="2620" y="751"/>
                  </a:cubicBezTo>
                  <a:cubicBezTo>
                    <a:pt x="2383" y="623"/>
                    <a:pt x="2151" y="500"/>
                    <a:pt x="1919" y="378"/>
                  </a:cubicBezTo>
                  <a:cubicBezTo>
                    <a:pt x="1915" y="378"/>
                    <a:pt x="1915" y="373"/>
                    <a:pt x="1910" y="369"/>
                  </a:cubicBezTo>
                  <a:cubicBezTo>
                    <a:pt x="1724" y="241"/>
                    <a:pt x="1533" y="132"/>
                    <a:pt x="1346" y="5"/>
                  </a:cubicBezTo>
                  <a:cubicBezTo>
                    <a:pt x="1341" y="2"/>
                    <a:pt x="1335" y="0"/>
                    <a:pt x="13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26;p2">
              <a:extLst>
                <a:ext uri="{FF2B5EF4-FFF2-40B4-BE49-F238E27FC236}">
                  <a16:creationId xmlns:a16="http://schemas.microsoft.com/office/drawing/2014/main" id="{DC6AAC68-CCB2-4C39-8FD0-0A281DB5DDA6}"/>
                </a:ext>
              </a:extLst>
            </p:cNvPr>
            <p:cNvSpPr/>
            <p:nvPr/>
          </p:nvSpPr>
          <p:spPr>
            <a:xfrm>
              <a:off x="3805492" y="-1046625"/>
              <a:ext cx="2069249" cy="1465575"/>
            </a:xfrm>
            <a:custGeom>
              <a:avLst/>
              <a:gdLst/>
              <a:ahLst/>
              <a:cxnLst/>
              <a:rect l="l" t="t" r="r" b="b"/>
              <a:pathLst>
                <a:path w="8446" h="5982" extrusionOk="0">
                  <a:moveTo>
                    <a:pt x="1433" y="206"/>
                  </a:moveTo>
                  <a:cubicBezTo>
                    <a:pt x="1561" y="284"/>
                    <a:pt x="1665" y="343"/>
                    <a:pt x="1765" y="393"/>
                  </a:cubicBezTo>
                  <a:lnTo>
                    <a:pt x="1761" y="402"/>
                  </a:lnTo>
                  <a:lnTo>
                    <a:pt x="1774" y="411"/>
                  </a:lnTo>
                  <a:cubicBezTo>
                    <a:pt x="3052" y="1120"/>
                    <a:pt x="4362" y="1830"/>
                    <a:pt x="5631" y="2512"/>
                  </a:cubicBezTo>
                  <a:cubicBezTo>
                    <a:pt x="5990" y="2707"/>
                    <a:pt x="6354" y="2903"/>
                    <a:pt x="6713" y="3098"/>
                  </a:cubicBezTo>
                  <a:cubicBezTo>
                    <a:pt x="7218" y="3371"/>
                    <a:pt x="7723" y="3649"/>
                    <a:pt x="8232" y="3922"/>
                  </a:cubicBezTo>
                  <a:lnTo>
                    <a:pt x="7814" y="4117"/>
                  </a:lnTo>
                  <a:cubicBezTo>
                    <a:pt x="7782" y="4131"/>
                    <a:pt x="7759" y="4163"/>
                    <a:pt x="7773" y="4199"/>
                  </a:cubicBezTo>
                  <a:lnTo>
                    <a:pt x="7900" y="4586"/>
                  </a:lnTo>
                  <a:lnTo>
                    <a:pt x="7564" y="4695"/>
                  </a:lnTo>
                  <a:cubicBezTo>
                    <a:pt x="7532" y="4704"/>
                    <a:pt x="7509" y="4745"/>
                    <a:pt x="7523" y="4777"/>
                  </a:cubicBezTo>
                  <a:lnTo>
                    <a:pt x="7645" y="5249"/>
                  </a:lnTo>
                  <a:lnTo>
                    <a:pt x="7363" y="5299"/>
                  </a:lnTo>
                  <a:cubicBezTo>
                    <a:pt x="7336" y="5304"/>
                    <a:pt x="7304" y="5331"/>
                    <a:pt x="7304" y="5368"/>
                  </a:cubicBezTo>
                  <a:cubicBezTo>
                    <a:pt x="7309" y="5522"/>
                    <a:pt x="7341" y="5668"/>
                    <a:pt x="7391" y="5809"/>
                  </a:cubicBezTo>
                  <a:cubicBezTo>
                    <a:pt x="7182" y="5745"/>
                    <a:pt x="6977" y="5645"/>
                    <a:pt x="6786" y="5554"/>
                  </a:cubicBezTo>
                  <a:lnTo>
                    <a:pt x="6713" y="5518"/>
                  </a:lnTo>
                  <a:cubicBezTo>
                    <a:pt x="6449" y="5390"/>
                    <a:pt x="6190" y="5268"/>
                    <a:pt x="5926" y="5140"/>
                  </a:cubicBezTo>
                  <a:cubicBezTo>
                    <a:pt x="5290" y="4831"/>
                    <a:pt x="4803" y="4595"/>
                    <a:pt x="4348" y="4367"/>
                  </a:cubicBezTo>
                  <a:cubicBezTo>
                    <a:pt x="3175" y="3781"/>
                    <a:pt x="2216" y="3276"/>
                    <a:pt x="1329" y="2771"/>
                  </a:cubicBezTo>
                  <a:cubicBezTo>
                    <a:pt x="1242" y="2716"/>
                    <a:pt x="1151" y="2662"/>
                    <a:pt x="1065" y="2607"/>
                  </a:cubicBezTo>
                  <a:cubicBezTo>
                    <a:pt x="1015" y="2575"/>
                    <a:pt x="960" y="2544"/>
                    <a:pt x="910" y="2512"/>
                  </a:cubicBezTo>
                  <a:cubicBezTo>
                    <a:pt x="906" y="2507"/>
                    <a:pt x="901" y="2503"/>
                    <a:pt x="901" y="2503"/>
                  </a:cubicBezTo>
                  <a:cubicBezTo>
                    <a:pt x="879" y="2489"/>
                    <a:pt x="856" y="2475"/>
                    <a:pt x="833" y="2462"/>
                  </a:cubicBezTo>
                  <a:cubicBezTo>
                    <a:pt x="660" y="2348"/>
                    <a:pt x="474" y="2230"/>
                    <a:pt x="292" y="2125"/>
                  </a:cubicBezTo>
                  <a:cubicBezTo>
                    <a:pt x="260" y="2093"/>
                    <a:pt x="228" y="2062"/>
                    <a:pt x="201" y="2034"/>
                  </a:cubicBezTo>
                  <a:cubicBezTo>
                    <a:pt x="315" y="2012"/>
                    <a:pt x="424" y="1980"/>
                    <a:pt x="533" y="1943"/>
                  </a:cubicBezTo>
                  <a:cubicBezTo>
                    <a:pt x="551" y="1934"/>
                    <a:pt x="569" y="1921"/>
                    <a:pt x="574" y="1902"/>
                  </a:cubicBezTo>
                  <a:cubicBezTo>
                    <a:pt x="583" y="1880"/>
                    <a:pt x="583" y="1857"/>
                    <a:pt x="569" y="1843"/>
                  </a:cubicBezTo>
                  <a:lnTo>
                    <a:pt x="415" y="1570"/>
                  </a:lnTo>
                  <a:lnTo>
                    <a:pt x="788" y="1539"/>
                  </a:lnTo>
                  <a:cubicBezTo>
                    <a:pt x="810" y="1539"/>
                    <a:pt x="829" y="1525"/>
                    <a:pt x="842" y="1502"/>
                  </a:cubicBezTo>
                  <a:cubicBezTo>
                    <a:pt x="851" y="1480"/>
                    <a:pt x="851" y="1457"/>
                    <a:pt x="842" y="1434"/>
                  </a:cubicBezTo>
                  <a:lnTo>
                    <a:pt x="756" y="1279"/>
                  </a:lnTo>
                  <a:cubicBezTo>
                    <a:pt x="751" y="1270"/>
                    <a:pt x="747" y="1266"/>
                    <a:pt x="742" y="1257"/>
                  </a:cubicBezTo>
                  <a:cubicBezTo>
                    <a:pt x="733" y="1243"/>
                    <a:pt x="724" y="1229"/>
                    <a:pt x="719" y="1216"/>
                  </a:cubicBezTo>
                  <a:cubicBezTo>
                    <a:pt x="715" y="1211"/>
                    <a:pt x="710" y="1202"/>
                    <a:pt x="710" y="1198"/>
                  </a:cubicBezTo>
                  <a:cubicBezTo>
                    <a:pt x="701" y="1184"/>
                    <a:pt x="701" y="1184"/>
                    <a:pt x="710" y="1175"/>
                  </a:cubicBezTo>
                  <a:cubicBezTo>
                    <a:pt x="728" y="1152"/>
                    <a:pt x="774" y="1143"/>
                    <a:pt x="806" y="1129"/>
                  </a:cubicBezTo>
                  <a:cubicBezTo>
                    <a:pt x="824" y="1125"/>
                    <a:pt x="842" y="1120"/>
                    <a:pt x="851" y="1116"/>
                  </a:cubicBezTo>
                  <a:cubicBezTo>
                    <a:pt x="865" y="1107"/>
                    <a:pt x="879" y="1102"/>
                    <a:pt x="892" y="1098"/>
                  </a:cubicBezTo>
                  <a:cubicBezTo>
                    <a:pt x="924" y="1084"/>
                    <a:pt x="960" y="1070"/>
                    <a:pt x="992" y="1052"/>
                  </a:cubicBezTo>
                  <a:cubicBezTo>
                    <a:pt x="1170" y="952"/>
                    <a:pt x="1106" y="775"/>
                    <a:pt x="1051" y="629"/>
                  </a:cubicBezTo>
                  <a:cubicBezTo>
                    <a:pt x="1188" y="615"/>
                    <a:pt x="1320" y="611"/>
                    <a:pt x="1447" y="606"/>
                  </a:cubicBezTo>
                  <a:cubicBezTo>
                    <a:pt x="1465" y="606"/>
                    <a:pt x="1479" y="602"/>
                    <a:pt x="1488" y="588"/>
                  </a:cubicBezTo>
                  <a:cubicBezTo>
                    <a:pt x="1502" y="570"/>
                    <a:pt x="1506" y="547"/>
                    <a:pt x="1506" y="529"/>
                  </a:cubicBezTo>
                  <a:cubicBezTo>
                    <a:pt x="1488" y="415"/>
                    <a:pt x="1461" y="311"/>
                    <a:pt x="1433" y="206"/>
                  </a:cubicBezTo>
                  <a:close/>
                  <a:moveTo>
                    <a:pt x="1383" y="138"/>
                  </a:moveTo>
                  <a:lnTo>
                    <a:pt x="1392" y="174"/>
                  </a:lnTo>
                  <a:cubicBezTo>
                    <a:pt x="1424" y="288"/>
                    <a:pt x="1452" y="406"/>
                    <a:pt x="1470" y="529"/>
                  </a:cubicBezTo>
                  <a:cubicBezTo>
                    <a:pt x="1474" y="543"/>
                    <a:pt x="1470" y="556"/>
                    <a:pt x="1461" y="565"/>
                  </a:cubicBezTo>
                  <a:cubicBezTo>
                    <a:pt x="1456" y="575"/>
                    <a:pt x="1452" y="579"/>
                    <a:pt x="1442" y="579"/>
                  </a:cubicBezTo>
                  <a:cubicBezTo>
                    <a:pt x="1311" y="579"/>
                    <a:pt x="1170" y="588"/>
                    <a:pt x="1024" y="597"/>
                  </a:cubicBezTo>
                  <a:lnTo>
                    <a:pt x="1006" y="602"/>
                  </a:lnTo>
                  <a:lnTo>
                    <a:pt x="1020" y="638"/>
                  </a:lnTo>
                  <a:cubicBezTo>
                    <a:pt x="1074" y="784"/>
                    <a:pt x="1129" y="938"/>
                    <a:pt x="974" y="1025"/>
                  </a:cubicBezTo>
                  <a:cubicBezTo>
                    <a:pt x="947" y="1043"/>
                    <a:pt x="910" y="1057"/>
                    <a:pt x="879" y="1070"/>
                  </a:cubicBezTo>
                  <a:cubicBezTo>
                    <a:pt x="865" y="1075"/>
                    <a:pt x="851" y="1079"/>
                    <a:pt x="838" y="1084"/>
                  </a:cubicBezTo>
                  <a:cubicBezTo>
                    <a:pt x="829" y="1093"/>
                    <a:pt x="810" y="1093"/>
                    <a:pt x="797" y="1102"/>
                  </a:cubicBezTo>
                  <a:cubicBezTo>
                    <a:pt x="756" y="1116"/>
                    <a:pt x="710" y="1129"/>
                    <a:pt x="688" y="1152"/>
                  </a:cubicBezTo>
                  <a:cubicBezTo>
                    <a:pt x="665" y="1175"/>
                    <a:pt x="669" y="1188"/>
                    <a:pt x="683" y="1211"/>
                  </a:cubicBezTo>
                  <a:cubicBezTo>
                    <a:pt x="683" y="1216"/>
                    <a:pt x="688" y="1220"/>
                    <a:pt x="692" y="1225"/>
                  </a:cubicBezTo>
                  <a:cubicBezTo>
                    <a:pt x="697" y="1243"/>
                    <a:pt x="706" y="1257"/>
                    <a:pt x="715" y="1270"/>
                  </a:cubicBezTo>
                  <a:lnTo>
                    <a:pt x="728" y="1289"/>
                  </a:lnTo>
                  <a:lnTo>
                    <a:pt x="815" y="1448"/>
                  </a:lnTo>
                  <a:cubicBezTo>
                    <a:pt x="819" y="1457"/>
                    <a:pt x="819" y="1475"/>
                    <a:pt x="815" y="1484"/>
                  </a:cubicBezTo>
                  <a:cubicBezTo>
                    <a:pt x="806" y="1498"/>
                    <a:pt x="797" y="1507"/>
                    <a:pt x="783" y="1507"/>
                  </a:cubicBezTo>
                  <a:lnTo>
                    <a:pt x="365" y="1543"/>
                  </a:lnTo>
                  <a:lnTo>
                    <a:pt x="542" y="1857"/>
                  </a:lnTo>
                  <a:cubicBezTo>
                    <a:pt x="551" y="1866"/>
                    <a:pt x="551" y="1880"/>
                    <a:pt x="547" y="1889"/>
                  </a:cubicBezTo>
                  <a:cubicBezTo>
                    <a:pt x="542" y="1902"/>
                    <a:pt x="533" y="1912"/>
                    <a:pt x="524" y="1916"/>
                  </a:cubicBezTo>
                  <a:cubicBezTo>
                    <a:pt x="406" y="1957"/>
                    <a:pt x="287" y="1989"/>
                    <a:pt x="169" y="2007"/>
                  </a:cubicBezTo>
                  <a:lnTo>
                    <a:pt x="142" y="2012"/>
                  </a:lnTo>
                  <a:lnTo>
                    <a:pt x="160" y="2034"/>
                  </a:lnTo>
                  <a:cubicBezTo>
                    <a:pt x="192" y="2071"/>
                    <a:pt x="228" y="2107"/>
                    <a:pt x="274" y="2143"/>
                  </a:cubicBezTo>
                  <a:cubicBezTo>
                    <a:pt x="460" y="2257"/>
                    <a:pt x="642" y="2371"/>
                    <a:pt x="815" y="2485"/>
                  </a:cubicBezTo>
                  <a:cubicBezTo>
                    <a:pt x="838" y="2498"/>
                    <a:pt x="860" y="2512"/>
                    <a:pt x="883" y="2530"/>
                  </a:cubicBezTo>
                  <a:cubicBezTo>
                    <a:pt x="888" y="2530"/>
                    <a:pt x="888" y="2530"/>
                    <a:pt x="892" y="2535"/>
                  </a:cubicBezTo>
                  <a:cubicBezTo>
                    <a:pt x="947" y="2566"/>
                    <a:pt x="997" y="2598"/>
                    <a:pt x="1051" y="2635"/>
                  </a:cubicBezTo>
                  <a:cubicBezTo>
                    <a:pt x="1138" y="2685"/>
                    <a:pt x="1224" y="2744"/>
                    <a:pt x="1311" y="2798"/>
                  </a:cubicBezTo>
                  <a:cubicBezTo>
                    <a:pt x="2202" y="3303"/>
                    <a:pt x="3161" y="3808"/>
                    <a:pt x="4335" y="4395"/>
                  </a:cubicBezTo>
                  <a:cubicBezTo>
                    <a:pt x="4789" y="4622"/>
                    <a:pt x="5276" y="4858"/>
                    <a:pt x="5913" y="5168"/>
                  </a:cubicBezTo>
                  <a:cubicBezTo>
                    <a:pt x="6177" y="5290"/>
                    <a:pt x="6436" y="5418"/>
                    <a:pt x="6699" y="5545"/>
                  </a:cubicBezTo>
                  <a:lnTo>
                    <a:pt x="6772" y="5577"/>
                  </a:lnTo>
                  <a:cubicBezTo>
                    <a:pt x="6977" y="5677"/>
                    <a:pt x="7186" y="5782"/>
                    <a:pt x="7409" y="5845"/>
                  </a:cubicBezTo>
                  <a:lnTo>
                    <a:pt x="7436" y="5854"/>
                  </a:lnTo>
                  <a:lnTo>
                    <a:pt x="7436" y="5854"/>
                  </a:lnTo>
                  <a:lnTo>
                    <a:pt x="7423" y="5822"/>
                  </a:lnTo>
                  <a:cubicBezTo>
                    <a:pt x="7368" y="5681"/>
                    <a:pt x="7336" y="5527"/>
                    <a:pt x="7327" y="5368"/>
                  </a:cubicBezTo>
                  <a:cubicBezTo>
                    <a:pt x="7327" y="5340"/>
                    <a:pt x="7345" y="5327"/>
                    <a:pt x="7363" y="5322"/>
                  </a:cubicBezTo>
                  <a:lnTo>
                    <a:pt x="7677" y="5272"/>
                  </a:lnTo>
                  <a:lnTo>
                    <a:pt x="7545" y="4767"/>
                  </a:lnTo>
                  <a:cubicBezTo>
                    <a:pt x="7541" y="4749"/>
                    <a:pt x="7554" y="4722"/>
                    <a:pt x="7568" y="4717"/>
                  </a:cubicBezTo>
                  <a:lnTo>
                    <a:pt x="7932" y="4599"/>
                  </a:lnTo>
                  <a:lnTo>
                    <a:pt x="7795" y="4190"/>
                  </a:lnTo>
                  <a:cubicBezTo>
                    <a:pt x="7786" y="4172"/>
                    <a:pt x="7805" y="4149"/>
                    <a:pt x="7823" y="4140"/>
                  </a:cubicBezTo>
                  <a:lnTo>
                    <a:pt x="8291" y="3922"/>
                  </a:lnTo>
                  <a:lnTo>
                    <a:pt x="8264" y="3908"/>
                  </a:lnTo>
                  <a:cubicBezTo>
                    <a:pt x="7750" y="3631"/>
                    <a:pt x="7236" y="3349"/>
                    <a:pt x="6722" y="3071"/>
                  </a:cubicBezTo>
                  <a:cubicBezTo>
                    <a:pt x="6363" y="2876"/>
                    <a:pt x="5999" y="2680"/>
                    <a:pt x="5640" y="2485"/>
                  </a:cubicBezTo>
                  <a:cubicBezTo>
                    <a:pt x="4376" y="1802"/>
                    <a:pt x="3070" y="1098"/>
                    <a:pt x="1797" y="388"/>
                  </a:cubicBezTo>
                  <a:lnTo>
                    <a:pt x="1802" y="379"/>
                  </a:lnTo>
                  <a:lnTo>
                    <a:pt x="1788" y="370"/>
                  </a:lnTo>
                  <a:cubicBezTo>
                    <a:pt x="1679" y="315"/>
                    <a:pt x="1561" y="252"/>
                    <a:pt x="1415" y="161"/>
                  </a:cubicBezTo>
                  <a:lnTo>
                    <a:pt x="1383" y="138"/>
                  </a:lnTo>
                  <a:close/>
                  <a:moveTo>
                    <a:pt x="1334" y="28"/>
                  </a:moveTo>
                  <a:cubicBezTo>
                    <a:pt x="1337" y="28"/>
                    <a:pt x="1340" y="28"/>
                    <a:pt x="1342" y="29"/>
                  </a:cubicBezTo>
                  <a:cubicBezTo>
                    <a:pt x="1424" y="88"/>
                    <a:pt x="1511" y="138"/>
                    <a:pt x="1593" y="193"/>
                  </a:cubicBezTo>
                  <a:cubicBezTo>
                    <a:pt x="1697" y="256"/>
                    <a:pt x="1806" y="324"/>
                    <a:pt x="1906" y="397"/>
                  </a:cubicBezTo>
                  <a:cubicBezTo>
                    <a:pt x="1911" y="397"/>
                    <a:pt x="1911" y="397"/>
                    <a:pt x="1911" y="402"/>
                  </a:cubicBezTo>
                  <a:lnTo>
                    <a:pt x="1915" y="406"/>
                  </a:lnTo>
                  <a:cubicBezTo>
                    <a:pt x="2147" y="529"/>
                    <a:pt x="2384" y="652"/>
                    <a:pt x="2616" y="775"/>
                  </a:cubicBezTo>
                  <a:cubicBezTo>
                    <a:pt x="4612" y="1843"/>
                    <a:pt x="6577" y="2903"/>
                    <a:pt x="8396" y="3885"/>
                  </a:cubicBezTo>
                  <a:cubicBezTo>
                    <a:pt x="8414" y="3894"/>
                    <a:pt x="8414" y="3908"/>
                    <a:pt x="8414" y="3917"/>
                  </a:cubicBezTo>
                  <a:cubicBezTo>
                    <a:pt x="8414" y="3935"/>
                    <a:pt x="8400" y="3953"/>
                    <a:pt x="8387" y="3958"/>
                  </a:cubicBezTo>
                  <a:lnTo>
                    <a:pt x="7877" y="4199"/>
                  </a:lnTo>
                  <a:lnTo>
                    <a:pt x="8014" y="4613"/>
                  </a:lnTo>
                  <a:cubicBezTo>
                    <a:pt x="8018" y="4622"/>
                    <a:pt x="8018" y="4631"/>
                    <a:pt x="8014" y="4645"/>
                  </a:cubicBezTo>
                  <a:cubicBezTo>
                    <a:pt x="8005" y="4654"/>
                    <a:pt x="8000" y="4663"/>
                    <a:pt x="7991" y="4663"/>
                  </a:cubicBezTo>
                  <a:lnTo>
                    <a:pt x="7627" y="4781"/>
                  </a:lnTo>
                  <a:lnTo>
                    <a:pt x="7764" y="5290"/>
                  </a:lnTo>
                  <a:cubicBezTo>
                    <a:pt x="7768" y="5304"/>
                    <a:pt x="7764" y="5318"/>
                    <a:pt x="7759" y="5322"/>
                  </a:cubicBezTo>
                  <a:cubicBezTo>
                    <a:pt x="7750" y="5331"/>
                    <a:pt x="7741" y="5340"/>
                    <a:pt x="7727" y="5345"/>
                  </a:cubicBezTo>
                  <a:lnTo>
                    <a:pt x="7404" y="5395"/>
                  </a:lnTo>
                  <a:lnTo>
                    <a:pt x="7404" y="5409"/>
                  </a:lnTo>
                  <a:cubicBezTo>
                    <a:pt x="7418" y="5581"/>
                    <a:pt x="7459" y="5741"/>
                    <a:pt x="7532" y="5886"/>
                  </a:cubicBezTo>
                  <a:cubicBezTo>
                    <a:pt x="7541" y="5904"/>
                    <a:pt x="7536" y="5923"/>
                    <a:pt x="7527" y="5936"/>
                  </a:cubicBezTo>
                  <a:cubicBezTo>
                    <a:pt x="7520" y="5944"/>
                    <a:pt x="7512" y="5951"/>
                    <a:pt x="7502" y="5951"/>
                  </a:cubicBezTo>
                  <a:cubicBezTo>
                    <a:pt x="7500" y="5951"/>
                    <a:pt x="7498" y="5951"/>
                    <a:pt x="7495" y="5950"/>
                  </a:cubicBezTo>
                  <a:cubicBezTo>
                    <a:pt x="7218" y="5882"/>
                    <a:pt x="6963" y="5759"/>
                    <a:pt x="6713" y="5636"/>
                  </a:cubicBezTo>
                  <a:cubicBezTo>
                    <a:pt x="6677" y="5622"/>
                    <a:pt x="6645" y="5604"/>
                    <a:pt x="6613" y="5586"/>
                  </a:cubicBezTo>
                  <a:cubicBezTo>
                    <a:pt x="6317" y="5445"/>
                    <a:pt x="6022" y="5304"/>
                    <a:pt x="5726" y="5159"/>
                  </a:cubicBezTo>
                  <a:cubicBezTo>
                    <a:pt x="4212" y="4426"/>
                    <a:pt x="2593" y="3626"/>
                    <a:pt x="1038" y="2730"/>
                  </a:cubicBezTo>
                  <a:cubicBezTo>
                    <a:pt x="983" y="2689"/>
                    <a:pt x="915" y="2644"/>
                    <a:pt x="851" y="2598"/>
                  </a:cubicBezTo>
                  <a:cubicBezTo>
                    <a:pt x="829" y="2585"/>
                    <a:pt x="801" y="2566"/>
                    <a:pt x="778" y="2553"/>
                  </a:cubicBezTo>
                  <a:cubicBezTo>
                    <a:pt x="760" y="2535"/>
                    <a:pt x="738" y="2521"/>
                    <a:pt x="715" y="2503"/>
                  </a:cubicBezTo>
                  <a:lnTo>
                    <a:pt x="656" y="2457"/>
                  </a:lnTo>
                  <a:cubicBezTo>
                    <a:pt x="542" y="2371"/>
                    <a:pt x="433" y="2303"/>
                    <a:pt x="328" y="2244"/>
                  </a:cubicBezTo>
                  <a:cubicBezTo>
                    <a:pt x="324" y="2239"/>
                    <a:pt x="315" y="2234"/>
                    <a:pt x="306" y="2230"/>
                  </a:cubicBezTo>
                  <a:cubicBezTo>
                    <a:pt x="296" y="2225"/>
                    <a:pt x="287" y="2221"/>
                    <a:pt x="278" y="2221"/>
                  </a:cubicBezTo>
                  <a:cubicBezTo>
                    <a:pt x="228" y="2175"/>
                    <a:pt x="183" y="2148"/>
                    <a:pt x="137" y="2121"/>
                  </a:cubicBezTo>
                  <a:cubicBezTo>
                    <a:pt x="105" y="2089"/>
                    <a:pt x="74" y="2053"/>
                    <a:pt x="46" y="2016"/>
                  </a:cubicBezTo>
                  <a:cubicBezTo>
                    <a:pt x="33" y="2002"/>
                    <a:pt x="33" y="1984"/>
                    <a:pt x="37" y="1971"/>
                  </a:cubicBezTo>
                  <a:cubicBezTo>
                    <a:pt x="42" y="1957"/>
                    <a:pt x="55" y="1948"/>
                    <a:pt x="69" y="1943"/>
                  </a:cubicBezTo>
                  <a:cubicBezTo>
                    <a:pt x="192" y="1930"/>
                    <a:pt x="315" y="1902"/>
                    <a:pt x="442" y="1862"/>
                  </a:cubicBezTo>
                  <a:lnTo>
                    <a:pt x="460" y="1857"/>
                  </a:lnTo>
                  <a:lnTo>
                    <a:pt x="269" y="1530"/>
                  </a:lnTo>
                  <a:cubicBezTo>
                    <a:pt x="265" y="1520"/>
                    <a:pt x="265" y="1507"/>
                    <a:pt x="274" y="1493"/>
                  </a:cubicBezTo>
                  <a:cubicBezTo>
                    <a:pt x="278" y="1480"/>
                    <a:pt x="292" y="1470"/>
                    <a:pt x="301" y="1470"/>
                  </a:cubicBezTo>
                  <a:lnTo>
                    <a:pt x="724" y="1434"/>
                  </a:lnTo>
                  <a:lnTo>
                    <a:pt x="706" y="1407"/>
                  </a:lnTo>
                  <a:cubicBezTo>
                    <a:pt x="665" y="1343"/>
                    <a:pt x="619" y="1275"/>
                    <a:pt x="601" y="1211"/>
                  </a:cubicBezTo>
                  <a:cubicBezTo>
                    <a:pt x="587" y="1157"/>
                    <a:pt x="601" y="1120"/>
                    <a:pt x="647" y="1093"/>
                  </a:cubicBezTo>
                  <a:cubicBezTo>
                    <a:pt x="692" y="1066"/>
                    <a:pt x="742" y="1047"/>
                    <a:pt x="792" y="1029"/>
                  </a:cubicBezTo>
                  <a:cubicBezTo>
                    <a:pt x="847" y="1011"/>
                    <a:pt x="901" y="993"/>
                    <a:pt x="951" y="961"/>
                  </a:cubicBezTo>
                  <a:cubicBezTo>
                    <a:pt x="1033" y="907"/>
                    <a:pt x="1015" y="838"/>
                    <a:pt x="992" y="779"/>
                  </a:cubicBezTo>
                  <a:cubicBezTo>
                    <a:pt x="992" y="770"/>
                    <a:pt x="988" y="761"/>
                    <a:pt x="988" y="756"/>
                  </a:cubicBezTo>
                  <a:lnTo>
                    <a:pt x="933" y="579"/>
                  </a:lnTo>
                  <a:cubicBezTo>
                    <a:pt x="929" y="570"/>
                    <a:pt x="933" y="561"/>
                    <a:pt x="938" y="552"/>
                  </a:cubicBezTo>
                  <a:cubicBezTo>
                    <a:pt x="947" y="543"/>
                    <a:pt x="956" y="534"/>
                    <a:pt x="965" y="534"/>
                  </a:cubicBezTo>
                  <a:cubicBezTo>
                    <a:pt x="1101" y="520"/>
                    <a:pt x="1247" y="511"/>
                    <a:pt x="1392" y="511"/>
                  </a:cubicBezTo>
                  <a:lnTo>
                    <a:pt x="1406" y="511"/>
                  </a:lnTo>
                  <a:lnTo>
                    <a:pt x="1406" y="493"/>
                  </a:lnTo>
                  <a:cubicBezTo>
                    <a:pt x="1379" y="352"/>
                    <a:pt x="1342" y="211"/>
                    <a:pt x="1297" y="74"/>
                  </a:cubicBezTo>
                  <a:cubicBezTo>
                    <a:pt x="1292" y="61"/>
                    <a:pt x="1301" y="42"/>
                    <a:pt x="1315" y="33"/>
                  </a:cubicBezTo>
                  <a:cubicBezTo>
                    <a:pt x="1315" y="33"/>
                    <a:pt x="1324" y="28"/>
                    <a:pt x="1334" y="28"/>
                  </a:cubicBezTo>
                  <a:close/>
                  <a:moveTo>
                    <a:pt x="1329" y="1"/>
                  </a:moveTo>
                  <a:cubicBezTo>
                    <a:pt x="1318" y="1"/>
                    <a:pt x="1307" y="5"/>
                    <a:pt x="1297" y="15"/>
                  </a:cubicBezTo>
                  <a:cubicBezTo>
                    <a:pt x="1279" y="29"/>
                    <a:pt x="1261" y="56"/>
                    <a:pt x="1270" y="83"/>
                  </a:cubicBezTo>
                  <a:cubicBezTo>
                    <a:pt x="1315" y="215"/>
                    <a:pt x="1347" y="347"/>
                    <a:pt x="1374" y="484"/>
                  </a:cubicBezTo>
                  <a:cubicBezTo>
                    <a:pt x="1233" y="488"/>
                    <a:pt x="1097" y="493"/>
                    <a:pt x="960" y="506"/>
                  </a:cubicBezTo>
                  <a:cubicBezTo>
                    <a:pt x="942" y="506"/>
                    <a:pt x="929" y="520"/>
                    <a:pt x="915" y="538"/>
                  </a:cubicBezTo>
                  <a:cubicBezTo>
                    <a:pt x="906" y="552"/>
                    <a:pt x="901" y="575"/>
                    <a:pt x="906" y="593"/>
                  </a:cubicBezTo>
                  <a:lnTo>
                    <a:pt x="960" y="766"/>
                  </a:lnTo>
                  <a:lnTo>
                    <a:pt x="965" y="788"/>
                  </a:lnTo>
                  <a:cubicBezTo>
                    <a:pt x="988" y="852"/>
                    <a:pt x="1001" y="893"/>
                    <a:pt x="938" y="938"/>
                  </a:cubicBezTo>
                  <a:cubicBezTo>
                    <a:pt x="888" y="966"/>
                    <a:pt x="838" y="984"/>
                    <a:pt x="783" y="1002"/>
                  </a:cubicBezTo>
                  <a:cubicBezTo>
                    <a:pt x="733" y="1020"/>
                    <a:pt x="678" y="1038"/>
                    <a:pt x="633" y="1070"/>
                  </a:cubicBezTo>
                  <a:cubicBezTo>
                    <a:pt x="578" y="1102"/>
                    <a:pt x="560" y="1157"/>
                    <a:pt x="574" y="1216"/>
                  </a:cubicBezTo>
                  <a:cubicBezTo>
                    <a:pt x="592" y="1284"/>
                    <a:pt x="633" y="1348"/>
                    <a:pt x="674" y="1411"/>
                  </a:cubicBezTo>
                  <a:lnTo>
                    <a:pt x="301" y="1443"/>
                  </a:lnTo>
                  <a:cubicBezTo>
                    <a:pt x="278" y="1443"/>
                    <a:pt x="260" y="1457"/>
                    <a:pt x="246" y="1480"/>
                  </a:cubicBezTo>
                  <a:cubicBezTo>
                    <a:pt x="237" y="1502"/>
                    <a:pt x="237" y="1525"/>
                    <a:pt x="246" y="1548"/>
                  </a:cubicBezTo>
                  <a:lnTo>
                    <a:pt x="415" y="1839"/>
                  </a:lnTo>
                  <a:cubicBezTo>
                    <a:pt x="301" y="1875"/>
                    <a:pt x="183" y="1902"/>
                    <a:pt x="69" y="1921"/>
                  </a:cubicBezTo>
                  <a:cubicBezTo>
                    <a:pt x="42" y="1921"/>
                    <a:pt x="24" y="1939"/>
                    <a:pt x="14" y="1962"/>
                  </a:cubicBezTo>
                  <a:cubicBezTo>
                    <a:pt x="1" y="1984"/>
                    <a:pt x="5" y="2016"/>
                    <a:pt x="24" y="2034"/>
                  </a:cubicBezTo>
                  <a:cubicBezTo>
                    <a:pt x="55" y="2071"/>
                    <a:pt x="83" y="2107"/>
                    <a:pt x="119" y="2143"/>
                  </a:cubicBezTo>
                  <a:lnTo>
                    <a:pt x="124" y="2148"/>
                  </a:lnTo>
                  <a:cubicBezTo>
                    <a:pt x="169" y="2171"/>
                    <a:pt x="215" y="2198"/>
                    <a:pt x="265" y="2244"/>
                  </a:cubicBezTo>
                  <a:lnTo>
                    <a:pt x="269" y="2248"/>
                  </a:lnTo>
                  <a:cubicBezTo>
                    <a:pt x="278" y="2248"/>
                    <a:pt x="287" y="2253"/>
                    <a:pt x="292" y="2257"/>
                  </a:cubicBezTo>
                  <a:cubicBezTo>
                    <a:pt x="301" y="2257"/>
                    <a:pt x="306" y="2262"/>
                    <a:pt x="315" y="2266"/>
                  </a:cubicBezTo>
                  <a:cubicBezTo>
                    <a:pt x="419" y="2325"/>
                    <a:pt x="524" y="2394"/>
                    <a:pt x="638" y="2480"/>
                  </a:cubicBezTo>
                  <a:cubicBezTo>
                    <a:pt x="660" y="2494"/>
                    <a:pt x="678" y="2512"/>
                    <a:pt x="701" y="2525"/>
                  </a:cubicBezTo>
                  <a:cubicBezTo>
                    <a:pt x="719" y="2544"/>
                    <a:pt x="742" y="2557"/>
                    <a:pt x="760" y="2575"/>
                  </a:cubicBezTo>
                  <a:lnTo>
                    <a:pt x="838" y="2626"/>
                  </a:lnTo>
                  <a:cubicBezTo>
                    <a:pt x="901" y="2666"/>
                    <a:pt x="965" y="2712"/>
                    <a:pt x="1024" y="2753"/>
                  </a:cubicBezTo>
                  <a:cubicBezTo>
                    <a:pt x="2579" y="3649"/>
                    <a:pt x="4198" y="4454"/>
                    <a:pt x="5713" y="5186"/>
                  </a:cubicBezTo>
                  <a:cubicBezTo>
                    <a:pt x="6008" y="5331"/>
                    <a:pt x="6304" y="5472"/>
                    <a:pt x="6599" y="5613"/>
                  </a:cubicBezTo>
                  <a:cubicBezTo>
                    <a:pt x="6631" y="5631"/>
                    <a:pt x="6668" y="5645"/>
                    <a:pt x="6699" y="5663"/>
                  </a:cubicBezTo>
                  <a:cubicBezTo>
                    <a:pt x="6950" y="5786"/>
                    <a:pt x="7209" y="5913"/>
                    <a:pt x="7486" y="5977"/>
                  </a:cubicBezTo>
                  <a:cubicBezTo>
                    <a:pt x="7491" y="5982"/>
                    <a:pt x="7495" y="5982"/>
                    <a:pt x="7500" y="5982"/>
                  </a:cubicBezTo>
                  <a:cubicBezTo>
                    <a:pt x="7518" y="5982"/>
                    <a:pt x="7536" y="5973"/>
                    <a:pt x="7545" y="5954"/>
                  </a:cubicBezTo>
                  <a:cubicBezTo>
                    <a:pt x="7564" y="5932"/>
                    <a:pt x="7568" y="5900"/>
                    <a:pt x="7559" y="5877"/>
                  </a:cubicBezTo>
                  <a:cubicBezTo>
                    <a:pt x="7491" y="5736"/>
                    <a:pt x="7450" y="5581"/>
                    <a:pt x="7436" y="5422"/>
                  </a:cubicBezTo>
                  <a:lnTo>
                    <a:pt x="7732" y="5372"/>
                  </a:lnTo>
                  <a:cubicBezTo>
                    <a:pt x="7750" y="5368"/>
                    <a:pt x="7768" y="5359"/>
                    <a:pt x="7782" y="5340"/>
                  </a:cubicBezTo>
                  <a:cubicBezTo>
                    <a:pt x="7791" y="5322"/>
                    <a:pt x="7795" y="5304"/>
                    <a:pt x="7791" y="5286"/>
                  </a:cubicBezTo>
                  <a:lnTo>
                    <a:pt x="7659" y="4799"/>
                  </a:lnTo>
                  <a:lnTo>
                    <a:pt x="8000" y="4690"/>
                  </a:lnTo>
                  <a:cubicBezTo>
                    <a:pt x="8014" y="4686"/>
                    <a:pt x="8032" y="4672"/>
                    <a:pt x="8036" y="4658"/>
                  </a:cubicBezTo>
                  <a:cubicBezTo>
                    <a:pt x="8046" y="4640"/>
                    <a:pt x="8050" y="4622"/>
                    <a:pt x="8046" y="4604"/>
                  </a:cubicBezTo>
                  <a:lnTo>
                    <a:pt x="7914" y="4213"/>
                  </a:lnTo>
                  <a:lnTo>
                    <a:pt x="8400" y="3985"/>
                  </a:lnTo>
                  <a:cubicBezTo>
                    <a:pt x="8423" y="3976"/>
                    <a:pt x="8441" y="3949"/>
                    <a:pt x="8441" y="3917"/>
                  </a:cubicBezTo>
                  <a:cubicBezTo>
                    <a:pt x="8446" y="3894"/>
                    <a:pt x="8432" y="3872"/>
                    <a:pt x="8409" y="3862"/>
                  </a:cubicBezTo>
                  <a:cubicBezTo>
                    <a:pt x="6590" y="2876"/>
                    <a:pt x="4630" y="1821"/>
                    <a:pt x="2629" y="752"/>
                  </a:cubicBezTo>
                  <a:cubicBezTo>
                    <a:pt x="2397" y="629"/>
                    <a:pt x="2166" y="506"/>
                    <a:pt x="1934" y="384"/>
                  </a:cubicBezTo>
                  <a:cubicBezTo>
                    <a:pt x="1929" y="379"/>
                    <a:pt x="1929" y="374"/>
                    <a:pt x="1924" y="374"/>
                  </a:cubicBezTo>
                  <a:cubicBezTo>
                    <a:pt x="1820" y="302"/>
                    <a:pt x="1711" y="233"/>
                    <a:pt x="1606" y="170"/>
                  </a:cubicBezTo>
                  <a:cubicBezTo>
                    <a:pt x="1524" y="115"/>
                    <a:pt x="1438" y="65"/>
                    <a:pt x="1356" y="11"/>
                  </a:cubicBezTo>
                  <a:cubicBezTo>
                    <a:pt x="1348" y="4"/>
                    <a:pt x="1338" y="1"/>
                    <a:pt x="13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 name="TextBox 30">
            <a:extLst>
              <a:ext uri="{FF2B5EF4-FFF2-40B4-BE49-F238E27FC236}">
                <a16:creationId xmlns:a16="http://schemas.microsoft.com/office/drawing/2014/main" id="{49A28531-DD3B-467C-B5F6-FDD58BC82A4A}"/>
              </a:ext>
            </a:extLst>
          </p:cNvPr>
          <p:cNvSpPr txBox="1"/>
          <p:nvPr/>
        </p:nvSpPr>
        <p:spPr>
          <a:xfrm>
            <a:off x="1717880" y="3448195"/>
            <a:ext cx="6720079" cy="4594912"/>
          </a:xfrm>
          <a:prstGeom prst="rect">
            <a:avLst/>
          </a:prstGeom>
          <a:noFill/>
        </p:spPr>
        <p:txBody>
          <a:bodyPr wrap="square" rtlCol="0">
            <a:spAutoFit/>
          </a:bodyPr>
          <a:lstStyle/>
          <a:p>
            <a:pPr marL="571500" indent="-571500" algn="just">
              <a:lnSpc>
                <a:spcPct val="150000"/>
              </a:lnSpc>
              <a:buFont typeface="Courier New" panose="02070309020205020404" pitchFamily="49" charset="0"/>
              <a:buChar char="o"/>
            </a:pPr>
            <a:r>
              <a:rPr lang="en-US" sz="4000" dirty="0">
                <a:latin typeface="Arial" panose="020B0604020202020204" pitchFamily="34" charset="0"/>
                <a:cs typeface="Arial" panose="020B0604020202020204" pitchFamily="34" charset="0"/>
              </a:rPr>
              <a:t>Hai lực hấp dẫn P và P’ là cặp lực – phản lực </a:t>
            </a:r>
          </a:p>
          <a:p>
            <a:pPr marL="571500" indent="-571500" algn="just">
              <a:lnSpc>
                <a:spcPct val="150000"/>
              </a:lnSpc>
              <a:buFont typeface="Courier New" panose="02070309020205020404" pitchFamily="49" charset="0"/>
              <a:buChar char="o"/>
            </a:pPr>
            <a:r>
              <a:rPr lang="en-US" sz="4000" dirty="0">
                <a:latin typeface="Arial" panose="020B0604020202020204" pitchFamily="34" charset="0"/>
                <a:cs typeface="Arial" panose="020B0604020202020204" pitchFamily="34" charset="0"/>
              </a:rPr>
              <a:t>Lực ép Q và N giữa người và mặt đất cũng là một cặp lực – phản lực </a:t>
            </a:r>
          </a:p>
        </p:txBody>
      </p:sp>
    </p:spTree>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49" presetClass="entr" presetSubtype="0" decel="100000" fill="hold" grpId="0" nodeType="clickEffect">
                                  <p:stCondLst>
                                    <p:cond delay="0"/>
                                  </p:stCondLst>
                                  <p:childTnLst>
                                    <p:set>
                                      <p:cBhvr>
                                        <p:cTn id="11" dur="1" fill="hold">
                                          <p:stCondLst>
                                            <p:cond delay="0"/>
                                          </p:stCondLst>
                                        </p:cTn>
                                        <p:tgtEl>
                                          <p:spTgt spid="31">
                                            <p:txEl>
                                              <p:pRg st="0" end="0"/>
                                            </p:txEl>
                                          </p:spTgt>
                                        </p:tgtEl>
                                        <p:attrNameLst>
                                          <p:attrName>style.visibility</p:attrName>
                                        </p:attrNameLst>
                                      </p:cBhvr>
                                      <p:to>
                                        <p:strVal val="visible"/>
                                      </p:to>
                                    </p:set>
                                    <p:anim calcmode="lin" valueType="num">
                                      <p:cBhvr>
                                        <p:cTn id="12" dur="500" fill="hold"/>
                                        <p:tgtEl>
                                          <p:spTgt spid="31">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31">
                                            <p:txEl>
                                              <p:pRg st="0" end="0"/>
                                            </p:txEl>
                                          </p:spTgt>
                                        </p:tgtEl>
                                        <p:attrNameLst>
                                          <p:attrName>ppt_h</p:attrName>
                                        </p:attrNameLst>
                                      </p:cBhvr>
                                      <p:tavLst>
                                        <p:tav tm="0">
                                          <p:val>
                                            <p:fltVal val="0"/>
                                          </p:val>
                                        </p:tav>
                                        <p:tav tm="100000">
                                          <p:val>
                                            <p:strVal val="#ppt_h"/>
                                          </p:val>
                                        </p:tav>
                                      </p:tavLst>
                                    </p:anim>
                                    <p:anim calcmode="lin" valueType="num">
                                      <p:cBhvr>
                                        <p:cTn id="14" dur="500" fill="hold"/>
                                        <p:tgtEl>
                                          <p:spTgt spid="31">
                                            <p:txEl>
                                              <p:pRg st="0" end="0"/>
                                            </p:txEl>
                                          </p:spTgt>
                                        </p:tgtEl>
                                        <p:attrNameLst>
                                          <p:attrName>style.rotation</p:attrName>
                                        </p:attrNameLst>
                                      </p:cBhvr>
                                      <p:tavLst>
                                        <p:tav tm="0">
                                          <p:val>
                                            <p:fltVal val="360"/>
                                          </p:val>
                                        </p:tav>
                                        <p:tav tm="100000">
                                          <p:val>
                                            <p:fltVal val="0"/>
                                          </p:val>
                                        </p:tav>
                                      </p:tavLst>
                                    </p:anim>
                                    <p:animEffect transition="in" filter="fade">
                                      <p:cBhvr>
                                        <p:cTn id="15" dur="500"/>
                                        <p:tgtEl>
                                          <p:spTgt spid="31">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49" presetClass="entr" presetSubtype="0" decel="100000" fill="hold" grpId="0" nodeType="clickEffect">
                                  <p:stCondLst>
                                    <p:cond delay="0"/>
                                  </p:stCondLst>
                                  <p:childTnLst>
                                    <p:set>
                                      <p:cBhvr>
                                        <p:cTn id="19" dur="1" fill="hold">
                                          <p:stCondLst>
                                            <p:cond delay="0"/>
                                          </p:stCondLst>
                                        </p:cTn>
                                        <p:tgtEl>
                                          <p:spTgt spid="31">
                                            <p:txEl>
                                              <p:pRg st="1" end="1"/>
                                            </p:txEl>
                                          </p:spTgt>
                                        </p:tgtEl>
                                        <p:attrNameLst>
                                          <p:attrName>style.visibility</p:attrName>
                                        </p:attrNameLst>
                                      </p:cBhvr>
                                      <p:to>
                                        <p:strVal val="visible"/>
                                      </p:to>
                                    </p:set>
                                    <p:anim calcmode="lin" valueType="num">
                                      <p:cBhvr>
                                        <p:cTn id="20" dur="500" fill="hold"/>
                                        <p:tgtEl>
                                          <p:spTgt spid="31">
                                            <p:txEl>
                                              <p:pRg st="1" end="1"/>
                                            </p:txEl>
                                          </p:spTgt>
                                        </p:tgtEl>
                                        <p:attrNameLst>
                                          <p:attrName>ppt_w</p:attrName>
                                        </p:attrNameLst>
                                      </p:cBhvr>
                                      <p:tavLst>
                                        <p:tav tm="0">
                                          <p:val>
                                            <p:fltVal val="0"/>
                                          </p:val>
                                        </p:tav>
                                        <p:tav tm="100000">
                                          <p:val>
                                            <p:strVal val="#ppt_w"/>
                                          </p:val>
                                        </p:tav>
                                      </p:tavLst>
                                    </p:anim>
                                    <p:anim calcmode="lin" valueType="num">
                                      <p:cBhvr>
                                        <p:cTn id="21" dur="500" fill="hold"/>
                                        <p:tgtEl>
                                          <p:spTgt spid="31">
                                            <p:txEl>
                                              <p:pRg st="1" end="1"/>
                                            </p:txEl>
                                          </p:spTgt>
                                        </p:tgtEl>
                                        <p:attrNameLst>
                                          <p:attrName>ppt_h</p:attrName>
                                        </p:attrNameLst>
                                      </p:cBhvr>
                                      <p:tavLst>
                                        <p:tav tm="0">
                                          <p:val>
                                            <p:fltVal val="0"/>
                                          </p:val>
                                        </p:tav>
                                        <p:tav tm="100000">
                                          <p:val>
                                            <p:strVal val="#ppt_h"/>
                                          </p:val>
                                        </p:tav>
                                      </p:tavLst>
                                    </p:anim>
                                    <p:anim calcmode="lin" valueType="num">
                                      <p:cBhvr>
                                        <p:cTn id="22" dur="500" fill="hold"/>
                                        <p:tgtEl>
                                          <p:spTgt spid="31">
                                            <p:txEl>
                                              <p:pRg st="1" end="1"/>
                                            </p:txEl>
                                          </p:spTgt>
                                        </p:tgtEl>
                                        <p:attrNameLst>
                                          <p:attrName>style.rotation</p:attrName>
                                        </p:attrNameLst>
                                      </p:cBhvr>
                                      <p:tavLst>
                                        <p:tav tm="0">
                                          <p:val>
                                            <p:fltVal val="360"/>
                                          </p:val>
                                        </p:tav>
                                        <p:tav tm="100000">
                                          <p:val>
                                            <p:fltVal val="0"/>
                                          </p:val>
                                        </p:tav>
                                      </p:tavLst>
                                    </p:anim>
                                    <p:animEffect transition="in" filter="fade">
                                      <p:cBhvr>
                                        <p:cTn id="23" dur="500"/>
                                        <p:tgtEl>
                                          <p:spTgt spid="3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4EFEA"/>
        </a:solidFill>
        <a:effectLst/>
      </p:bgPr>
    </p:bg>
    <p:spTree>
      <p:nvGrpSpPr>
        <p:cNvPr id="1" name=""/>
        <p:cNvGrpSpPr/>
        <p:nvPr/>
      </p:nvGrpSpPr>
      <p:grpSpPr>
        <a:xfrm>
          <a:off x="0" y="0"/>
          <a:ext cx="0" cy="0"/>
          <a:chOff x="0" y="0"/>
          <a:chExt cx="0" cy="0"/>
        </a:xfrm>
      </p:grpSpPr>
      <p:grpSp>
        <p:nvGrpSpPr>
          <p:cNvPr id="26" name="Group 26"/>
          <p:cNvGrpSpPr/>
          <p:nvPr/>
        </p:nvGrpSpPr>
        <p:grpSpPr>
          <a:xfrm>
            <a:off x="0" y="0"/>
            <a:ext cx="630133" cy="10287000"/>
            <a:chOff x="0" y="0"/>
            <a:chExt cx="165961" cy="2709333"/>
          </a:xfrm>
        </p:grpSpPr>
        <p:sp>
          <p:nvSpPr>
            <p:cNvPr id="27" name="Freeform 27"/>
            <p:cNvSpPr/>
            <p:nvPr/>
          </p:nvSpPr>
          <p:spPr>
            <a:xfrm>
              <a:off x="0" y="0"/>
              <a:ext cx="165961" cy="2709333"/>
            </a:xfrm>
            <a:custGeom>
              <a:avLst/>
              <a:gdLst/>
              <a:ahLst/>
              <a:cxnLst/>
              <a:rect l="l" t="t" r="r" b="b"/>
              <a:pathLst>
                <a:path w="165961" h="2709333">
                  <a:moveTo>
                    <a:pt x="0" y="0"/>
                  </a:moveTo>
                  <a:lnTo>
                    <a:pt x="165961" y="0"/>
                  </a:lnTo>
                  <a:lnTo>
                    <a:pt x="165961" y="2709333"/>
                  </a:lnTo>
                  <a:lnTo>
                    <a:pt x="0" y="2709333"/>
                  </a:lnTo>
                  <a:close/>
                </a:path>
              </a:pathLst>
            </a:custGeom>
            <a:solidFill>
              <a:srgbClr val="816456"/>
            </a:solidFill>
          </p:spPr>
        </p:sp>
        <p:sp>
          <p:nvSpPr>
            <p:cNvPr id="28" name="TextBox 28"/>
            <p:cNvSpPr txBox="1"/>
            <p:nvPr/>
          </p:nvSpPr>
          <p:spPr>
            <a:xfrm>
              <a:off x="0" y="-66675"/>
              <a:ext cx="812800" cy="879475"/>
            </a:xfrm>
            <a:prstGeom prst="rect">
              <a:avLst/>
            </a:prstGeom>
          </p:spPr>
          <p:txBody>
            <a:bodyPr lIns="50800" tIns="50800" rIns="50800" bIns="50800" rtlCol="0" anchor="ctr"/>
            <a:lstStyle/>
            <a:p>
              <a:pPr marL="0" marR="0" lvl="0" indent="0" algn="ctr" defTabSz="914400" rtl="0" eaLnBrk="1" fontAlgn="auto" latinLnBrk="0" hangingPunct="1">
                <a:lnSpc>
                  <a:spcPts val="34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cxnSp>
        <p:nvCxnSpPr>
          <p:cNvPr id="35" name="Straight Connector 34">
            <a:extLst>
              <a:ext uri="{FF2B5EF4-FFF2-40B4-BE49-F238E27FC236}">
                <a16:creationId xmlns:a16="http://schemas.microsoft.com/office/drawing/2014/main" id="{48C75218-5208-4856-947F-2BD9927F950D}"/>
              </a:ext>
            </a:extLst>
          </p:cNvPr>
          <p:cNvCxnSpPr/>
          <p:nvPr/>
        </p:nvCxnSpPr>
        <p:spPr>
          <a:xfrm flipH="1">
            <a:off x="13675983" y="7124700"/>
            <a:ext cx="4993017" cy="3657600"/>
          </a:xfrm>
          <a:prstGeom prst="line">
            <a:avLst/>
          </a:prstGeom>
          <a:ln w="28575">
            <a:solidFill>
              <a:srgbClr val="4C393B"/>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974880B9-EBE3-4ACF-A823-061151207E0C}"/>
              </a:ext>
            </a:extLst>
          </p:cNvPr>
          <p:cNvCxnSpPr/>
          <p:nvPr/>
        </p:nvCxnSpPr>
        <p:spPr>
          <a:xfrm flipH="1">
            <a:off x="13923289" y="7425813"/>
            <a:ext cx="4993017" cy="3657600"/>
          </a:xfrm>
          <a:prstGeom prst="line">
            <a:avLst/>
          </a:prstGeom>
          <a:ln w="28575">
            <a:solidFill>
              <a:srgbClr val="4C393B"/>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ECFEDB67-A4A7-4E26-A569-1E7863BAB25F}"/>
              </a:ext>
            </a:extLst>
          </p:cNvPr>
          <p:cNvCxnSpPr/>
          <p:nvPr/>
        </p:nvCxnSpPr>
        <p:spPr>
          <a:xfrm flipH="1">
            <a:off x="13923289" y="7962900"/>
            <a:ext cx="4993017" cy="3657600"/>
          </a:xfrm>
          <a:prstGeom prst="line">
            <a:avLst/>
          </a:prstGeom>
          <a:ln w="28575">
            <a:solidFill>
              <a:srgbClr val="4C393B"/>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5793934E-728F-4146-8245-E8AB0E1C5BE8}"/>
              </a:ext>
            </a:extLst>
          </p:cNvPr>
          <p:cNvCxnSpPr/>
          <p:nvPr/>
        </p:nvCxnSpPr>
        <p:spPr>
          <a:xfrm flipH="1">
            <a:off x="14249400" y="8267700"/>
            <a:ext cx="4993017" cy="3657600"/>
          </a:xfrm>
          <a:prstGeom prst="line">
            <a:avLst/>
          </a:prstGeom>
          <a:ln w="28575">
            <a:solidFill>
              <a:srgbClr val="4C393B"/>
            </a:solidFill>
          </a:ln>
        </p:spPr>
        <p:style>
          <a:lnRef idx="1">
            <a:schemeClr val="accent1"/>
          </a:lnRef>
          <a:fillRef idx="0">
            <a:schemeClr val="accent1"/>
          </a:fillRef>
          <a:effectRef idx="0">
            <a:schemeClr val="accent1"/>
          </a:effectRef>
          <a:fontRef idx="minor">
            <a:schemeClr val="tx1"/>
          </a:fontRef>
        </p:style>
      </p:cxnSp>
      <p:grpSp>
        <p:nvGrpSpPr>
          <p:cNvPr id="53" name="Group 2">
            <a:extLst>
              <a:ext uri="{FF2B5EF4-FFF2-40B4-BE49-F238E27FC236}">
                <a16:creationId xmlns:a16="http://schemas.microsoft.com/office/drawing/2014/main" id="{7944CE3D-6D1B-4C60-B705-D163DF8AD97B}"/>
              </a:ext>
            </a:extLst>
          </p:cNvPr>
          <p:cNvGrpSpPr/>
          <p:nvPr/>
        </p:nvGrpSpPr>
        <p:grpSpPr>
          <a:xfrm>
            <a:off x="630133" y="901434"/>
            <a:ext cx="18288000" cy="2619946"/>
            <a:chOff x="0" y="-76200"/>
            <a:chExt cx="4816592" cy="889000"/>
          </a:xfrm>
        </p:grpSpPr>
        <p:sp>
          <p:nvSpPr>
            <p:cNvPr id="54" name="Freeform 3">
              <a:extLst>
                <a:ext uri="{FF2B5EF4-FFF2-40B4-BE49-F238E27FC236}">
                  <a16:creationId xmlns:a16="http://schemas.microsoft.com/office/drawing/2014/main" id="{AB02D0DB-85EE-4512-A3E5-9A387DEF3A98}"/>
                </a:ext>
              </a:extLst>
            </p:cNvPr>
            <p:cNvSpPr/>
            <p:nvPr/>
          </p:nvSpPr>
          <p:spPr>
            <a:xfrm>
              <a:off x="0" y="0"/>
              <a:ext cx="4816592" cy="776441"/>
            </a:xfrm>
            <a:custGeom>
              <a:avLst/>
              <a:gdLst/>
              <a:ahLst/>
              <a:cxnLst/>
              <a:rect l="l" t="t" r="r" b="b"/>
              <a:pathLst>
                <a:path w="4816592" h="776441">
                  <a:moveTo>
                    <a:pt x="0" y="0"/>
                  </a:moveTo>
                  <a:lnTo>
                    <a:pt x="4816592" y="0"/>
                  </a:lnTo>
                  <a:lnTo>
                    <a:pt x="4816592" y="776441"/>
                  </a:lnTo>
                  <a:lnTo>
                    <a:pt x="0" y="776441"/>
                  </a:lnTo>
                  <a:close/>
                </a:path>
              </a:pathLst>
            </a:custGeom>
            <a:solidFill>
              <a:srgbClr val="816456"/>
            </a:solidFill>
          </p:spPr>
        </p:sp>
        <p:sp>
          <p:nvSpPr>
            <p:cNvPr id="55" name="TextBox 4">
              <a:extLst>
                <a:ext uri="{FF2B5EF4-FFF2-40B4-BE49-F238E27FC236}">
                  <a16:creationId xmlns:a16="http://schemas.microsoft.com/office/drawing/2014/main" id="{FFC3BE14-9D82-4596-A5EA-826951BA9AD1}"/>
                </a:ext>
              </a:extLst>
            </p:cNvPr>
            <p:cNvSpPr txBox="1"/>
            <p:nvPr/>
          </p:nvSpPr>
          <p:spPr>
            <a:xfrm>
              <a:off x="0" y="-76200"/>
              <a:ext cx="812800" cy="889000"/>
            </a:xfrm>
            <a:prstGeom prst="rect">
              <a:avLst/>
            </a:prstGeom>
          </p:spPr>
          <p:txBody>
            <a:bodyPr lIns="50800" tIns="50800" rIns="50800" bIns="50800" rtlCol="0" anchor="ctr"/>
            <a:lstStyle/>
            <a:p>
              <a:pPr marL="0" marR="0" lvl="0" indent="0" algn="ctr" defTabSz="914400" rtl="0" eaLnBrk="1" fontAlgn="auto" latinLnBrk="0" hangingPunct="1">
                <a:lnSpc>
                  <a:spcPts val="35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5" name="TextBox 74">
            <a:extLst>
              <a:ext uri="{FF2B5EF4-FFF2-40B4-BE49-F238E27FC236}">
                <a16:creationId xmlns:a16="http://schemas.microsoft.com/office/drawing/2014/main" id="{30DB1012-779B-4441-94E5-8C12C83BD1AD}"/>
              </a:ext>
            </a:extLst>
          </p:cNvPr>
          <p:cNvSpPr txBox="1"/>
          <p:nvPr/>
        </p:nvSpPr>
        <p:spPr>
          <a:xfrm>
            <a:off x="3729299" y="1026862"/>
            <a:ext cx="13824775" cy="1998176"/>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400" b="1" i="1"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Hãy biểu diễn cặp lực – phản lực giữa hai cực từ gần nhau của hai thanh nam châm ở hình 3.3.</a:t>
            </a:r>
            <a:endParaRPr kumimoji="0" lang="en-US" sz="44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6" name="Picture 5" descr="A picture containing icon&#10;&#10;Description automatically generated">
            <a:extLst>
              <a:ext uri="{FF2B5EF4-FFF2-40B4-BE49-F238E27FC236}">
                <a16:creationId xmlns:a16="http://schemas.microsoft.com/office/drawing/2014/main" id="{71699EC9-C5EC-4BE7-8FAD-25FD34D25E3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992104">
            <a:off x="618286" y="533049"/>
            <a:ext cx="2774110" cy="1972606"/>
          </a:xfrm>
          <a:prstGeom prst="rect">
            <a:avLst/>
          </a:prstGeom>
        </p:spPr>
      </p:pic>
      <p:pic>
        <p:nvPicPr>
          <p:cNvPr id="9" name="Picture 8" descr="Graphical user interface, text, application&#10;&#10;Description automatically generated">
            <a:extLst>
              <a:ext uri="{FF2B5EF4-FFF2-40B4-BE49-F238E27FC236}">
                <a16:creationId xmlns:a16="http://schemas.microsoft.com/office/drawing/2014/main" id="{62247D6C-D340-4E9F-BA90-C7DE88CF8F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33492" y="4099126"/>
            <a:ext cx="7450507" cy="2934495"/>
          </a:xfrm>
          <a:prstGeom prst="rect">
            <a:avLst/>
          </a:prstGeom>
        </p:spPr>
      </p:pic>
      <p:grpSp>
        <p:nvGrpSpPr>
          <p:cNvPr id="4" name="Group 3">
            <a:extLst>
              <a:ext uri="{FF2B5EF4-FFF2-40B4-BE49-F238E27FC236}">
                <a16:creationId xmlns:a16="http://schemas.microsoft.com/office/drawing/2014/main" id="{BC2125BC-EBB2-4474-B8A7-34804F4C67F5}"/>
              </a:ext>
            </a:extLst>
          </p:cNvPr>
          <p:cNvGrpSpPr/>
          <p:nvPr/>
        </p:nvGrpSpPr>
        <p:grpSpPr>
          <a:xfrm>
            <a:off x="3104871" y="6130302"/>
            <a:ext cx="4400512" cy="1008029"/>
            <a:chOff x="9144000" y="5219700"/>
            <a:chExt cx="2286000" cy="705883"/>
          </a:xfrm>
        </p:grpSpPr>
        <p:sp>
          <p:nvSpPr>
            <p:cNvPr id="2" name="Rectangle: Rounded Corners 1">
              <a:extLst>
                <a:ext uri="{FF2B5EF4-FFF2-40B4-BE49-F238E27FC236}">
                  <a16:creationId xmlns:a16="http://schemas.microsoft.com/office/drawing/2014/main" id="{75C14C41-BDCD-4688-8956-1EDD1DB0D718}"/>
                </a:ext>
              </a:extLst>
            </p:cNvPr>
            <p:cNvSpPr/>
            <p:nvPr/>
          </p:nvSpPr>
          <p:spPr>
            <a:xfrm>
              <a:off x="9144000" y="5219700"/>
              <a:ext cx="1143000" cy="705883"/>
            </a:xfrm>
            <a:prstGeom prst="roundRect">
              <a:avLst>
                <a:gd name="adj" fmla="val 0"/>
              </a:avLst>
            </a:prstGeom>
            <a:solidFill>
              <a:srgbClr val="3D4A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07122992-4497-497D-ACCD-EBF7374E9551}"/>
                </a:ext>
              </a:extLst>
            </p:cNvPr>
            <p:cNvSpPr/>
            <p:nvPr/>
          </p:nvSpPr>
          <p:spPr>
            <a:xfrm>
              <a:off x="10287000" y="5219700"/>
              <a:ext cx="1143000" cy="705883"/>
            </a:xfrm>
            <a:prstGeom prst="roundRect">
              <a:avLst>
                <a:gd name="adj" fmla="val 0"/>
              </a:avLst>
            </a:prstGeom>
            <a:solidFill>
              <a:srgbClr val="BE162C"/>
            </a:solidFill>
            <a:ln>
              <a:solidFill>
                <a:srgbClr val="BE16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5C7C2A40-DD3F-4521-9D69-8020C3160405}"/>
                </a:ext>
              </a:extLst>
            </p:cNvPr>
            <p:cNvSpPr txBox="1"/>
            <p:nvPr/>
          </p:nvSpPr>
          <p:spPr>
            <a:xfrm>
              <a:off x="9144000" y="5311031"/>
              <a:ext cx="381000" cy="495705"/>
            </a:xfrm>
            <a:prstGeom prst="rect">
              <a:avLst/>
            </a:prstGeom>
            <a:noFill/>
          </p:spPr>
          <p:txBody>
            <a:bodyPr wrap="square" rtlCol="0">
              <a:spAutoFit/>
            </a:bodyPr>
            <a:lstStyle/>
            <a:p>
              <a:r>
                <a:rPr lang="en-US" sz="4000" b="1" dirty="0">
                  <a:solidFill>
                    <a:schemeClr val="bg1"/>
                  </a:solidFill>
                  <a:latin typeface="Arial" panose="020B0604020202020204" pitchFamily="34" charset="0"/>
                  <a:ea typeface="Aachen" panose="02020500000000000000" pitchFamily="18" charset="0"/>
                  <a:cs typeface="Arial" panose="020B0604020202020204" pitchFamily="34" charset="0"/>
                </a:rPr>
                <a:t>S</a:t>
              </a:r>
            </a:p>
          </p:txBody>
        </p:sp>
        <p:sp>
          <p:nvSpPr>
            <p:cNvPr id="21" name="TextBox 20">
              <a:extLst>
                <a:ext uri="{FF2B5EF4-FFF2-40B4-BE49-F238E27FC236}">
                  <a16:creationId xmlns:a16="http://schemas.microsoft.com/office/drawing/2014/main" id="{996514E5-0FEE-4DB6-AFBF-63BFBC9D8FE4}"/>
                </a:ext>
              </a:extLst>
            </p:cNvPr>
            <p:cNvSpPr txBox="1"/>
            <p:nvPr/>
          </p:nvSpPr>
          <p:spPr>
            <a:xfrm>
              <a:off x="10914114" y="5311031"/>
              <a:ext cx="381000" cy="495705"/>
            </a:xfrm>
            <a:prstGeom prst="rect">
              <a:avLst/>
            </a:prstGeom>
            <a:noFill/>
          </p:spPr>
          <p:txBody>
            <a:bodyPr wrap="square" rtlCol="0">
              <a:spAutoFit/>
            </a:bodyPr>
            <a:lstStyle/>
            <a:p>
              <a:r>
                <a:rPr lang="en-US" sz="4000" b="1" dirty="0">
                  <a:solidFill>
                    <a:schemeClr val="bg1"/>
                  </a:solidFill>
                  <a:latin typeface="Arial" panose="020B0604020202020204" pitchFamily="34" charset="0"/>
                  <a:ea typeface="Aachen" panose="02020500000000000000" pitchFamily="18" charset="0"/>
                  <a:cs typeface="Arial" panose="020B0604020202020204" pitchFamily="34" charset="0"/>
                </a:rPr>
                <a:t>N</a:t>
              </a:r>
            </a:p>
          </p:txBody>
        </p:sp>
      </p:grpSp>
      <p:cxnSp>
        <p:nvCxnSpPr>
          <p:cNvPr id="7" name="Straight Arrow Connector 6">
            <a:extLst>
              <a:ext uri="{FF2B5EF4-FFF2-40B4-BE49-F238E27FC236}">
                <a16:creationId xmlns:a16="http://schemas.microsoft.com/office/drawing/2014/main" id="{91DA3209-8EC0-45E5-9874-DF27E1BB2F59}"/>
              </a:ext>
            </a:extLst>
          </p:cNvPr>
          <p:cNvCxnSpPr>
            <a:stCxn id="17" idx="3"/>
          </p:cNvCxnSpPr>
          <p:nvPr/>
        </p:nvCxnSpPr>
        <p:spPr>
          <a:xfrm flipV="1">
            <a:off x="7505383" y="6634315"/>
            <a:ext cx="1546126" cy="2"/>
          </a:xfrm>
          <a:prstGeom prst="straightConnector1">
            <a:avLst/>
          </a:prstGeom>
          <a:ln w="76200">
            <a:solidFill>
              <a:srgbClr val="816456"/>
            </a:solidFill>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A5BBEDBE-B259-4750-A468-8CBEB4DDEE67}"/>
              </a:ext>
            </a:extLst>
          </p:cNvPr>
          <p:cNvSpPr txBox="1"/>
          <p:nvPr/>
        </p:nvSpPr>
        <p:spPr>
          <a:xfrm>
            <a:off x="8487340" y="4283308"/>
            <a:ext cx="2619859" cy="769441"/>
          </a:xfrm>
          <a:prstGeom prst="rect">
            <a:avLst/>
          </a:prstGeom>
          <a:noFill/>
        </p:spPr>
        <p:txBody>
          <a:bodyPr wrap="square">
            <a:spAutoFit/>
          </a:bodyPr>
          <a:lstStyle/>
          <a:p>
            <a:r>
              <a:rPr kumimoji="0" lang="en-US" sz="4400" b="1" i="1" u="sng" strike="noStrike" kern="1200" cap="none" spc="0" normalizeH="0" baseline="0" noProof="0" dirty="0">
                <a:ln>
                  <a:noFill/>
                </a:ln>
                <a:solidFill>
                  <a:srgbClr val="4C393B"/>
                </a:solidFill>
                <a:effectLst/>
                <a:uLnTx/>
                <a:uFillTx/>
                <a:latin typeface="Arial" panose="020B0604020202020204" pitchFamily="34" charset="0"/>
                <a:ea typeface="Calibri" panose="020F0502020204030204" pitchFamily="34" charset="0"/>
                <a:cs typeface="Arial" panose="020B0604020202020204" pitchFamily="34" charset="0"/>
              </a:rPr>
              <a:t>Trả</a:t>
            </a:r>
            <a:r>
              <a:rPr kumimoji="0" lang="en-US" sz="4400" b="1" i="1" u="sng" strike="noStrike" kern="1200" cap="none" spc="0" normalizeH="0" noProof="0" dirty="0">
                <a:ln>
                  <a:noFill/>
                </a:ln>
                <a:solidFill>
                  <a:srgbClr val="4C393B"/>
                </a:solidFill>
                <a:effectLst/>
                <a:uLnTx/>
                <a:uFillTx/>
                <a:latin typeface="Arial" panose="020B0604020202020204" pitchFamily="34" charset="0"/>
                <a:ea typeface="Calibri" panose="020F0502020204030204" pitchFamily="34" charset="0"/>
                <a:cs typeface="Arial" panose="020B0604020202020204" pitchFamily="34" charset="0"/>
              </a:rPr>
              <a:t> lời </a:t>
            </a:r>
            <a:endParaRPr lang="en-US" b="1" i="1" u="sng" dirty="0">
              <a:solidFill>
                <a:srgbClr val="4C393B"/>
              </a:solidFill>
            </a:endParaRPr>
          </a:p>
        </p:txBody>
      </p:sp>
      <p:grpSp>
        <p:nvGrpSpPr>
          <p:cNvPr id="39" name="Group 38">
            <a:extLst>
              <a:ext uri="{FF2B5EF4-FFF2-40B4-BE49-F238E27FC236}">
                <a16:creationId xmlns:a16="http://schemas.microsoft.com/office/drawing/2014/main" id="{D34422C1-1A00-4A79-AB8F-EB5A4157AE6C}"/>
              </a:ext>
            </a:extLst>
          </p:cNvPr>
          <p:cNvGrpSpPr/>
          <p:nvPr/>
        </p:nvGrpSpPr>
        <p:grpSpPr>
          <a:xfrm>
            <a:off x="11250905" y="6110652"/>
            <a:ext cx="4400512" cy="1008034"/>
            <a:chOff x="9144000" y="5219697"/>
            <a:chExt cx="2286000" cy="705886"/>
          </a:xfrm>
        </p:grpSpPr>
        <p:sp>
          <p:nvSpPr>
            <p:cNvPr id="41" name="Rectangle: Rounded Corners 40">
              <a:extLst>
                <a:ext uri="{FF2B5EF4-FFF2-40B4-BE49-F238E27FC236}">
                  <a16:creationId xmlns:a16="http://schemas.microsoft.com/office/drawing/2014/main" id="{16A2ADD1-8FBD-4F3C-9D8D-7C4907D0EE85}"/>
                </a:ext>
              </a:extLst>
            </p:cNvPr>
            <p:cNvSpPr/>
            <p:nvPr/>
          </p:nvSpPr>
          <p:spPr>
            <a:xfrm>
              <a:off x="9144000" y="5219697"/>
              <a:ext cx="1143000" cy="705883"/>
            </a:xfrm>
            <a:prstGeom prst="roundRect">
              <a:avLst>
                <a:gd name="adj" fmla="val 0"/>
              </a:avLst>
            </a:prstGeom>
            <a:solidFill>
              <a:srgbClr val="3D4A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Rounded Corners 41">
              <a:extLst>
                <a:ext uri="{FF2B5EF4-FFF2-40B4-BE49-F238E27FC236}">
                  <a16:creationId xmlns:a16="http://schemas.microsoft.com/office/drawing/2014/main" id="{F2DD3C9B-B146-49E1-BC63-137287CBE929}"/>
                </a:ext>
              </a:extLst>
            </p:cNvPr>
            <p:cNvSpPr/>
            <p:nvPr/>
          </p:nvSpPr>
          <p:spPr>
            <a:xfrm>
              <a:off x="10287000" y="5219700"/>
              <a:ext cx="1143000" cy="705883"/>
            </a:xfrm>
            <a:prstGeom prst="roundRect">
              <a:avLst>
                <a:gd name="adj" fmla="val 0"/>
              </a:avLst>
            </a:prstGeom>
            <a:solidFill>
              <a:srgbClr val="BE162C"/>
            </a:solidFill>
            <a:ln>
              <a:solidFill>
                <a:srgbClr val="BE16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D61C9E42-F995-4EA7-AEBD-2D4027605A41}"/>
                </a:ext>
              </a:extLst>
            </p:cNvPr>
            <p:cNvSpPr txBox="1"/>
            <p:nvPr/>
          </p:nvSpPr>
          <p:spPr>
            <a:xfrm>
              <a:off x="9144000" y="5311031"/>
              <a:ext cx="381000" cy="495705"/>
            </a:xfrm>
            <a:prstGeom prst="rect">
              <a:avLst/>
            </a:prstGeom>
            <a:noFill/>
          </p:spPr>
          <p:txBody>
            <a:bodyPr wrap="square" rtlCol="0">
              <a:spAutoFit/>
            </a:bodyPr>
            <a:lstStyle/>
            <a:p>
              <a:r>
                <a:rPr lang="en-US" sz="4000" b="1" dirty="0">
                  <a:solidFill>
                    <a:schemeClr val="bg1"/>
                  </a:solidFill>
                  <a:latin typeface="Arial" panose="020B0604020202020204" pitchFamily="34" charset="0"/>
                  <a:ea typeface="Aachen" panose="02020500000000000000" pitchFamily="18" charset="0"/>
                  <a:cs typeface="Arial" panose="020B0604020202020204" pitchFamily="34" charset="0"/>
                </a:rPr>
                <a:t>S</a:t>
              </a:r>
            </a:p>
          </p:txBody>
        </p:sp>
        <p:sp>
          <p:nvSpPr>
            <p:cNvPr id="44" name="TextBox 43">
              <a:extLst>
                <a:ext uri="{FF2B5EF4-FFF2-40B4-BE49-F238E27FC236}">
                  <a16:creationId xmlns:a16="http://schemas.microsoft.com/office/drawing/2014/main" id="{E9F079DD-9F71-4702-BA1C-B73D0EE55E89}"/>
                </a:ext>
              </a:extLst>
            </p:cNvPr>
            <p:cNvSpPr txBox="1"/>
            <p:nvPr/>
          </p:nvSpPr>
          <p:spPr>
            <a:xfrm>
              <a:off x="10914114" y="5311031"/>
              <a:ext cx="381000" cy="495705"/>
            </a:xfrm>
            <a:prstGeom prst="rect">
              <a:avLst/>
            </a:prstGeom>
            <a:noFill/>
          </p:spPr>
          <p:txBody>
            <a:bodyPr wrap="square" rtlCol="0">
              <a:spAutoFit/>
            </a:bodyPr>
            <a:lstStyle/>
            <a:p>
              <a:r>
                <a:rPr lang="en-US" sz="4000" b="1" dirty="0">
                  <a:solidFill>
                    <a:schemeClr val="bg1"/>
                  </a:solidFill>
                  <a:latin typeface="Arial" panose="020B0604020202020204" pitchFamily="34" charset="0"/>
                  <a:ea typeface="Aachen" panose="02020500000000000000" pitchFamily="18" charset="0"/>
                  <a:cs typeface="Arial" panose="020B0604020202020204" pitchFamily="34" charset="0"/>
                </a:rPr>
                <a:t>N</a:t>
              </a:r>
            </a:p>
          </p:txBody>
        </p:sp>
      </p:grpSp>
      <p:cxnSp>
        <p:nvCxnSpPr>
          <p:cNvPr id="40" name="Straight Arrow Connector 39">
            <a:extLst>
              <a:ext uri="{FF2B5EF4-FFF2-40B4-BE49-F238E27FC236}">
                <a16:creationId xmlns:a16="http://schemas.microsoft.com/office/drawing/2014/main" id="{3A5EA104-CD52-4AE0-AC66-582EAB219BA8}"/>
              </a:ext>
            </a:extLst>
          </p:cNvPr>
          <p:cNvCxnSpPr>
            <a:cxnSpLocks/>
          </p:cNvCxnSpPr>
          <p:nvPr/>
        </p:nvCxnSpPr>
        <p:spPr>
          <a:xfrm flipH="1" flipV="1">
            <a:off x="9704779" y="6614667"/>
            <a:ext cx="1546126" cy="2"/>
          </a:xfrm>
          <a:prstGeom prst="straightConnector1">
            <a:avLst/>
          </a:prstGeom>
          <a:ln w="76200">
            <a:solidFill>
              <a:srgbClr val="816456"/>
            </a:solidFill>
            <a:tailEnd type="triangle"/>
          </a:ln>
        </p:spPr>
        <p:style>
          <a:lnRef idx="1">
            <a:schemeClr val="accent1"/>
          </a:lnRef>
          <a:fillRef idx="0">
            <a:schemeClr val="accent1"/>
          </a:fillRef>
          <a:effectRef idx="0">
            <a:schemeClr val="accent1"/>
          </a:effectRef>
          <a:fontRef idx="minor">
            <a:schemeClr val="tx1"/>
          </a:fontRef>
        </p:style>
      </p:cxnSp>
      <p:sp>
        <p:nvSpPr>
          <p:cNvPr id="45" name="Google Shape;1299;p28">
            <a:extLst>
              <a:ext uri="{FF2B5EF4-FFF2-40B4-BE49-F238E27FC236}">
                <a16:creationId xmlns:a16="http://schemas.microsoft.com/office/drawing/2014/main" id="{65D039FC-1476-4900-8AA2-78E75F58EE2F}"/>
              </a:ext>
            </a:extLst>
          </p:cNvPr>
          <p:cNvSpPr/>
          <p:nvPr/>
        </p:nvSpPr>
        <p:spPr>
          <a:xfrm>
            <a:off x="11728783" y="6597349"/>
            <a:ext cx="3822900" cy="2304750"/>
          </a:xfrm>
          <a:custGeom>
            <a:avLst/>
            <a:gdLst/>
            <a:ahLst/>
            <a:cxnLst/>
            <a:rect l="l" t="t" r="r" b="b"/>
            <a:pathLst>
              <a:path w="103773" h="70753" extrusionOk="0">
                <a:moveTo>
                  <a:pt x="103773" y="0"/>
                </a:moveTo>
                <a:cubicBezTo>
                  <a:pt x="102564" y="7860"/>
                  <a:pt x="96946" y="15805"/>
                  <a:pt x="89833" y="19361"/>
                </a:cubicBezTo>
                <a:cubicBezTo>
                  <a:pt x="84210" y="22172"/>
                  <a:pt x="77180" y="21229"/>
                  <a:pt x="70989" y="20136"/>
                </a:cubicBezTo>
                <a:cubicBezTo>
                  <a:pt x="66298" y="19308"/>
                  <a:pt x="56531" y="19881"/>
                  <a:pt x="57566" y="15231"/>
                </a:cubicBezTo>
                <a:cubicBezTo>
                  <a:pt x="58282" y="12012"/>
                  <a:pt x="65043" y="14190"/>
                  <a:pt x="67375" y="16522"/>
                </a:cubicBezTo>
                <a:cubicBezTo>
                  <a:pt x="70258" y="19405"/>
                  <a:pt x="71807" y="25771"/>
                  <a:pt x="68924" y="28654"/>
                </a:cubicBezTo>
                <a:cubicBezTo>
                  <a:pt x="60051" y="37527"/>
                  <a:pt x="42646" y="28367"/>
                  <a:pt x="31751" y="34592"/>
                </a:cubicBezTo>
                <a:cubicBezTo>
                  <a:pt x="27312" y="37128"/>
                  <a:pt x="27868" y="45150"/>
                  <a:pt x="29944" y="49822"/>
                </a:cubicBezTo>
                <a:cubicBezTo>
                  <a:pt x="31911" y="54249"/>
                  <a:pt x="37537" y="59473"/>
                  <a:pt x="34849" y="63504"/>
                </a:cubicBezTo>
                <a:cubicBezTo>
                  <a:pt x="28404" y="73169"/>
                  <a:pt x="6444" y="73169"/>
                  <a:pt x="0" y="63504"/>
                </a:cubicBezTo>
              </a:path>
            </a:pathLst>
          </a:custGeom>
          <a:noFill/>
          <a:ln w="38100" cap="flat" cmpd="sng">
            <a:solidFill>
              <a:srgbClr val="816456"/>
            </a:solidFill>
            <a:prstDash val="dot"/>
            <a:round/>
            <a:headEnd type="none" w="med" len="med"/>
            <a:tailEnd type="none" w="med" len="med"/>
          </a:ln>
        </p:spPr>
      </p:sp>
      <p:grpSp>
        <p:nvGrpSpPr>
          <p:cNvPr id="46" name="Google Shape;3251;p58">
            <a:extLst>
              <a:ext uri="{FF2B5EF4-FFF2-40B4-BE49-F238E27FC236}">
                <a16:creationId xmlns:a16="http://schemas.microsoft.com/office/drawing/2014/main" id="{3219022D-F620-4F73-8525-99DA1B1CB9E1}"/>
              </a:ext>
            </a:extLst>
          </p:cNvPr>
          <p:cNvGrpSpPr/>
          <p:nvPr/>
        </p:nvGrpSpPr>
        <p:grpSpPr>
          <a:xfrm rot="21102013">
            <a:off x="15678092" y="4743899"/>
            <a:ext cx="2052829" cy="1563391"/>
            <a:chOff x="1653025" y="454925"/>
            <a:chExt cx="1274250" cy="1201725"/>
          </a:xfrm>
        </p:grpSpPr>
        <p:sp>
          <p:nvSpPr>
            <p:cNvPr id="47" name="Google Shape;3252;p58">
              <a:extLst>
                <a:ext uri="{FF2B5EF4-FFF2-40B4-BE49-F238E27FC236}">
                  <a16:creationId xmlns:a16="http://schemas.microsoft.com/office/drawing/2014/main" id="{5A8684A6-2520-4B5D-9DA9-37F429DD66E1}"/>
                </a:ext>
              </a:extLst>
            </p:cNvPr>
            <p:cNvSpPr/>
            <p:nvPr/>
          </p:nvSpPr>
          <p:spPr>
            <a:xfrm>
              <a:off x="1653025" y="454925"/>
              <a:ext cx="1274250" cy="1201725"/>
            </a:xfrm>
            <a:custGeom>
              <a:avLst/>
              <a:gdLst/>
              <a:ahLst/>
              <a:cxnLst/>
              <a:rect l="l" t="t" r="r" b="b"/>
              <a:pathLst>
                <a:path w="50970" h="48069" extrusionOk="0">
                  <a:moveTo>
                    <a:pt x="11909" y="1635"/>
                  </a:moveTo>
                  <a:cubicBezTo>
                    <a:pt x="12142" y="1635"/>
                    <a:pt x="12376" y="1702"/>
                    <a:pt x="12576" y="1836"/>
                  </a:cubicBezTo>
                  <a:lnTo>
                    <a:pt x="21215" y="7840"/>
                  </a:lnTo>
                  <a:lnTo>
                    <a:pt x="23083" y="7106"/>
                  </a:lnTo>
                  <a:cubicBezTo>
                    <a:pt x="23150" y="7039"/>
                    <a:pt x="23217" y="7039"/>
                    <a:pt x="23250" y="7039"/>
                  </a:cubicBezTo>
                  <a:cubicBezTo>
                    <a:pt x="23450" y="7039"/>
                    <a:pt x="23650" y="7173"/>
                    <a:pt x="23684" y="7339"/>
                  </a:cubicBezTo>
                  <a:lnTo>
                    <a:pt x="24351" y="8974"/>
                  </a:lnTo>
                  <a:cubicBezTo>
                    <a:pt x="24418" y="9207"/>
                    <a:pt x="24351" y="9474"/>
                    <a:pt x="24084" y="9608"/>
                  </a:cubicBezTo>
                  <a:lnTo>
                    <a:pt x="23851" y="9708"/>
                  </a:lnTo>
                  <a:lnTo>
                    <a:pt x="26819" y="11776"/>
                  </a:lnTo>
                  <a:lnTo>
                    <a:pt x="28721" y="10975"/>
                  </a:lnTo>
                  <a:cubicBezTo>
                    <a:pt x="28754" y="10942"/>
                    <a:pt x="28854" y="10942"/>
                    <a:pt x="28888" y="10942"/>
                  </a:cubicBezTo>
                  <a:cubicBezTo>
                    <a:pt x="29054" y="10942"/>
                    <a:pt x="29288" y="11042"/>
                    <a:pt x="29321" y="11209"/>
                  </a:cubicBezTo>
                  <a:lnTo>
                    <a:pt x="29988" y="12843"/>
                  </a:lnTo>
                  <a:cubicBezTo>
                    <a:pt x="30055" y="13110"/>
                    <a:pt x="29988" y="13344"/>
                    <a:pt x="29721" y="13477"/>
                  </a:cubicBezTo>
                  <a:lnTo>
                    <a:pt x="29421" y="13611"/>
                  </a:lnTo>
                  <a:lnTo>
                    <a:pt x="32190" y="15512"/>
                  </a:lnTo>
                  <a:cubicBezTo>
                    <a:pt x="33157" y="15145"/>
                    <a:pt x="34058" y="14778"/>
                    <a:pt x="34892" y="14445"/>
                  </a:cubicBezTo>
                  <a:cubicBezTo>
                    <a:pt x="35392" y="14211"/>
                    <a:pt x="35826" y="14044"/>
                    <a:pt x="36259" y="13877"/>
                  </a:cubicBezTo>
                  <a:cubicBezTo>
                    <a:pt x="38361" y="13044"/>
                    <a:pt x="39695" y="12610"/>
                    <a:pt x="39695" y="12610"/>
                  </a:cubicBezTo>
                  <a:cubicBezTo>
                    <a:pt x="40729" y="12176"/>
                    <a:pt x="41730" y="11843"/>
                    <a:pt x="42597" y="11643"/>
                  </a:cubicBezTo>
                  <a:cubicBezTo>
                    <a:pt x="42664" y="11643"/>
                    <a:pt x="42697" y="11609"/>
                    <a:pt x="42731" y="11609"/>
                  </a:cubicBezTo>
                  <a:cubicBezTo>
                    <a:pt x="43665" y="11376"/>
                    <a:pt x="44499" y="11209"/>
                    <a:pt x="45199" y="11176"/>
                  </a:cubicBezTo>
                  <a:cubicBezTo>
                    <a:pt x="45366" y="11176"/>
                    <a:pt x="45566" y="11142"/>
                    <a:pt x="45733" y="11142"/>
                  </a:cubicBezTo>
                  <a:lnTo>
                    <a:pt x="46700" y="11142"/>
                  </a:lnTo>
                  <a:cubicBezTo>
                    <a:pt x="47434" y="11176"/>
                    <a:pt x="48035" y="11276"/>
                    <a:pt x="48502" y="11342"/>
                  </a:cubicBezTo>
                  <a:cubicBezTo>
                    <a:pt x="48568" y="11342"/>
                    <a:pt x="48668" y="11376"/>
                    <a:pt x="48735" y="11442"/>
                  </a:cubicBezTo>
                  <a:cubicBezTo>
                    <a:pt x="48935" y="11542"/>
                    <a:pt x="49102" y="11709"/>
                    <a:pt x="49202" y="11943"/>
                  </a:cubicBezTo>
                  <a:cubicBezTo>
                    <a:pt x="49269" y="12143"/>
                    <a:pt x="49269" y="12376"/>
                    <a:pt x="49235" y="12643"/>
                  </a:cubicBezTo>
                  <a:cubicBezTo>
                    <a:pt x="49202" y="12710"/>
                    <a:pt x="49202" y="12810"/>
                    <a:pt x="49102" y="12843"/>
                  </a:cubicBezTo>
                  <a:cubicBezTo>
                    <a:pt x="49035" y="13010"/>
                    <a:pt x="48902" y="13177"/>
                    <a:pt x="48735" y="13344"/>
                  </a:cubicBezTo>
                  <a:cubicBezTo>
                    <a:pt x="48602" y="13511"/>
                    <a:pt x="48435" y="13711"/>
                    <a:pt x="48235" y="13944"/>
                  </a:cubicBezTo>
                  <a:cubicBezTo>
                    <a:pt x="48101" y="14111"/>
                    <a:pt x="47934" y="14278"/>
                    <a:pt x="47768" y="14378"/>
                  </a:cubicBezTo>
                  <a:cubicBezTo>
                    <a:pt x="47501" y="14678"/>
                    <a:pt x="47201" y="14945"/>
                    <a:pt x="46834" y="15212"/>
                  </a:cubicBezTo>
                  <a:cubicBezTo>
                    <a:pt x="46700" y="15345"/>
                    <a:pt x="46533" y="15479"/>
                    <a:pt x="46367" y="15545"/>
                  </a:cubicBezTo>
                  <a:cubicBezTo>
                    <a:pt x="46167" y="15712"/>
                    <a:pt x="45900" y="15879"/>
                    <a:pt x="45700" y="16012"/>
                  </a:cubicBezTo>
                  <a:cubicBezTo>
                    <a:pt x="45399" y="16212"/>
                    <a:pt x="45066" y="16379"/>
                    <a:pt x="44732" y="16613"/>
                  </a:cubicBezTo>
                  <a:cubicBezTo>
                    <a:pt x="44665" y="16713"/>
                    <a:pt x="44632" y="16780"/>
                    <a:pt x="44565" y="16780"/>
                  </a:cubicBezTo>
                  <a:cubicBezTo>
                    <a:pt x="44399" y="16846"/>
                    <a:pt x="44232" y="16980"/>
                    <a:pt x="44032" y="17046"/>
                  </a:cubicBezTo>
                  <a:cubicBezTo>
                    <a:pt x="43365" y="17380"/>
                    <a:pt x="42631" y="17780"/>
                    <a:pt x="41797" y="18114"/>
                  </a:cubicBezTo>
                  <a:lnTo>
                    <a:pt x="41530" y="18214"/>
                  </a:lnTo>
                  <a:cubicBezTo>
                    <a:pt x="41396" y="18247"/>
                    <a:pt x="41230" y="18347"/>
                    <a:pt x="41030" y="18447"/>
                  </a:cubicBezTo>
                  <a:cubicBezTo>
                    <a:pt x="40896" y="18481"/>
                    <a:pt x="40729" y="18547"/>
                    <a:pt x="40529" y="18648"/>
                  </a:cubicBezTo>
                  <a:cubicBezTo>
                    <a:pt x="40362" y="18714"/>
                    <a:pt x="40162" y="18814"/>
                    <a:pt x="39962" y="18881"/>
                  </a:cubicBezTo>
                  <a:cubicBezTo>
                    <a:pt x="39729" y="18981"/>
                    <a:pt x="39495" y="19081"/>
                    <a:pt x="39228" y="19181"/>
                  </a:cubicBezTo>
                  <a:cubicBezTo>
                    <a:pt x="38494" y="19481"/>
                    <a:pt x="37627" y="19848"/>
                    <a:pt x="36626" y="20249"/>
                  </a:cubicBezTo>
                  <a:cubicBezTo>
                    <a:pt x="36460" y="20349"/>
                    <a:pt x="36293" y="20382"/>
                    <a:pt x="36126" y="20482"/>
                  </a:cubicBezTo>
                  <a:cubicBezTo>
                    <a:pt x="35792" y="20582"/>
                    <a:pt x="35392" y="20749"/>
                    <a:pt x="35025" y="20882"/>
                  </a:cubicBezTo>
                  <a:lnTo>
                    <a:pt x="34391" y="21149"/>
                  </a:lnTo>
                  <a:lnTo>
                    <a:pt x="33724" y="24485"/>
                  </a:lnTo>
                  <a:lnTo>
                    <a:pt x="33724" y="24485"/>
                  </a:lnTo>
                  <a:lnTo>
                    <a:pt x="34058" y="24352"/>
                  </a:lnTo>
                  <a:cubicBezTo>
                    <a:pt x="34125" y="24318"/>
                    <a:pt x="34191" y="24318"/>
                    <a:pt x="34225" y="24318"/>
                  </a:cubicBezTo>
                  <a:cubicBezTo>
                    <a:pt x="34391" y="24318"/>
                    <a:pt x="34625" y="24418"/>
                    <a:pt x="34658" y="24618"/>
                  </a:cubicBezTo>
                  <a:lnTo>
                    <a:pt x="35325" y="26220"/>
                  </a:lnTo>
                  <a:cubicBezTo>
                    <a:pt x="35392" y="26487"/>
                    <a:pt x="35325" y="26720"/>
                    <a:pt x="35059" y="26853"/>
                  </a:cubicBezTo>
                  <a:lnTo>
                    <a:pt x="33124" y="27654"/>
                  </a:lnTo>
                  <a:lnTo>
                    <a:pt x="32390" y="31157"/>
                  </a:lnTo>
                  <a:lnTo>
                    <a:pt x="32690" y="31023"/>
                  </a:lnTo>
                  <a:cubicBezTo>
                    <a:pt x="32724" y="30990"/>
                    <a:pt x="32824" y="30990"/>
                    <a:pt x="32857" y="30990"/>
                  </a:cubicBezTo>
                  <a:cubicBezTo>
                    <a:pt x="33024" y="30990"/>
                    <a:pt x="33224" y="31123"/>
                    <a:pt x="33291" y="31290"/>
                  </a:cubicBezTo>
                  <a:lnTo>
                    <a:pt x="33958" y="32891"/>
                  </a:lnTo>
                  <a:cubicBezTo>
                    <a:pt x="34025" y="33158"/>
                    <a:pt x="33958" y="33391"/>
                    <a:pt x="33691" y="33525"/>
                  </a:cubicBezTo>
                  <a:lnTo>
                    <a:pt x="31790" y="34292"/>
                  </a:lnTo>
                  <a:lnTo>
                    <a:pt x="29721" y="44533"/>
                  </a:lnTo>
                  <a:cubicBezTo>
                    <a:pt x="29688" y="44866"/>
                    <a:pt x="29488" y="45133"/>
                    <a:pt x="29188" y="45300"/>
                  </a:cubicBezTo>
                  <a:lnTo>
                    <a:pt x="27386" y="46367"/>
                  </a:lnTo>
                  <a:cubicBezTo>
                    <a:pt x="27353" y="46401"/>
                    <a:pt x="27320" y="46401"/>
                    <a:pt x="27286" y="46401"/>
                  </a:cubicBezTo>
                  <a:cubicBezTo>
                    <a:pt x="27153" y="46401"/>
                    <a:pt x="27020" y="46334"/>
                    <a:pt x="26986" y="46167"/>
                  </a:cubicBezTo>
                  <a:lnTo>
                    <a:pt x="25118" y="27888"/>
                  </a:lnTo>
                  <a:lnTo>
                    <a:pt x="24885" y="27054"/>
                  </a:lnTo>
                  <a:cubicBezTo>
                    <a:pt x="24818" y="26787"/>
                    <a:pt x="24685" y="26487"/>
                    <a:pt x="24551" y="26153"/>
                  </a:cubicBezTo>
                  <a:cubicBezTo>
                    <a:pt x="24484" y="25986"/>
                    <a:pt x="24451" y="25819"/>
                    <a:pt x="24351" y="25686"/>
                  </a:cubicBezTo>
                  <a:cubicBezTo>
                    <a:pt x="24218" y="25486"/>
                    <a:pt x="24117" y="25219"/>
                    <a:pt x="23951" y="25052"/>
                  </a:cubicBezTo>
                  <a:cubicBezTo>
                    <a:pt x="23684" y="25152"/>
                    <a:pt x="23384" y="25219"/>
                    <a:pt x="23150" y="25352"/>
                  </a:cubicBezTo>
                  <a:cubicBezTo>
                    <a:pt x="22683" y="25519"/>
                    <a:pt x="22183" y="25686"/>
                    <a:pt x="21682" y="25853"/>
                  </a:cubicBezTo>
                  <a:cubicBezTo>
                    <a:pt x="19781" y="26520"/>
                    <a:pt x="17813" y="27120"/>
                    <a:pt x="15978" y="27654"/>
                  </a:cubicBezTo>
                  <a:cubicBezTo>
                    <a:pt x="15711" y="27721"/>
                    <a:pt x="15511" y="27787"/>
                    <a:pt x="15278" y="27854"/>
                  </a:cubicBezTo>
                  <a:cubicBezTo>
                    <a:pt x="13843" y="28288"/>
                    <a:pt x="12509" y="28621"/>
                    <a:pt x="11208" y="28888"/>
                  </a:cubicBezTo>
                  <a:lnTo>
                    <a:pt x="9674" y="36627"/>
                  </a:lnTo>
                  <a:cubicBezTo>
                    <a:pt x="9640" y="36827"/>
                    <a:pt x="9474" y="37027"/>
                    <a:pt x="9307" y="37127"/>
                  </a:cubicBezTo>
                  <a:lnTo>
                    <a:pt x="8440" y="37561"/>
                  </a:lnTo>
                  <a:cubicBezTo>
                    <a:pt x="8373" y="37628"/>
                    <a:pt x="8306" y="37628"/>
                    <a:pt x="8273" y="37628"/>
                  </a:cubicBezTo>
                  <a:cubicBezTo>
                    <a:pt x="8106" y="37628"/>
                    <a:pt x="7939" y="37494"/>
                    <a:pt x="7873" y="37294"/>
                  </a:cubicBezTo>
                  <a:lnTo>
                    <a:pt x="6939" y="29555"/>
                  </a:lnTo>
                  <a:lnTo>
                    <a:pt x="6772" y="29522"/>
                  </a:lnTo>
                  <a:cubicBezTo>
                    <a:pt x="5771" y="29856"/>
                    <a:pt x="4604" y="30223"/>
                    <a:pt x="3303" y="30556"/>
                  </a:cubicBezTo>
                  <a:lnTo>
                    <a:pt x="3269" y="30556"/>
                  </a:lnTo>
                  <a:cubicBezTo>
                    <a:pt x="3036" y="30556"/>
                    <a:pt x="2969" y="30323"/>
                    <a:pt x="3169" y="30189"/>
                  </a:cubicBezTo>
                  <a:cubicBezTo>
                    <a:pt x="4370" y="29522"/>
                    <a:pt x="5437" y="28988"/>
                    <a:pt x="6371" y="28521"/>
                  </a:cubicBezTo>
                  <a:lnTo>
                    <a:pt x="6505" y="28455"/>
                  </a:lnTo>
                  <a:lnTo>
                    <a:pt x="1835" y="22217"/>
                  </a:lnTo>
                  <a:cubicBezTo>
                    <a:pt x="1668" y="22017"/>
                    <a:pt x="1802" y="21716"/>
                    <a:pt x="2035" y="21650"/>
                  </a:cubicBezTo>
                  <a:lnTo>
                    <a:pt x="3002" y="21383"/>
                  </a:lnTo>
                  <a:cubicBezTo>
                    <a:pt x="3102" y="21383"/>
                    <a:pt x="3136" y="21349"/>
                    <a:pt x="3203" y="21349"/>
                  </a:cubicBezTo>
                  <a:cubicBezTo>
                    <a:pt x="3369" y="21349"/>
                    <a:pt x="3503" y="21383"/>
                    <a:pt x="3636" y="21483"/>
                  </a:cubicBezTo>
                  <a:lnTo>
                    <a:pt x="10074" y="25986"/>
                  </a:lnTo>
                  <a:cubicBezTo>
                    <a:pt x="11442" y="25186"/>
                    <a:pt x="12843" y="24352"/>
                    <a:pt x="14377" y="23551"/>
                  </a:cubicBezTo>
                  <a:cubicBezTo>
                    <a:pt x="14811" y="23351"/>
                    <a:pt x="15244" y="23117"/>
                    <a:pt x="15678" y="22884"/>
                  </a:cubicBezTo>
                  <a:cubicBezTo>
                    <a:pt x="15878" y="22784"/>
                    <a:pt x="16145" y="22684"/>
                    <a:pt x="16345" y="22550"/>
                  </a:cubicBezTo>
                  <a:cubicBezTo>
                    <a:pt x="16812" y="22350"/>
                    <a:pt x="17213" y="22117"/>
                    <a:pt x="17680" y="21883"/>
                  </a:cubicBezTo>
                  <a:cubicBezTo>
                    <a:pt x="17880" y="21783"/>
                    <a:pt x="18147" y="21683"/>
                    <a:pt x="18347" y="21550"/>
                  </a:cubicBezTo>
                  <a:cubicBezTo>
                    <a:pt x="19247" y="21116"/>
                    <a:pt x="20181" y="20682"/>
                    <a:pt x="21082" y="20282"/>
                  </a:cubicBezTo>
                  <a:cubicBezTo>
                    <a:pt x="21349" y="20149"/>
                    <a:pt x="21582" y="20015"/>
                    <a:pt x="21849" y="19948"/>
                  </a:cubicBezTo>
                  <a:cubicBezTo>
                    <a:pt x="21816" y="19515"/>
                    <a:pt x="21682" y="19115"/>
                    <a:pt x="21549" y="18714"/>
                  </a:cubicBezTo>
                  <a:cubicBezTo>
                    <a:pt x="21215" y="17847"/>
                    <a:pt x="20715" y="17113"/>
                    <a:pt x="20715" y="17113"/>
                  </a:cubicBezTo>
                  <a:lnTo>
                    <a:pt x="15144" y="9841"/>
                  </a:lnTo>
                  <a:lnTo>
                    <a:pt x="9474" y="2636"/>
                  </a:lnTo>
                  <a:cubicBezTo>
                    <a:pt x="9374" y="2503"/>
                    <a:pt x="9374" y="2336"/>
                    <a:pt x="9507" y="2269"/>
                  </a:cubicBezTo>
                  <a:cubicBezTo>
                    <a:pt x="9540" y="2202"/>
                    <a:pt x="9574" y="2202"/>
                    <a:pt x="9640" y="2169"/>
                  </a:cubicBezTo>
                  <a:lnTo>
                    <a:pt x="11675" y="1669"/>
                  </a:lnTo>
                  <a:cubicBezTo>
                    <a:pt x="11742" y="1669"/>
                    <a:pt x="11842" y="1635"/>
                    <a:pt x="11909" y="1635"/>
                  </a:cubicBezTo>
                  <a:close/>
                  <a:moveTo>
                    <a:pt x="11942" y="1"/>
                  </a:moveTo>
                  <a:cubicBezTo>
                    <a:pt x="11709" y="1"/>
                    <a:pt x="11508" y="34"/>
                    <a:pt x="11275" y="101"/>
                  </a:cubicBezTo>
                  <a:lnTo>
                    <a:pt x="9207" y="601"/>
                  </a:lnTo>
                  <a:cubicBezTo>
                    <a:pt x="8873" y="668"/>
                    <a:pt x="8606" y="835"/>
                    <a:pt x="8340" y="1035"/>
                  </a:cubicBezTo>
                  <a:cubicBezTo>
                    <a:pt x="7606" y="1702"/>
                    <a:pt x="7506" y="2870"/>
                    <a:pt x="8139" y="3670"/>
                  </a:cubicBezTo>
                  <a:lnTo>
                    <a:pt x="13810" y="10875"/>
                  </a:lnTo>
                  <a:lnTo>
                    <a:pt x="19447" y="18014"/>
                  </a:lnTo>
                  <a:cubicBezTo>
                    <a:pt x="19514" y="18147"/>
                    <a:pt x="19714" y="18547"/>
                    <a:pt x="19948" y="18981"/>
                  </a:cubicBezTo>
                  <a:cubicBezTo>
                    <a:pt x="19147" y="19348"/>
                    <a:pt x="18380" y="19682"/>
                    <a:pt x="17680" y="20049"/>
                  </a:cubicBezTo>
                  <a:cubicBezTo>
                    <a:pt x="17446" y="20182"/>
                    <a:pt x="17213" y="20249"/>
                    <a:pt x="16979" y="20382"/>
                  </a:cubicBezTo>
                  <a:cubicBezTo>
                    <a:pt x="16512" y="20582"/>
                    <a:pt x="16045" y="20849"/>
                    <a:pt x="15611" y="21049"/>
                  </a:cubicBezTo>
                  <a:cubicBezTo>
                    <a:pt x="15378" y="21183"/>
                    <a:pt x="15144" y="21249"/>
                    <a:pt x="14944" y="21383"/>
                  </a:cubicBezTo>
                  <a:cubicBezTo>
                    <a:pt x="14477" y="21583"/>
                    <a:pt x="14044" y="21850"/>
                    <a:pt x="13610" y="22083"/>
                  </a:cubicBezTo>
                  <a:cubicBezTo>
                    <a:pt x="12342" y="22750"/>
                    <a:pt x="11208" y="23384"/>
                    <a:pt x="10141" y="24018"/>
                  </a:cubicBezTo>
                  <a:lnTo>
                    <a:pt x="4604" y="20115"/>
                  </a:lnTo>
                  <a:cubicBezTo>
                    <a:pt x="4170" y="19815"/>
                    <a:pt x="3703" y="19682"/>
                    <a:pt x="3203" y="19682"/>
                  </a:cubicBezTo>
                  <a:cubicBezTo>
                    <a:pt x="3002" y="19682"/>
                    <a:pt x="2769" y="19715"/>
                    <a:pt x="2535" y="19782"/>
                  </a:cubicBezTo>
                  <a:lnTo>
                    <a:pt x="1601" y="20015"/>
                  </a:lnTo>
                  <a:cubicBezTo>
                    <a:pt x="968" y="20182"/>
                    <a:pt x="434" y="20682"/>
                    <a:pt x="200" y="21316"/>
                  </a:cubicBezTo>
                  <a:cubicBezTo>
                    <a:pt x="0" y="21917"/>
                    <a:pt x="134" y="22650"/>
                    <a:pt x="501" y="23184"/>
                  </a:cubicBezTo>
                  <a:lnTo>
                    <a:pt x="4036" y="27888"/>
                  </a:lnTo>
                  <a:lnTo>
                    <a:pt x="2435" y="28755"/>
                  </a:lnTo>
                  <a:cubicBezTo>
                    <a:pt x="1668" y="29188"/>
                    <a:pt x="1301" y="30056"/>
                    <a:pt x="1501" y="30856"/>
                  </a:cubicBezTo>
                  <a:cubicBezTo>
                    <a:pt x="1701" y="31690"/>
                    <a:pt x="2469" y="32257"/>
                    <a:pt x="3303" y="32257"/>
                  </a:cubicBezTo>
                  <a:cubicBezTo>
                    <a:pt x="3469" y="32257"/>
                    <a:pt x="3636" y="32224"/>
                    <a:pt x="3803" y="32191"/>
                  </a:cubicBezTo>
                  <a:cubicBezTo>
                    <a:pt x="4370" y="32024"/>
                    <a:pt x="5004" y="31857"/>
                    <a:pt x="5538" y="31690"/>
                  </a:cubicBezTo>
                  <a:lnTo>
                    <a:pt x="6271" y="37528"/>
                  </a:lnTo>
                  <a:cubicBezTo>
                    <a:pt x="6371" y="38528"/>
                    <a:pt x="7272" y="39329"/>
                    <a:pt x="8273" y="39329"/>
                  </a:cubicBezTo>
                  <a:cubicBezTo>
                    <a:pt x="8606" y="39329"/>
                    <a:pt x="8940" y="39229"/>
                    <a:pt x="9207" y="39062"/>
                  </a:cubicBezTo>
                  <a:lnTo>
                    <a:pt x="10107" y="38629"/>
                  </a:lnTo>
                  <a:cubicBezTo>
                    <a:pt x="10708" y="38295"/>
                    <a:pt x="11175" y="37661"/>
                    <a:pt x="11308" y="36994"/>
                  </a:cubicBezTo>
                  <a:lnTo>
                    <a:pt x="12643" y="30256"/>
                  </a:lnTo>
                  <a:cubicBezTo>
                    <a:pt x="13610" y="30022"/>
                    <a:pt x="14644" y="29756"/>
                    <a:pt x="15711" y="29422"/>
                  </a:cubicBezTo>
                  <a:cubicBezTo>
                    <a:pt x="15978" y="29355"/>
                    <a:pt x="16178" y="29322"/>
                    <a:pt x="16445" y="29222"/>
                  </a:cubicBezTo>
                  <a:cubicBezTo>
                    <a:pt x="18213" y="28721"/>
                    <a:pt x="20181" y="28088"/>
                    <a:pt x="22216" y="27387"/>
                  </a:cubicBezTo>
                  <a:cubicBezTo>
                    <a:pt x="22516" y="27320"/>
                    <a:pt x="22850" y="27187"/>
                    <a:pt x="23150" y="27087"/>
                  </a:cubicBezTo>
                  <a:cubicBezTo>
                    <a:pt x="23183" y="27220"/>
                    <a:pt x="23217" y="27387"/>
                    <a:pt x="23317" y="27554"/>
                  </a:cubicBezTo>
                  <a:cubicBezTo>
                    <a:pt x="23384" y="27854"/>
                    <a:pt x="23450" y="28054"/>
                    <a:pt x="23484" y="28188"/>
                  </a:cubicBezTo>
                  <a:lnTo>
                    <a:pt x="25318" y="46334"/>
                  </a:lnTo>
                  <a:cubicBezTo>
                    <a:pt x="25385" y="47335"/>
                    <a:pt x="26219" y="48069"/>
                    <a:pt x="27220" y="48069"/>
                  </a:cubicBezTo>
                  <a:lnTo>
                    <a:pt x="27286" y="48069"/>
                  </a:lnTo>
                  <a:cubicBezTo>
                    <a:pt x="27620" y="48069"/>
                    <a:pt x="27954" y="48002"/>
                    <a:pt x="28220" y="47835"/>
                  </a:cubicBezTo>
                  <a:lnTo>
                    <a:pt x="30022" y="46734"/>
                  </a:lnTo>
                  <a:cubicBezTo>
                    <a:pt x="30689" y="46334"/>
                    <a:pt x="31189" y="45667"/>
                    <a:pt x="31356" y="44866"/>
                  </a:cubicBezTo>
                  <a:lnTo>
                    <a:pt x="33191" y="35493"/>
                  </a:lnTo>
                  <a:lnTo>
                    <a:pt x="34291" y="35059"/>
                  </a:lnTo>
                  <a:cubicBezTo>
                    <a:pt x="34825" y="34859"/>
                    <a:pt x="35225" y="34426"/>
                    <a:pt x="35459" y="33925"/>
                  </a:cubicBezTo>
                  <a:cubicBezTo>
                    <a:pt x="35659" y="33391"/>
                    <a:pt x="35659" y="32858"/>
                    <a:pt x="35459" y="32324"/>
                  </a:cubicBezTo>
                  <a:lnTo>
                    <a:pt x="34792" y="30690"/>
                  </a:lnTo>
                  <a:cubicBezTo>
                    <a:pt x="34658" y="30389"/>
                    <a:pt x="34492" y="30156"/>
                    <a:pt x="34291" y="29922"/>
                  </a:cubicBezTo>
                  <a:lnTo>
                    <a:pt x="34492" y="28855"/>
                  </a:lnTo>
                  <a:lnTo>
                    <a:pt x="35626" y="28388"/>
                  </a:lnTo>
                  <a:cubicBezTo>
                    <a:pt x="36693" y="27921"/>
                    <a:pt x="37227" y="26720"/>
                    <a:pt x="36793" y="25586"/>
                  </a:cubicBezTo>
                  <a:lnTo>
                    <a:pt x="36126" y="23985"/>
                  </a:lnTo>
                  <a:cubicBezTo>
                    <a:pt x="35993" y="23684"/>
                    <a:pt x="35826" y="23418"/>
                    <a:pt x="35559" y="23217"/>
                  </a:cubicBezTo>
                  <a:lnTo>
                    <a:pt x="35726" y="22350"/>
                  </a:lnTo>
                  <a:cubicBezTo>
                    <a:pt x="36026" y="22217"/>
                    <a:pt x="36326" y="22083"/>
                    <a:pt x="36626" y="22017"/>
                  </a:cubicBezTo>
                  <a:lnTo>
                    <a:pt x="37127" y="21816"/>
                  </a:lnTo>
                  <a:cubicBezTo>
                    <a:pt x="38127" y="21383"/>
                    <a:pt x="38995" y="21016"/>
                    <a:pt x="39729" y="20716"/>
                  </a:cubicBezTo>
                  <a:cubicBezTo>
                    <a:pt x="39995" y="20582"/>
                    <a:pt x="40229" y="20516"/>
                    <a:pt x="40462" y="20415"/>
                  </a:cubicBezTo>
                  <a:lnTo>
                    <a:pt x="41030" y="20182"/>
                  </a:lnTo>
                  <a:lnTo>
                    <a:pt x="41530" y="19982"/>
                  </a:lnTo>
                  <a:lnTo>
                    <a:pt x="42064" y="19748"/>
                  </a:lnTo>
                  <a:lnTo>
                    <a:pt x="42330" y="19648"/>
                  </a:lnTo>
                  <a:cubicBezTo>
                    <a:pt x="43164" y="19315"/>
                    <a:pt x="43965" y="18914"/>
                    <a:pt x="44699" y="18547"/>
                  </a:cubicBezTo>
                  <a:cubicBezTo>
                    <a:pt x="44999" y="18447"/>
                    <a:pt x="45199" y="18314"/>
                    <a:pt x="45366" y="18214"/>
                  </a:cubicBezTo>
                  <a:cubicBezTo>
                    <a:pt x="45433" y="18181"/>
                    <a:pt x="45433" y="18181"/>
                    <a:pt x="45499" y="18147"/>
                  </a:cubicBezTo>
                  <a:cubicBezTo>
                    <a:pt x="45833" y="17947"/>
                    <a:pt x="46167" y="17714"/>
                    <a:pt x="46533" y="17513"/>
                  </a:cubicBezTo>
                  <a:cubicBezTo>
                    <a:pt x="46834" y="17313"/>
                    <a:pt x="47067" y="17146"/>
                    <a:pt x="47301" y="16980"/>
                  </a:cubicBezTo>
                  <a:lnTo>
                    <a:pt x="47801" y="16613"/>
                  </a:lnTo>
                  <a:cubicBezTo>
                    <a:pt x="48168" y="16313"/>
                    <a:pt x="48502" y="15979"/>
                    <a:pt x="48868" y="15645"/>
                  </a:cubicBezTo>
                  <a:lnTo>
                    <a:pt x="49402" y="15112"/>
                  </a:lnTo>
                  <a:cubicBezTo>
                    <a:pt x="49636" y="14878"/>
                    <a:pt x="49802" y="14645"/>
                    <a:pt x="50003" y="14378"/>
                  </a:cubicBezTo>
                  <a:cubicBezTo>
                    <a:pt x="50169" y="14178"/>
                    <a:pt x="50303" y="13978"/>
                    <a:pt x="50470" y="13777"/>
                  </a:cubicBezTo>
                  <a:cubicBezTo>
                    <a:pt x="50570" y="13611"/>
                    <a:pt x="50670" y="13377"/>
                    <a:pt x="50736" y="13177"/>
                  </a:cubicBezTo>
                  <a:cubicBezTo>
                    <a:pt x="50970" y="12610"/>
                    <a:pt x="50903" y="11943"/>
                    <a:pt x="50703" y="11342"/>
                  </a:cubicBezTo>
                  <a:cubicBezTo>
                    <a:pt x="50470" y="10775"/>
                    <a:pt x="50036" y="10275"/>
                    <a:pt x="49469" y="9975"/>
                  </a:cubicBezTo>
                  <a:lnTo>
                    <a:pt x="48835" y="9708"/>
                  </a:lnTo>
                  <a:cubicBezTo>
                    <a:pt x="48168" y="9541"/>
                    <a:pt x="47434" y="9474"/>
                    <a:pt x="46700" y="9441"/>
                  </a:cubicBezTo>
                  <a:lnTo>
                    <a:pt x="45566" y="9441"/>
                  </a:lnTo>
                  <a:cubicBezTo>
                    <a:pt x="45366" y="9441"/>
                    <a:pt x="45199" y="9474"/>
                    <a:pt x="44999" y="9474"/>
                  </a:cubicBezTo>
                  <a:cubicBezTo>
                    <a:pt x="44098" y="9541"/>
                    <a:pt x="43198" y="9708"/>
                    <a:pt x="42230" y="9941"/>
                  </a:cubicBezTo>
                  <a:cubicBezTo>
                    <a:pt x="42197" y="9941"/>
                    <a:pt x="42164" y="9941"/>
                    <a:pt x="42097" y="9975"/>
                  </a:cubicBezTo>
                  <a:lnTo>
                    <a:pt x="42064" y="9975"/>
                  </a:lnTo>
                  <a:cubicBezTo>
                    <a:pt x="41063" y="10208"/>
                    <a:pt x="40029" y="10542"/>
                    <a:pt x="38928" y="11009"/>
                  </a:cubicBezTo>
                  <a:cubicBezTo>
                    <a:pt x="38728" y="11109"/>
                    <a:pt x="37494" y="11542"/>
                    <a:pt x="35526" y="12310"/>
                  </a:cubicBezTo>
                  <a:cubicBezTo>
                    <a:pt x="35125" y="12476"/>
                    <a:pt x="34658" y="12643"/>
                    <a:pt x="34158" y="12843"/>
                  </a:cubicBezTo>
                  <a:cubicBezTo>
                    <a:pt x="33558" y="13110"/>
                    <a:pt x="32957" y="13344"/>
                    <a:pt x="32290" y="13611"/>
                  </a:cubicBezTo>
                  <a:lnTo>
                    <a:pt x="31556" y="13110"/>
                  </a:lnTo>
                  <a:cubicBezTo>
                    <a:pt x="31556" y="12810"/>
                    <a:pt x="31523" y="12510"/>
                    <a:pt x="31389" y="12210"/>
                  </a:cubicBezTo>
                  <a:lnTo>
                    <a:pt x="30722" y="10608"/>
                  </a:lnTo>
                  <a:cubicBezTo>
                    <a:pt x="30389" y="9808"/>
                    <a:pt x="29655" y="9274"/>
                    <a:pt x="28787" y="9274"/>
                  </a:cubicBezTo>
                  <a:cubicBezTo>
                    <a:pt x="28487" y="9274"/>
                    <a:pt x="28220" y="9308"/>
                    <a:pt x="27987" y="9441"/>
                  </a:cubicBezTo>
                  <a:lnTo>
                    <a:pt x="26886" y="9841"/>
                  </a:lnTo>
                  <a:lnTo>
                    <a:pt x="25985" y="9174"/>
                  </a:lnTo>
                  <a:cubicBezTo>
                    <a:pt x="25985" y="8874"/>
                    <a:pt x="25952" y="8607"/>
                    <a:pt x="25819" y="8340"/>
                  </a:cubicBezTo>
                  <a:lnTo>
                    <a:pt x="25152" y="6706"/>
                  </a:lnTo>
                  <a:cubicBezTo>
                    <a:pt x="24818" y="5938"/>
                    <a:pt x="24051" y="5371"/>
                    <a:pt x="23183" y="5371"/>
                  </a:cubicBezTo>
                  <a:cubicBezTo>
                    <a:pt x="22883" y="5371"/>
                    <a:pt x="22650" y="5405"/>
                    <a:pt x="22383" y="5538"/>
                  </a:cubicBezTo>
                  <a:lnTo>
                    <a:pt x="21349" y="5972"/>
                  </a:lnTo>
                  <a:lnTo>
                    <a:pt x="13510" y="501"/>
                  </a:lnTo>
                  <a:cubicBezTo>
                    <a:pt x="13043" y="168"/>
                    <a:pt x="12476" y="1"/>
                    <a:pt x="11942" y="1"/>
                  </a:cubicBezTo>
                  <a:close/>
                </a:path>
              </a:pathLst>
            </a:custGeom>
            <a:solidFill>
              <a:srgbClr val="FAF6EE"/>
            </a:solidFill>
            <a:ln>
              <a:noFill/>
            </a:ln>
            <a:effectLst>
              <a:outerShdw blurRad="57150" dist="19050" dir="5400000" algn="bl" rotWithShape="0">
                <a:srgbClr val="293B56">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3253;p58">
              <a:extLst>
                <a:ext uri="{FF2B5EF4-FFF2-40B4-BE49-F238E27FC236}">
                  <a16:creationId xmlns:a16="http://schemas.microsoft.com/office/drawing/2014/main" id="{C71CA1D8-0430-40CF-A490-3E553175C943}"/>
                </a:ext>
              </a:extLst>
            </p:cNvPr>
            <p:cNvSpPr/>
            <p:nvPr/>
          </p:nvSpPr>
          <p:spPr>
            <a:xfrm>
              <a:off x="2397725" y="1063925"/>
              <a:ext cx="140125" cy="106550"/>
            </a:xfrm>
            <a:custGeom>
              <a:avLst/>
              <a:gdLst/>
              <a:ahLst/>
              <a:cxnLst/>
              <a:rect l="l" t="t" r="r" b="b"/>
              <a:pathLst>
                <a:path w="5605" h="4262" extrusionOk="0">
                  <a:moveTo>
                    <a:pt x="4423" y="1"/>
                  </a:moveTo>
                  <a:cubicBezTo>
                    <a:pt x="4363" y="1"/>
                    <a:pt x="4300" y="9"/>
                    <a:pt x="4237" y="25"/>
                  </a:cubicBezTo>
                  <a:lnTo>
                    <a:pt x="0" y="1760"/>
                  </a:lnTo>
                  <a:lnTo>
                    <a:pt x="1001" y="4261"/>
                  </a:lnTo>
                  <a:lnTo>
                    <a:pt x="5237" y="2527"/>
                  </a:lnTo>
                  <a:cubicBezTo>
                    <a:pt x="5537" y="2427"/>
                    <a:pt x="5604" y="2127"/>
                    <a:pt x="5537" y="1926"/>
                  </a:cubicBezTo>
                  <a:lnTo>
                    <a:pt x="4870" y="292"/>
                  </a:lnTo>
                  <a:cubicBezTo>
                    <a:pt x="4794" y="88"/>
                    <a:pt x="4620" y="1"/>
                    <a:pt x="4423" y="1"/>
                  </a:cubicBezTo>
                  <a:close/>
                </a:path>
              </a:pathLst>
            </a:custGeom>
            <a:solidFill>
              <a:srgbClr val="5D355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3254;p58">
              <a:extLst>
                <a:ext uri="{FF2B5EF4-FFF2-40B4-BE49-F238E27FC236}">
                  <a16:creationId xmlns:a16="http://schemas.microsoft.com/office/drawing/2014/main" id="{B0D303EB-00DE-447C-99B5-074D5A5EBDB9}"/>
                </a:ext>
              </a:extLst>
            </p:cNvPr>
            <p:cNvSpPr/>
            <p:nvPr/>
          </p:nvSpPr>
          <p:spPr>
            <a:xfrm>
              <a:off x="2364350" y="1230725"/>
              <a:ext cx="140125" cy="106525"/>
            </a:xfrm>
            <a:custGeom>
              <a:avLst/>
              <a:gdLst/>
              <a:ahLst/>
              <a:cxnLst/>
              <a:rect l="l" t="t" r="r" b="b"/>
              <a:pathLst>
                <a:path w="5605" h="4261" extrusionOk="0">
                  <a:moveTo>
                    <a:pt x="4424" y="0"/>
                  </a:moveTo>
                  <a:cubicBezTo>
                    <a:pt x="4363" y="0"/>
                    <a:pt x="4300" y="9"/>
                    <a:pt x="4237" y="24"/>
                  </a:cubicBezTo>
                  <a:lnTo>
                    <a:pt x="1" y="1759"/>
                  </a:lnTo>
                  <a:lnTo>
                    <a:pt x="1002" y="4261"/>
                  </a:lnTo>
                  <a:lnTo>
                    <a:pt x="5238" y="2526"/>
                  </a:lnTo>
                  <a:cubicBezTo>
                    <a:pt x="5505" y="2426"/>
                    <a:pt x="5605" y="2126"/>
                    <a:pt x="5538" y="1926"/>
                  </a:cubicBezTo>
                  <a:lnTo>
                    <a:pt x="4871" y="291"/>
                  </a:lnTo>
                  <a:cubicBezTo>
                    <a:pt x="4795" y="87"/>
                    <a:pt x="4621" y="0"/>
                    <a:pt x="4424" y="0"/>
                  </a:cubicBezTo>
                  <a:close/>
                </a:path>
              </a:pathLst>
            </a:custGeom>
            <a:solidFill>
              <a:srgbClr val="5D355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3255;p58">
              <a:extLst>
                <a:ext uri="{FF2B5EF4-FFF2-40B4-BE49-F238E27FC236}">
                  <a16:creationId xmlns:a16="http://schemas.microsoft.com/office/drawing/2014/main" id="{7A9209BB-D7E9-4942-9939-6E651F37CD7A}"/>
                </a:ext>
              </a:extLst>
            </p:cNvPr>
            <p:cNvSpPr/>
            <p:nvPr/>
          </p:nvSpPr>
          <p:spPr>
            <a:xfrm>
              <a:off x="2263450" y="728825"/>
              <a:ext cx="140125" cy="106400"/>
            </a:xfrm>
            <a:custGeom>
              <a:avLst/>
              <a:gdLst/>
              <a:ahLst/>
              <a:cxnLst/>
              <a:rect l="l" t="t" r="r" b="b"/>
              <a:pathLst>
                <a:path w="5605" h="4256" extrusionOk="0">
                  <a:moveTo>
                    <a:pt x="4447" y="0"/>
                  </a:moveTo>
                  <a:cubicBezTo>
                    <a:pt x="4385" y="0"/>
                    <a:pt x="4324" y="17"/>
                    <a:pt x="4270" y="53"/>
                  </a:cubicBezTo>
                  <a:lnTo>
                    <a:pt x="1" y="1754"/>
                  </a:lnTo>
                  <a:lnTo>
                    <a:pt x="1035" y="4256"/>
                  </a:lnTo>
                  <a:lnTo>
                    <a:pt x="5271" y="2555"/>
                  </a:lnTo>
                  <a:cubicBezTo>
                    <a:pt x="5505" y="2421"/>
                    <a:pt x="5605" y="2188"/>
                    <a:pt x="5505" y="1921"/>
                  </a:cubicBezTo>
                  <a:lnTo>
                    <a:pt x="4871" y="320"/>
                  </a:lnTo>
                  <a:cubicBezTo>
                    <a:pt x="4798" y="124"/>
                    <a:pt x="4617" y="0"/>
                    <a:pt x="4447" y="0"/>
                  </a:cubicBezTo>
                  <a:close/>
                </a:path>
              </a:pathLst>
            </a:custGeom>
            <a:solidFill>
              <a:srgbClr val="5D355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3256;p58">
              <a:extLst>
                <a:ext uri="{FF2B5EF4-FFF2-40B4-BE49-F238E27FC236}">
                  <a16:creationId xmlns:a16="http://schemas.microsoft.com/office/drawing/2014/main" id="{07BDB224-2262-4C2B-9191-889B0EA49D5C}"/>
                </a:ext>
              </a:extLst>
            </p:cNvPr>
            <p:cNvSpPr/>
            <p:nvPr/>
          </p:nvSpPr>
          <p:spPr>
            <a:xfrm>
              <a:off x="2123350" y="632425"/>
              <a:ext cx="139300" cy="106075"/>
            </a:xfrm>
            <a:custGeom>
              <a:avLst/>
              <a:gdLst/>
              <a:ahLst/>
              <a:cxnLst/>
              <a:rect l="l" t="t" r="r" b="b"/>
              <a:pathLst>
                <a:path w="5572" h="4243" extrusionOk="0">
                  <a:moveTo>
                    <a:pt x="4438" y="1"/>
                  </a:moveTo>
                  <a:cubicBezTo>
                    <a:pt x="4374" y="1"/>
                    <a:pt x="4307" y="13"/>
                    <a:pt x="4237" y="39"/>
                  </a:cubicBezTo>
                  <a:lnTo>
                    <a:pt x="1" y="1741"/>
                  </a:lnTo>
                  <a:lnTo>
                    <a:pt x="1001" y="4242"/>
                  </a:lnTo>
                  <a:lnTo>
                    <a:pt x="5238" y="2541"/>
                  </a:lnTo>
                  <a:cubicBezTo>
                    <a:pt x="5505" y="2408"/>
                    <a:pt x="5571" y="2174"/>
                    <a:pt x="5505" y="1907"/>
                  </a:cubicBezTo>
                  <a:lnTo>
                    <a:pt x="4837" y="273"/>
                  </a:lnTo>
                  <a:cubicBezTo>
                    <a:pt x="4764" y="100"/>
                    <a:pt x="4617" y="1"/>
                    <a:pt x="4438" y="1"/>
                  </a:cubicBezTo>
                  <a:close/>
                </a:path>
              </a:pathLst>
            </a:custGeom>
            <a:solidFill>
              <a:srgbClr val="5D355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3257;p58">
              <a:extLst>
                <a:ext uri="{FF2B5EF4-FFF2-40B4-BE49-F238E27FC236}">
                  <a16:creationId xmlns:a16="http://schemas.microsoft.com/office/drawing/2014/main" id="{A9923679-B3B5-4223-9B6C-9817E4AB5F21}"/>
                </a:ext>
              </a:extLst>
            </p:cNvPr>
            <p:cNvSpPr/>
            <p:nvPr/>
          </p:nvSpPr>
          <p:spPr>
            <a:xfrm>
              <a:off x="2253450" y="983650"/>
              <a:ext cx="259375" cy="631825"/>
            </a:xfrm>
            <a:custGeom>
              <a:avLst/>
              <a:gdLst/>
              <a:ahLst/>
              <a:cxnLst/>
              <a:rect l="l" t="t" r="r" b="b"/>
              <a:pathLst>
                <a:path w="10375" h="25273" extrusionOk="0">
                  <a:moveTo>
                    <a:pt x="10374" y="0"/>
                  </a:moveTo>
                  <a:cubicBezTo>
                    <a:pt x="7372" y="1201"/>
                    <a:pt x="3736" y="2569"/>
                    <a:pt x="0" y="3903"/>
                  </a:cubicBezTo>
                  <a:cubicBezTo>
                    <a:pt x="801" y="4904"/>
                    <a:pt x="1168" y="6739"/>
                    <a:pt x="1168" y="6739"/>
                  </a:cubicBezTo>
                  <a:lnTo>
                    <a:pt x="3036" y="25018"/>
                  </a:lnTo>
                  <a:cubicBezTo>
                    <a:pt x="3036" y="25163"/>
                    <a:pt x="3157" y="25272"/>
                    <a:pt x="3287" y="25272"/>
                  </a:cubicBezTo>
                  <a:cubicBezTo>
                    <a:pt x="3338" y="25272"/>
                    <a:pt x="3390" y="25256"/>
                    <a:pt x="3436" y="25218"/>
                  </a:cubicBezTo>
                  <a:lnTo>
                    <a:pt x="5204" y="24151"/>
                  </a:lnTo>
                  <a:cubicBezTo>
                    <a:pt x="5504" y="23984"/>
                    <a:pt x="5671" y="23684"/>
                    <a:pt x="5771" y="23384"/>
                  </a:cubicBezTo>
                  <a:lnTo>
                    <a:pt x="10374" y="0"/>
                  </a:lnTo>
                  <a:close/>
                </a:path>
              </a:pathLst>
            </a:custGeom>
            <a:solidFill>
              <a:srgbClr val="F0E7D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3258;p58">
              <a:extLst>
                <a:ext uri="{FF2B5EF4-FFF2-40B4-BE49-F238E27FC236}">
                  <a16:creationId xmlns:a16="http://schemas.microsoft.com/office/drawing/2014/main" id="{E7F0767E-AC13-4295-B85E-172BE3653631}"/>
                </a:ext>
              </a:extLst>
            </p:cNvPr>
            <p:cNvSpPr/>
            <p:nvPr/>
          </p:nvSpPr>
          <p:spPr>
            <a:xfrm>
              <a:off x="1806450" y="733775"/>
              <a:ext cx="1080800" cy="462550"/>
            </a:xfrm>
            <a:custGeom>
              <a:avLst/>
              <a:gdLst/>
              <a:ahLst/>
              <a:cxnLst/>
              <a:rect l="l" t="t" r="r" b="b"/>
              <a:pathLst>
                <a:path w="43232" h="18502" extrusionOk="0">
                  <a:moveTo>
                    <a:pt x="40104" y="0"/>
                  </a:moveTo>
                  <a:cubicBezTo>
                    <a:pt x="38491" y="0"/>
                    <a:pt x="36265" y="331"/>
                    <a:pt x="33391" y="1489"/>
                  </a:cubicBezTo>
                  <a:cubicBezTo>
                    <a:pt x="33391" y="1489"/>
                    <a:pt x="9808" y="10195"/>
                    <a:pt x="401" y="17201"/>
                  </a:cubicBezTo>
                  <a:lnTo>
                    <a:pt x="1" y="18135"/>
                  </a:lnTo>
                  <a:lnTo>
                    <a:pt x="1002" y="18501"/>
                  </a:lnTo>
                  <a:cubicBezTo>
                    <a:pt x="12643" y="17034"/>
                    <a:pt x="35660" y="6960"/>
                    <a:pt x="35660" y="6960"/>
                  </a:cubicBezTo>
                  <a:cubicBezTo>
                    <a:pt x="40096" y="5159"/>
                    <a:pt x="42031" y="2990"/>
                    <a:pt x="42865" y="1723"/>
                  </a:cubicBezTo>
                  <a:cubicBezTo>
                    <a:pt x="43232" y="1156"/>
                    <a:pt x="42898" y="355"/>
                    <a:pt x="42231" y="222"/>
                  </a:cubicBezTo>
                  <a:cubicBezTo>
                    <a:pt x="41707" y="103"/>
                    <a:pt x="41000" y="0"/>
                    <a:pt x="40104" y="0"/>
                  </a:cubicBezTo>
                  <a:close/>
                </a:path>
              </a:pathLst>
            </a:custGeom>
            <a:solidFill>
              <a:srgbClr val="F0E7D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3259;p58">
              <a:extLst>
                <a:ext uri="{FF2B5EF4-FFF2-40B4-BE49-F238E27FC236}">
                  <a16:creationId xmlns:a16="http://schemas.microsoft.com/office/drawing/2014/main" id="{BE0EB0B6-ECC9-493A-BC9A-595F309C579C}"/>
                </a:ext>
              </a:extLst>
            </p:cNvPr>
            <p:cNvSpPr/>
            <p:nvPr/>
          </p:nvSpPr>
          <p:spPr>
            <a:xfrm>
              <a:off x="1886525" y="496000"/>
              <a:ext cx="569600" cy="455975"/>
            </a:xfrm>
            <a:custGeom>
              <a:avLst/>
              <a:gdLst/>
              <a:ahLst/>
              <a:cxnLst/>
              <a:rect l="l" t="t" r="r" b="b"/>
              <a:pathLst>
                <a:path w="22784" h="18239" extrusionOk="0">
                  <a:moveTo>
                    <a:pt x="2588" y="0"/>
                  </a:moveTo>
                  <a:cubicBezTo>
                    <a:pt x="2505" y="0"/>
                    <a:pt x="2421" y="9"/>
                    <a:pt x="2335" y="26"/>
                  </a:cubicBezTo>
                  <a:lnTo>
                    <a:pt x="300" y="526"/>
                  </a:lnTo>
                  <a:cubicBezTo>
                    <a:pt x="100" y="626"/>
                    <a:pt x="0" y="826"/>
                    <a:pt x="134" y="993"/>
                  </a:cubicBezTo>
                  <a:lnTo>
                    <a:pt x="11442" y="15403"/>
                  </a:lnTo>
                  <a:cubicBezTo>
                    <a:pt x="11442" y="15403"/>
                    <a:pt x="12442" y="17005"/>
                    <a:pt x="12543" y="18239"/>
                  </a:cubicBezTo>
                  <a:cubicBezTo>
                    <a:pt x="16178" y="16604"/>
                    <a:pt x="19781" y="15070"/>
                    <a:pt x="22783" y="13869"/>
                  </a:cubicBezTo>
                  <a:lnTo>
                    <a:pt x="3269" y="193"/>
                  </a:lnTo>
                  <a:cubicBezTo>
                    <a:pt x="3047" y="69"/>
                    <a:pt x="2824" y="0"/>
                    <a:pt x="2588" y="0"/>
                  </a:cubicBezTo>
                  <a:close/>
                </a:path>
              </a:pathLst>
            </a:custGeom>
            <a:solidFill>
              <a:srgbClr val="F0E7D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3260;p58">
              <a:extLst>
                <a:ext uri="{FF2B5EF4-FFF2-40B4-BE49-F238E27FC236}">
                  <a16:creationId xmlns:a16="http://schemas.microsoft.com/office/drawing/2014/main" id="{3F83DEC9-1A95-4DE0-AE7C-042FDD4EF79A}"/>
                </a:ext>
              </a:extLst>
            </p:cNvPr>
            <p:cNvSpPr/>
            <p:nvPr/>
          </p:nvSpPr>
          <p:spPr>
            <a:xfrm>
              <a:off x="1806450" y="733775"/>
              <a:ext cx="1076650" cy="462550"/>
            </a:xfrm>
            <a:custGeom>
              <a:avLst/>
              <a:gdLst/>
              <a:ahLst/>
              <a:cxnLst/>
              <a:rect l="l" t="t" r="r" b="b"/>
              <a:pathLst>
                <a:path w="43066" h="18502" extrusionOk="0">
                  <a:moveTo>
                    <a:pt x="40007" y="771"/>
                  </a:moveTo>
                  <a:cubicBezTo>
                    <a:pt x="40888" y="771"/>
                    <a:pt x="41561" y="878"/>
                    <a:pt x="42031" y="989"/>
                  </a:cubicBezTo>
                  <a:cubicBezTo>
                    <a:pt x="42098" y="1022"/>
                    <a:pt x="42164" y="1056"/>
                    <a:pt x="42198" y="1122"/>
                  </a:cubicBezTo>
                  <a:cubicBezTo>
                    <a:pt x="42231" y="1156"/>
                    <a:pt x="42231" y="1222"/>
                    <a:pt x="42198" y="1322"/>
                  </a:cubicBezTo>
                  <a:cubicBezTo>
                    <a:pt x="41497" y="2390"/>
                    <a:pt x="39696" y="4491"/>
                    <a:pt x="35360" y="6226"/>
                  </a:cubicBezTo>
                  <a:cubicBezTo>
                    <a:pt x="35093" y="6326"/>
                    <a:pt x="12543" y="16200"/>
                    <a:pt x="1068" y="17734"/>
                  </a:cubicBezTo>
                  <a:lnTo>
                    <a:pt x="1035" y="17701"/>
                  </a:lnTo>
                  <a:cubicBezTo>
                    <a:pt x="10342" y="10829"/>
                    <a:pt x="33425" y="2290"/>
                    <a:pt x="33692" y="2190"/>
                  </a:cubicBezTo>
                  <a:cubicBezTo>
                    <a:pt x="36419" y="1078"/>
                    <a:pt x="38513" y="771"/>
                    <a:pt x="40007" y="771"/>
                  </a:cubicBezTo>
                  <a:close/>
                  <a:moveTo>
                    <a:pt x="40104" y="0"/>
                  </a:moveTo>
                  <a:cubicBezTo>
                    <a:pt x="38491" y="0"/>
                    <a:pt x="36265" y="331"/>
                    <a:pt x="33391" y="1489"/>
                  </a:cubicBezTo>
                  <a:cubicBezTo>
                    <a:pt x="33391" y="1489"/>
                    <a:pt x="9808" y="10195"/>
                    <a:pt x="401" y="17201"/>
                  </a:cubicBezTo>
                  <a:lnTo>
                    <a:pt x="1" y="18135"/>
                  </a:lnTo>
                  <a:lnTo>
                    <a:pt x="1002" y="18501"/>
                  </a:lnTo>
                  <a:cubicBezTo>
                    <a:pt x="12643" y="17034"/>
                    <a:pt x="35660" y="6960"/>
                    <a:pt x="35660" y="6960"/>
                  </a:cubicBezTo>
                  <a:cubicBezTo>
                    <a:pt x="40096" y="5159"/>
                    <a:pt x="42031" y="2990"/>
                    <a:pt x="42865" y="1723"/>
                  </a:cubicBezTo>
                  <a:cubicBezTo>
                    <a:pt x="43032" y="1456"/>
                    <a:pt x="43065" y="1122"/>
                    <a:pt x="42932" y="822"/>
                  </a:cubicBezTo>
                  <a:cubicBezTo>
                    <a:pt x="42798" y="522"/>
                    <a:pt x="42565" y="288"/>
                    <a:pt x="42231" y="222"/>
                  </a:cubicBezTo>
                  <a:cubicBezTo>
                    <a:pt x="41707" y="103"/>
                    <a:pt x="41000" y="0"/>
                    <a:pt x="40104" y="0"/>
                  </a:cubicBezTo>
                  <a:close/>
                </a:path>
              </a:pathLst>
            </a:custGeom>
            <a:solidFill>
              <a:srgbClr val="6A90A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3261;p58">
              <a:extLst>
                <a:ext uri="{FF2B5EF4-FFF2-40B4-BE49-F238E27FC236}">
                  <a16:creationId xmlns:a16="http://schemas.microsoft.com/office/drawing/2014/main" id="{ED77145A-D099-4428-9DE0-65E86EE51093}"/>
                </a:ext>
              </a:extLst>
            </p:cNvPr>
            <p:cNvSpPr/>
            <p:nvPr/>
          </p:nvSpPr>
          <p:spPr>
            <a:xfrm>
              <a:off x="1827300" y="1143750"/>
              <a:ext cx="113450" cy="253225"/>
            </a:xfrm>
            <a:custGeom>
              <a:avLst/>
              <a:gdLst/>
              <a:ahLst/>
              <a:cxnLst/>
              <a:rect l="l" t="t" r="r" b="b"/>
              <a:pathLst>
                <a:path w="4538" h="10129" extrusionOk="0">
                  <a:moveTo>
                    <a:pt x="4537" y="1"/>
                  </a:moveTo>
                  <a:cubicBezTo>
                    <a:pt x="3570" y="568"/>
                    <a:pt x="2136" y="1235"/>
                    <a:pt x="1" y="1969"/>
                  </a:cubicBezTo>
                  <a:lnTo>
                    <a:pt x="968" y="9808"/>
                  </a:lnTo>
                  <a:cubicBezTo>
                    <a:pt x="995" y="10021"/>
                    <a:pt x="1150" y="10128"/>
                    <a:pt x="1347" y="10128"/>
                  </a:cubicBezTo>
                  <a:cubicBezTo>
                    <a:pt x="1397" y="10128"/>
                    <a:pt x="1449" y="10122"/>
                    <a:pt x="1502" y="10108"/>
                  </a:cubicBezTo>
                  <a:lnTo>
                    <a:pt x="2369" y="9608"/>
                  </a:lnTo>
                  <a:cubicBezTo>
                    <a:pt x="2569" y="9474"/>
                    <a:pt x="2703" y="9308"/>
                    <a:pt x="2736" y="9107"/>
                  </a:cubicBezTo>
                  <a:lnTo>
                    <a:pt x="4537" y="1"/>
                  </a:lnTo>
                  <a:close/>
                </a:path>
              </a:pathLst>
            </a:custGeom>
            <a:solidFill>
              <a:srgbClr val="6A90A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3262;p58">
              <a:extLst>
                <a:ext uri="{FF2B5EF4-FFF2-40B4-BE49-F238E27FC236}">
                  <a16:creationId xmlns:a16="http://schemas.microsoft.com/office/drawing/2014/main" id="{0C2EF5DF-2F56-4135-ABD8-D99A804B3AF3}"/>
                </a:ext>
              </a:extLst>
            </p:cNvPr>
            <p:cNvSpPr/>
            <p:nvPr/>
          </p:nvSpPr>
          <p:spPr>
            <a:xfrm>
              <a:off x="1729475" y="1117075"/>
              <a:ext cx="243800" cy="102000"/>
            </a:xfrm>
            <a:custGeom>
              <a:avLst/>
              <a:gdLst/>
              <a:ahLst/>
              <a:cxnLst/>
              <a:rect l="l" t="t" r="r" b="b"/>
              <a:pathLst>
                <a:path w="9752" h="4080" extrusionOk="0">
                  <a:moveTo>
                    <a:pt x="9451" y="1"/>
                  </a:moveTo>
                  <a:cubicBezTo>
                    <a:pt x="8250" y="167"/>
                    <a:pt x="5382" y="868"/>
                    <a:pt x="211" y="3703"/>
                  </a:cubicBezTo>
                  <a:cubicBezTo>
                    <a:pt x="1" y="3824"/>
                    <a:pt x="89" y="4080"/>
                    <a:pt x="304" y="4080"/>
                  </a:cubicBezTo>
                  <a:cubicBezTo>
                    <a:pt x="327" y="4080"/>
                    <a:pt x="352" y="4077"/>
                    <a:pt x="378" y="4070"/>
                  </a:cubicBezTo>
                  <a:cubicBezTo>
                    <a:pt x="6049" y="2636"/>
                    <a:pt x="8584" y="1068"/>
                    <a:pt x="9585" y="367"/>
                  </a:cubicBezTo>
                  <a:cubicBezTo>
                    <a:pt x="9751" y="234"/>
                    <a:pt x="9618" y="1"/>
                    <a:pt x="9451" y="1"/>
                  </a:cubicBezTo>
                  <a:close/>
                </a:path>
              </a:pathLst>
            </a:custGeom>
            <a:solidFill>
              <a:srgbClr val="5D355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3263;p58">
              <a:extLst>
                <a:ext uri="{FF2B5EF4-FFF2-40B4-BE49-F238E27FC236}">
                  <a16:creationId xmlns:a16="http://schemas.microsoft.com/office/drawing/2014/main" id="{95E936D2-2C94-4285-AA4F-01D94D8F2ED4}"/>
                </a:ext>
              </a:extLst>
            </p:cNvPr>
            <p:cNvSpPr/>
            <p:nvPr/>
          </p:nvSpPr>
          <p:spPr>
            <a:xfrm>
              <a:off x="1694725" y="989050"/>
              <a:ext cx="238525" cy="178925"/>
            </a:xfrm>
            <a:custGeom>
              <a:avLst/>
              <a:gdLst/>
              <a:ahLst/>
              <a:cxnLst/>
              <a:rect l="l" t="t" r="r" b="b"/>
              <a:pathLst>
                <a:path w="9541" h="7157" extrusionOk="0">
                  <a:moveTo>
                    <a:pt x="1501" y="0"/>
                  </a:moveTo>
                  <a:cubicBezTo>
                    <a:pt x="1431" y="0"/>
                    <a:pt x="1363" y="8"/>
                    <a:pt x="1301" y="18"/>
                  </a:cubicBezTo>
                  <a:lnTo>
                    <a:pt x="367" y="285"/>
                  </a:lnTo>
                  <a:cubicBezTo>
                    <a:pt x="134" y="351"/>
                    <a:pt x="0" y="652"/>
                    <a:pt x="167" y="852"/>
                  </a:cubicBezTo>
                  <a:lnTo>
                    <a:pt x="4937" y="7156"/>
                  </a:lnTo>
                  <a:cubicBezTo>
                    <a:pt x="6972" y="6189"/>
                    <a:pt x="8506" y="5689"/>
                    <a:pt x="9540" y="5422"/>
                  </a:cubicBezTo>
                  <a:lnTo>
                    <a:pt x="1935" y="151"/>
                  </a:lnTo>
                  <a:cubicBezTo>
                    <a:pt x="1820" y="36"/>
                    <a:pt x="1657" y="0"/>
                    <a:pt x="1501" y="0"/>
                  </a:cubicBezTo>
                  <a:close/>
                </a:path>
              </a:pathLst>
            </a:custGeom>
            <a:solidFill>
              <a:srgbClr val="6A90A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3264;p58">
              <a:extLst>
                <a:ext uri="{FF2B5EF4-FFF2-40B4-BE49-F238E27FC236}">
                  <a16:creationId xmlns:a16="http://schemas.microsoft.com/office/drawing/2014/main" id="{7254F8B7-DEEC-4AC9-8AD9-57D2129DB6AF}"/>
                </a:ext>
              </a:extLst>
            </p:cNvPr>
            <p:cNvSpPr/>
            <p:nvPr/>
          </p:nvSpPr>
          <p:spPr>
            <a:xfrm>
              <a:off x="2689600" y="745975"/>
              <a:ext cx="94250" cy="140950"/>
            </a:xfrm>
            <a:custGeom>
              <a:avLst/>
              <a:gdLst/>
              <a:ahLst/>
              <a:cxnLst/>
              <a:rect l="l" t="t" r="r" b="b"/>
              <a:pathLst>
                <a:path w="3770" h="5638" extrusionOk="0">
                  <a:moveTo>
                    <a:pt x="1034" y="1"/>
                  </a:moveTo>
                  <a:cubicBezTo>
                    <a:pt x="701" y="67"/>
                    <a:pt x="334" y="201"/>
                    <a:pt x="0" y="301"/>
                  </a:cubicBezTo>
                  <a:cubicBezTo>
                    <a:pt x="1435" y="1869"/>
                    <a:pt x="2002" y="4137"/>
                    <a:pt x="2168" y="5638"/>
                  </a:cubicBezTo>
                  <a:cubicBezTo>
                    <a:pt x="2502" y="5471"/>
                    <a:pt x="2836" y="5304"/>
                    <a:pt x="3102" y="5138"/>
                  </a:cubicBezTo>
                  <a:cubicBezTo>
                    <a:pt x="3770" y="2035"/>
                    <a:pt x="2035" y="668"/>
                    <a:pt x="1034" y="1"/>
                  </a:cubicBezTo>
                  <a:close/>
                </a:path>
              </a:pathLst>
            </a:custGeom>
            <a:solidFill>
              <a:srgbClr val="5D355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3265;p58">
              <a:extLst>
                <a:ext uri="{FF2B5EF4-FFF2-40B4-BE49-F238E27FC236}">
                  <a16:creationId xmlns:a16="http://schemas.microsoft.com/office/drawing/2014/main" id="{1477F0D7-D2BA-4102-852C-C716E96A566C}"/>
                </a:ext>
              </a:extLst>
            </p:cNvPr>
            <p:cNvSpPr/>
            <p:nvPr/>
          </p:nvSpPr>
          <p:spPr>
            <a:xfrm>
              <a:off x="2252625" y="1066200"/>
              <a:ext cx="124275" cy="549750"/>
            </a:xfrm>
            <a:custGeom>
              <a:avLst/>
              <a:gdLst/>
              <a:ahLst/>
              <a:cxnLst/>
              <a:rect l="l" t="t" r="r" b="b"/>
              <a:pathLst>
                <a:path w="4971" h="21990" extrusionOk="0">
                  <a:moveTo>
                    <a:pt x="1901" y="1"/>
                  </a:moveTo>
                  <a:cubicBezTo>
                    <a:pt x="1301" y="201"/>
                    <a:pt x="667" y="434"/>
                    <a:pt x="0" y="668"/>
                  </a:cubicBezTo>
                  <a:cubicBezTo>
                    <a:pt x="801" y="1669"/>
                    <a:pt x="1168" y="3503"/>
                    <a:pt x="1168" y="3503"/>
                  </a:cubicBezTo>
                  <a:lnTo>
                    <a:pt x="3036" y="21750"/>
                  </a:lnTo>
                  <a:cubicBezTo>
                    <a:pt x="3036" y="21896"/>
                    <a:pt x="3179" y="21989"/>
                    <a:pt x="3321" y="21989"/>
                  </a:cubicBezTo>
                  <a:cubicBezTo>
                    <a:pt x="3373" y="21989"/>
                    <a:pt x="3424" y="21977"/>
                    <a:pt x="3469" y="21950"/>
                  </a:cubicBezTo>
                  <a:lnTo>
                    <a:pt x="4970" y="21082"/>
                  </a:lnTo>
                  <a:cubicBezTo>
                    <a:pt x="4904" y="21049"/>
                    <a:pt x="4904" y="21016"/>
                    <a:pt x="4904" y="20949"/>
                  </a:cubicBezTo>
                  <a:lnTo>
                    <a:pt x="3036" y="2736"/>
                  </a:lnTo>
                  <a:cubicBezTo>
                    <a:pt x="3036" y="2736"/>
                    <a:pt x="2702" y="1001"/>
                    <a:pt x="1901" y="1"/>
                  </a:cubicBezTo>
                  <a:close/>
                </a:path>
              </a:pathLst>
            </a:custGeom>
            <a:solidFill>
              <a:srgbClr val="6A90A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3266;p58">
              <a:extLst>
                <a:ext uri="{FF2B5EF4-FFF2-40B4-BE49-F238E27FC236}">
                  <a16:creationId xmlns:a16="http://schemas.microsoft.com/office/drawing/2014/main" id="{2E75C399-0B99-41E3-88FA-CFB4DB99F31C}"/>
                </a:ext>
              </a:extLst>
            </p:cNvPr>
            <p:cNvSpPr/>
            <p:nvPr/>
          </p:nvSpPr>
          <p:spPr>
            <a:xfrm>
              <a:off x="1886525" y="499975"/>
              <a:ext cx="361100" cy="452000"/>
            </a:xfrm>
            <a:custGeom>
              <a:avLst/>
              <a:gdLst/>
              <a:ahLst/>
              <a:cxnLst/>
              <a:rect l="l" t="t" r="r" b="b"/>
              <a:pathLst>
                <a:path w="14444" h="18080" extrusionOk="0">
                  <a:moveTo>
                    <a:pt x="1968" y="0"/>
                  </a:moveTo>
                  <a:lnTo>
                    <a:pt x="300" y="400"/>
                  </a:lnTo>
                  <a:cubicBezTo>
                    <a:pt x="100" y="467"/>
                    <a:pt x="0" y="701"/>
                    <a:pt x="134" y="834"/>
                  </a:cubicBezTo>
                  <a:lnTo>
                    <a:pt x="11475" y="15244"/>
                  </a:lnTo>
                  <a:cubicBezTo>
                    <a:pt x="11475" y="15244"/>
                    <a:pt x="12476" y="16846"/>
                    <a:pt x="12609" y="18080"/>
                  </a:cubicBezTo>
                  <a:cubicBezTo>
                    <a:pt x="13210" y="17813"/>
                    <a:pt x="13843" y="17546"/>
                    <a:pt x="14444" y="17246"/>
                  </a:cubicBezTo>
                  <a:cubicBezTo>
                    <a:pt x="14277" y="16012"/>
                    <a:pt x="13310" y="14511"/>
                    <a:pt x="13310" y="14511"/>
                  </a:cubicBezTo>
                  <a:lnTo>
                    <a:pt x="2002" y="67"/>
                  </a:lnTo>
                  <a:cubicBezTo>
                    <a:pt x="2002" y="34"/>
                    <a:pt x="1968" y="34"/>
                    <a:pt x="1968" y="0"/>
                  </a:cubicBezTo>
                  <a:close/>
                </a:path>
              </a:pathLst>
            </a:custGeom>
            <a:solidFill>
              <a:srgbClr val="6A90A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65" name="Picture 4">
            <a:extLst>
              <a:ext uri="{FF2B5EF4-FFF2-40B4-BE49-F238E27FC236}">
                <a16:creationId xmlns:a16="http://schemas.microsoft.com/office/drawing/2014/main" id="{21F26A33-4F63-4768-8485-71D1D3FFCB2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03388" y="7392609"/>
            <a:ext cx="4137645" cy="4569689"/>
          </a:xfrm>
          <a:prstGeom prst="rect">
            <a:avLst/>
          </a:prstGeom>
        </p:spPr>
      </p:pic>
      <p:pic>
        <p:nvPicPr>
          <p:cNvPr id="66" name="Picture 16">
            <a:extLst>
              <a:ext uri="{FF2B5EF4-FFF2-40B4-BE49-F238E27FC236}">
                <a16:creationId xmlns:a16="http://schemas.microsoft.com/office/drawing/2014/main" id="{85DAA3CE-17EA-459C-8BDB-59ECDEAF0C5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940045">
            <a:off x="6251337" y="7727894"/>
            <a:ext cx="1277963" cy="1266781"/>
          </a:xfrm>
          <a:prstGeom prst="rect">
            <a:avLst/>
          </a:prstGeom>
        </p:spPr>
      </p:pic>
      <p:pic>
        <p:nvPicPr>
          <p:cNvPr id="67" name="Picture 16">
            <a:extLst>
              <a:ext uri="{FF2B5EF4-FFF2-40B4-BE49-F238E27FC236}">
                <a16:creationId xmlns:a16="http://schemas.microsoft.com/office/drawing/2014/main" id="{7D36A89A-E689-4136-991D-F06B2A495CDF}"/>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5854481">
            <a:off x="9223477" y="8931250"/>
            <a:ext cx="852025" cy="844570"/>
          </a:xfrm>
          <a:prstGeom prst="rect">
            <a:avLst/>
          </a:prstGeom>
        </p:spPr>
      </p:pic>
      <p:sp>
        <p:nvSpPr>
          <p:cNvPr id="68" name="Google Shape;3397;p60">
            <a:extLst>
              <a:ext uri="{FF2B5EF4-FFF2-40B4-BE49-F238E27FC236}">
                <a16:creationId xmlns:a16="http://schemas.microsoft.com/office/drawing/2014/main" id="{211E8629-E6E6-4567-916A-18CE4C3A3298}"/>
              </a:ext>
            </a:extLst>
          </p:cNvPr>
          <p:cNvSpPr/>
          <p:nvPr/>
        </p:nvSpPr>
        <p:spPr>
          <a:xfrm rot="1164056">
            <a:off x="1815809" y="4270880"/>
            <a:ext cx="942100" cy="747932"/>
          </a:xfrm>
          <a:prstGeom prst="heart">
            <a:avLst/>
          </a:prstGeom>
          <a:solidFill>
            <a:srgbClr val="FFC35C"/>
          </a:solidFill>
          <a:ln w="28575" cap="flat" cmpd="sng">
            <a:solidFill>
              <a:srgbClr val="FAF6EE"/>
            </a:solidFill>
            <a:prstDash val="solid"/>
            <a:round/>
            <a:headEnd type="none" w="sm" len="sm"/>
            <a:tailEnd type="none" w="sm" len="sm"/>
          </a:ln>
          <a:effectLst>
            <a:outerShdw blurRad="57150" dist="19050" dir="5400000" algn="bl" rotWithShape="0">
              <a:srgbClr val="293B56">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3398;p60">
            <a:extLst>
              <a:ext uri="{FF2B5EF4-FFF2-40B4-BE49-F238E27FC236}">
                <a16:creationId xmlns:a16="http://schemas.microsoft.com/office/drawing/2014/main" id="{F885A24A-84B5-4201-8780-5F622D648328}"/>
              </a:ext>
            </a:extLst>
          </p:cNvPr>
          <p:cNvSpPr/>
          <p:nvPr/>
        </p:nvSpPr>
        <p:spPr>
          <a:xfrm rot="21341654">
            <a:off x="2774920" y="5153989"/>
            <a:ext cx="746845" cy="553460"/>
          </a:xfrm>
          <a:prstGeom prst="heart">
            <a:avLst/>
          </a:prstGeom>
          <a:solidFill>
            <a:srgbClr val="E7B9B5"/>
          </a:solidFill>
          <a:ln w="28575" cap="flat" cmpd="sng">
            <a:solidFill>
              <a:srgbClr val="FAF6EE"/>
            </a:solidFill>
            <a:prstDash val="solid"/>
            <a:round/>
            <a:headEnd type="none" w="sm" len="sm"/>
            <a:tailEnd type="none" w="sm" len="sm"/>
          </a:ln>
          <a:effectLst>
            <a:outerShdw blurRad="57150" dist="19050" dir="5400000" algn="bl" rotWithShape="0">
              <a:srgbClr val="293B56">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147103370"/>
      </p:ext>
    </p:extLst>
  </p:cSld>
  <p:clrMapOvr>
    <a:masterClrMapping/>
  </p:clrMapOvr>
  <mc:AlternateContent xmlns:mc="http://schemas.openxmlformats.org/markup-compatibility/2006" xmlns:p15="http://schemas.microsoft.com/office/powerpoint/2012/main">
    <mc:Choice Requires="p15">
      <p:transition spd="med">
        <p15:prstTrans prst="fallOver"/>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par>
                                <p:cTn id="7" presetID="16" presetClass="entr" presetSubtype="21" fill="hold" grpId="0" nodeType="withEffect">
                                  <p:stCondLst>
                                    <p:cond delay="0"/>
                                  </p:stCondLst>
                                  <p:childTnLst>
                                    <p:set>
                                      <p:cBhvr>
                                        <p:cTn id="8" dur="1" fill="hold">
                                          <p:stCondLst>
                                            <p:cond delay="0"/>
                                          </p:stCondLst>
                                        </p:cTn>
                                        <p:tgtEl>
                                          <p:spTgt spid="34"/>
                                        </p:tgtEl>
                                        <p:attrNameLst>
                                          <p:attrName>style.visibility</p:attrName>
                                        </p:attrNameLst>
                                      </p:cBhvr>
                                      <p:to>
                                        <p:strVal val="visible"/>
                                      </p:to>
                                    </p:set>
                                    <p:animEffect transition="in" filter="barn(inVertical)">
                                      <p:cBhvr>
                                        <p:cTn id="9" dur="500"/>
                                        <p:tgtEl>
                                          <p:spTgt spid="3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par>
                                <p:cTn id="15" presetID="16" presetClass="entr" presetSubtype="21" fill="hold" nodeType="with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barn(inVertical)">
                                      <p:cBhvr>
                                        <p:cTn id="17" dur="500"/>
                                        <p:tgtEl>
                                          <p:spTgt spid="39"/>
                                        </p:tgtEl>
                                      </p:cBhvr>
                                    </p:animEffect>
                                  </p:childTnLst>
                                </p:cTn>
                              </p:par>
                            </p:childTnLst>
                          </p:cTn>
                        </p:par>
                        <p:par>
                          <p:cTn id="18" fill="hold">
                            <p:stCondLst>
                              <p:cond delay="500"/>
                            </p:stCondLst>
                            <p:childTnLst>
                              <p:par>
                                <p:cTn id="19" presetID="22" presetClass="entr" presetSubtype="8"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left)">
                                      <p:cBhvr>
                                        <p:cTn id="21" dur="500"/>
                                        <p:tgtEl>
                                          <p:spTgt spid="7"/>
                                        </p:tgtEl>
                                      </p:cBhvr>
                                    </p:animEffect>
                                  </p:childTnLst>
                                </p:cTn>
                              </p:par>
                              <p:par>
                                <p:cTn id="22" presetID="22" presetClass="entr" presetSubtype="2" fill="hold" nodeType="withEffect">
                                  <p:stCondLst>
                                    <p:cond delay="0"/>
                                  </p:stCondLst>
                                  <p:childTnLst>
                                    <p:set>
                                      <p:cBhvr>
                                        <p:cTn id="23" dur="1" fill="hold">
                                          <p:stCondLst>
                                            <p:cond delay="0"/>
                                          </p:stCondLst>
                                        </p:cTn>
                                        <p:tgtEl>
                                          <p:spTgt spid="40"/>
                                        </p:tgtEl>
                                        <p:attrNameLst>
                                          <p:attrName>style.visibility</p:attrName>
                                        </p:attrNameLst>
                                      </p:cBhvr>
                                      <p:to>
                                        <p:strVal val="visible"/>
                                      </p:to>
                                    </p:set>
                                    <p:animEffect transition="in" filter="wipe(right)">
                                      <p:cBhvr>
                                        <p:cTn id="24"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4EFEA"/>
        </a:solidFill>
        <a:effectLst/>
      </p:bgPr>
    </p:bg>
    <p:spTree>
      <p:nvGrpSpPr>
        <p:cNvPr id="1" name=""/>
        <p:cNvGrpSpPr/>
        <p:nvPr/>
      </p:nvGrpSpPr>
      <p:grpSpPr>
        <a:xfrm>
          <a:off x="0" y="0"/>
          <a:ext cx="0" cy="0"/>
          <a:chOff x="0" y="0"/>
          <a:chExt cx="0" cy="0"/>
        </a:xfrm>
      </p:grpSpPr>
      <p:grpSp>
        <p:nvGrpSpPr>
          <p:cNvPr id="9" name="Group 9"/>
          <p:cNvGrpSpPr/>
          <p:nvPr/>
        </p:nvGrpSpPr>
        <p:grpSpPr>
          <a:xfrm>
            <a:off x="0" y="0"/>
            <a:ext cx="630133" cy="10287000"/>
            <a:chOff x="0" y="0"/>
            <a:chExt cx="165961" cy="2709333"/>
          </a:xfrm>
        </p:grpSpPr>
        <p:sp>
          <p:nvSpPr>
            <p:cNvPr id="10" name="Freeform 10"/>
            <p:cNvSpPr/>
            <p:nvPr/>
          </p:nvSpPr>
          <p:spPr>
            <a:xfrm>
              <a:off x="0" y="0"/>
              <a:ext cx="165961" cy="2709333"/>
            </a:xfrm>
            <a:custGeom>
              <a:avLst/>
              <a:gdLst/>
              <a:ahLst/>
              <a:cxnLst/>
              <a:rect l="l" t="t" r="r" b="b"/>
              <a:pathLst>
                <a:path w="165961" h="2709333">
                  <a:moveTo>
                    <a:pt x="0" y="0"/>
                  </a:moveTo>
                  <a:lnTo>
                    <a:pt x="165961" y="0"/>
                  </a:lnTo>
                  <a:lnTo>
                    <a:pt x="165961" y="2709333"/>
                  </a:lnTo>
                  <a:lnTo>
                    <a:pt x="0" y="2709333"/>
                  </a:lnTo>
                  <a:close/>
                </a:path>
              </a:pathLst>
            </a:custGeom>
            <a:solidFill>
              <a:srgbClr val="816456"/>
            </a:solidFill>
          </p:spPr>
        </p:sp>
        <p:sp>
          <p:nvSpPr>
            <p:cNvPr id="11" name="TextBox 11"/>
            <p:cNvSpPr txBox="1"/>
            <p:nvPr/>
          </p:nvSpPr>
          <p:spPr>
            <a:xfrm>
              <a:off x="0" y="-66675"/>
              <a:ext cx="812800" cy="879475"/>
            </a:xfrm>
            <a:prstGeom prst="rect">
              <a:avLst/>
            </a:prstGeom>
          </p:spPr>
          <p:txBody>
            <a:bodyPr lIns="50800" tIns="50800" rIns="50800" bIns="50800" rtlCol="0" anchor="ctr"/>
            <a:lstStyle/>
            <a:p>
              <a:pPr marL="0" marR="0" lvl="0" indent="0" algn="ctr" defTabSz="914400" rtl="0" eaLnBrk="1" fontAlgn="auto" latinLnBrk="0" hangingPunct="1">
                <a:lnSpc>
                  <a:spcPts val="34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5" name="Picture 14">
            <a:extLst>
              <a:ext uri="{FF2B5EF4-FFF2-40B4-BE49-F238E27FC236}">
                <a16:creationId xmlns:a16="http://schemas.microsoft.com/office/drawing/2014/main" id="{215CC4CD-9E8A-4DE1-AEBF-32240980C92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flipH="1">
            <a:off x="15558371" y="7557371"/>
            <a:ext cx="2420005" cy="3039253"/>
          </a:xfrm>
          <a:prstGeom prst="rect">
            <a:avLst/>
          </a:prstGeom>
        </p:spPr>
      </p:pic>
      <p:pic>
        <p:nvPicPr>
          <p:cNvPr id="37" name="Picture 16">
            <a:extLst>
              <a:ext uri="{FF2B5EF4-FFF2-40B4-BE49-F238E27FC236}">
                <a16:creationId xmlns:a16="http://schemas.microsoft.com/office/drawing/2014/main" id="{AE0A96A4-5372-4629-B696-2CB4915988E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940045">
            <a:off x="7843508" y="8871194"/>
            <a:ext cx="1277963" cy="1266781"/>
          </a:xfrm>
          <a:prstGeom prst="rect">
            <a:avLst/>
          </a:prstGeom>
        </p:spPr>
      </p:pic>
      <p:pic>
        <p:nvPicPr>
          <p:cNvPr id="38" name="Picture 16">
            <a:extLst>
              <a:ext uri="{FF2B5EF4-FFF2-40B4-BE49-F238E27FC236}">
                <a16:creationId xmlns:a16="http://schemas.microsoft.com/office/drawing/2014/main" id="{13EEFC39-1EF9-45EC-A966-48A86B014C1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5854481">
            <a:off x="12689983" y="8874301"/>
            <a:ext cx="852025" cy="844570"/>
          </a:xfrm>
          <a:prstGeom prst="rect">
            <a:avLst/>
          </a:prstGeom>
        </p:spPr>
      </p:pic>
      <p:sp>
        <p:nvSpPr>
          <p:cNvPr id="12" name="TextBox 11">
            <a:extLst>
              <a:ext uri="{FF2B5EF4-FFF2-40B4-BE49-F238E27FC236}">
                <a16:creationId xmlns:a16="http://schemas.microsoft.com/office/drawing/2014/main" id="{EF4630AC-1B74-4C17-ACE7-835D4CCC25FC}"/>
              </a:ext>
            </a:extLst>
          </p:cNvPr>
          <p:cNvSpPr txBox="1"/>
          <p:nvPr/>
        </p:nvSpPr>
        <p:spPr>
          <a:xfrm>
            <a:off x="3411873" y="613802"/>
            <a:ext cx="5046327" cy="1306255"/>
          </a:xfrm>
          <a:prstGeom prst="rect">
            <a:avLst/>
          </a:prstGeom>
          <a:noFill/>
        </p:spPr>
        <p:txBody>
          <a:bodyPr wrap="square">
            <a:spAutoFit/>
          </a:bodyPr>
          <a:lstStyle/>
          <a:p>
            <a:pPr>
              <a:lnSpc>
                <a:spcPct val="150000"/>
              </a:lnSpc>
              <a:spcBef>
                <a:spcPts val="1200"/>
              </a:spcBef>
              <a:spcAft>
                <a:spcPts val="300"/>
              </a:spcAft>
            </a:pPr>
            <a:r>
              <a:rPr lang="en-US" sz="6000" b="1" dirty="0">
                <a:solidFill>
                  <a:srgbClr val="4C393B"/>
                </a:solidFill>
                <a:effectLst/>
                <a:latin typeface="Arial" panose="020B0604020202020204" pitchFamily="34" charset="0"/>
                <a:ea typeface="Times New Roman" panose="02020603050405020304" pitchFamily="18" charset="0"/>
                <a:cs typeface="Arial" panose="020B0604020202020204" pitchFamily="34" charset="0"/>
              </a:rPr>
              <a:t>LUYỆN TẬP</a:t>
            </a:r>
            <a:endParaRPr lang="en-US" sz="4800" dirty="0">
              <a:solidFill>
                <a:srgbClr val="4C393B"/>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13" name="Picture 12" descr="Text, letter&#10;&#10;Description automatically generated">
            <a:extLst>
              <a:ext uri="{FF2B5EF4-FFF2-40B4-BE49-F238E27FC236}">
                <a16:creationId xmlns:a16="http://schemas.microsoft.com/office/drawing/2014/main" id="{4CD2C251-A7B3-458D-A98C-2C3D75BD5D2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4114" y="256345"/>
            <a:ext cx="2086533" cy="1892438"/>
          </a:xfrm>
          <a:prstGeom prst="rect">
            <a:avLst/>
          </a:prstGeom>
        </p:spPr>
      </p:pic>
      <p:sp>
        <p:nvSpPr>
          <p:cNvPr id="14" name="TextBox 13">
            <a:extLst>
              <a:ext uri="{FF2B5EF4-FFF2-40B4-BE49-F238E27FC236}">
                <a16:creationId xmlns:a16="http://schemas.microsoft.com/office/drawing/2014/main" id="{2D049E42-2F5A-4001-A369-12601289057C}"/>
              </a:ext>
            </a:extLst>
          </p:cNvPr>
          <p:cNvSpPr txBox="1"/>
          <p:nvPr/>
        </p:nvSpPr>
        <p:spPr>
          <a:xfrm>
            <a:off x="762000" y="2505236"/>
            <a:ext cx="17288433" cy="6672404"/>
          </a:xfrm>
          <a:prstGeom prst="rect">
            <a:avLst/>
          </a:prstGeom>
          <a:noFill/>
        </p:spPr>
        <p:txBody>
          <a:bodyPr wrap="square">
            <a:spAutoFit/>
          </a:bodyPr>
          <a:lstStyle/>
          <a:p>
            <a:pPr algn="just">
              <a:lnSpc>
                <a:spcPct val="150000"/>
              </a:lnSpc>
              <a:spcBef>
                <a:spcPts val="300"/>
              </a:spcBef>
              <a:spcAft>
                <a:spcPts val="300"/>
              </a:spcAft>
            </a:pPr>
            <a:r>
              <a:rPr lang="en-US" sz="4000" b="1" i="1" dirty="0">
                <a:effectLst/>
                <a:latin typeface="Arial" panose="020B0604020202020204" pitchFamily="34" charset="0"/>
                <a:ea typeface="Times New Roman" panose="02020603050405020304" pitchFamily="18" charset="0"/>
                <a:cs typeface="Arial" panose="020B0604020202020204" pitchFamily="34" charset="0"/>
              </a:rPr>
              <a:t>Câu 1. </a:t>
            </a:r>
            <a:r>
              <a:rPr lang="en-US" sz="4000" dirty="0">
                <a:effectLst/>
                <a:latin typeface="Arial" panose="020B0604020202020204" pitchFamily="34" charset="0"/>
                <a:ea typeface="Times New Roman" panose="02020603050405020304" pitchFamily="18" charset="0"/>
                <a:cs typeface="Arial" panose="020B0604020202020204" pitchFamily="34" charset="0"/>
              </a:rPr>
              <a:t>Vận dụng mối liên hệ ở phương trình (1) để giải thích các hiện tượng sau:</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300"/>
              </a:spcBef>
              <a:spcAft>
                <a:spcPts val="300"/>
              </a:spcAft>
            </a:pPr>
            <a:r>
              <a:rPr lang="en-US" sz="4000" dirty="0">
                <a:effectLst/>
                <a:latin typeface="Arial" panose="020B0604020202020204" pitchFamily="34" charset="0"/>
                <a:ea typeface="Times New Roman" panose="02020603050405020304" pitchFamily="18" charset="0"/>
                <a:cs typeface="Arial" panose="020B0604020202020204" pitchFamily="34" charset="0"/>
              </a:rPr>
              <a:t>a) Xe đua thường có khối lượng nhỏ.</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300"/>
              </a:spcBef>
              <a:spcAft>
                <a:spcPts val="300"/>
              </a:spcAft>
            </a:pPr>
            <a:r>
              <a:rPr lang="en-US" sz="4000" dirty="0">
                <a:effectLst/>
                <a:latin typeface="Arial" panose="020B0604020202020204" pitchFamily="34" charset="0"/>
                <a:ea typeface="Times New Roman" panose="02020603050405020304" pitchFamily="18" charset="0"/>
                <a:cs typeface="Arial" panose="020B0604020202020204" pitchFamily="34" charset="0"/>
              </a:rPr>
              <a:t>b) Người chơi quần vợt muốn bóng chuyển động thật nhanh để ghi điểm thì đánh càng mạnh.</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300"/>
              </a:spcBef>
              <a:spcAft>
                <a:spcPts val="300"/>
              </a:spcAft>
            </a:pPr>
            <a:r>
              <a:rPr lang="en-US" sz="4000" dirty="0">
                <a:effectLst/>
                <a:latin typeface="Arial" panose="020B0604020202020204" pitchFamily="34" charset="0"/>
                <a:ea typeface="Times New Roman" panose="02020603050405020304" pitchFamily="18" charset="0"/>
                <a:cs typeface="Arial" panose="020B0604020202020204" pitchFamily="34" charset="0"/>
              </a:rPr>
              <a:t>c) Hãy giải thích lí do tốc độ giới hạn quy định cho xe tải thường nhỏ hơn của xe con.</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448531698"/>
      </p:ext>
    </p:extLst>
  </p:cSld>
  <p:clrMapOvr>
    <a:masterClrMapping/>
  </p:clrMapOvr>
  <p:transition spd="med">
    <p:random/>
  </p:transition>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4EFEA"/>
        </a:solidFill>
        <a:effectLst/>
      </p:bgPr>
    </p:bg>
    <p:spTree>
      <p:nvGrpSpPr>
        <p:cNvPr id="1" name=""/>
        <p:cNvGrpSpPr/>
        <p:nvPr/>
      </p:nvGrpSpPr>
      <p:grpSpPr>
        <a:xfrm>
          <a:off x="0" y="0"/>
          <a:ext cx="0" cy="0"/>
          <a:chOff x="0" y="0"/>
          <a:chExt cx="0" cy="0"/>
        </a:xfrm>
      </p:grpSpPr>
      <p:sp>
        <p:nvSpPr>
          <p:cNvPr id="4" name="TextBox 4"/>
          <p:cNvSpPr txBox="1"/>
          <p:nvPr/>
        </p:nvSpPr>
        <p:spPr>
          <a:xfrm>
            <a:off x="3478940" y="503282"/>
            <a:ext cx="1054417" cy="1884115"/>
          </a:xfrm>
          <a:prstGeom prst="rect">
            <a:avLst/>
          </a:prstGeom>
        </p:spPr>
        <p:txBody>
          <a:bodyPr lIns="50800" tIns="50800" rIns="50800" bIns="50800" rtlCol="0" anchor="ctr"/>
          <a:lstStyle/>
          <a:p>
            <a:pPr marL="0" marR="0" lvl="0" indent="0" algn="ctr" defTabSz="914400" rtl="0" eaLnBrk="1" fontAlgn="auto" latinLnBrk="0" hangingPunct="1">
              <a:lnSpc>
                <a:spcPts val="35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pic>
        <p:nvPicPr>
          <p:cNvPr id="35" name="Picture 4">
            <a:extLst>
              <a:ext uri="{FF2B5EF4-FFF2-40B4-BE49-F238E27FC236}">
                <a16:creationId xmlns:a16="http://schemas.microsoft.com/office/drawing/2014/main" id="{E21B2CA7-3D96-4A20-AAE9-25CF59ABD9A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240000" y="-2284845"/>
            <a:ext cx="4137645" cy="4569689"/>
          </a:xfrm>
          <a:prstGeom prst="rect">
            <a:avLst/>
          </a:prstGeom>
        </p:spPr>
      </p:pic>
      <p:pic>
        <p:nvPicPr>
          <p:cNvPr id="36" name="Picture 14">
            <a:extLst>
              <a:ext uri="{FF2B5EF4-FFF2-40B4-BE49-F238E27FC236}">
                <a16:creationId xmlns:a16="http://schemas.microsoft.com/office/drawing/2014/main" id="{31E9A587-4651-448C-A86B-C6C20DDE1C5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6200000">
            <a:off x="277540" y="7557371"/>
            <a:ext cx="2420005" cy="3039253"/>
          </a:xfrm>
          <a:prstGeom prst="rect">
            <a:avLst/>
          </a:prstGeom>
        </p:spPr>
      </p:pic>
      <p:sp>
        <p:nvSpPr>
          <p:cNvPr id="38" name="TextBox 37">
            <a:extLst>
              <a:ext uri="{FF2B5EF4-FFF2-40B4-BE49-F238E27FC236}">
                <a16:creationId xmlns:a16="http://schemas.microsoft.com/office/drawing/2014/main" id="{029ABE8C-B7C6-44D9-8CDC-B28675DA3132}"/>
              </a:ext>
            </a:extLst>
          </p:cNvPr>
          <p:cNvSpPr txBox="1"/>
          <p:nvPr/>
        </p:nvSpPr>
        <p:spPr>
          <a:xfrm>
            <a:off x="943916" y="2284844"/>
            <a:ext cx="16764000" cy="6687793"/>
          </a:xfrm>
          <a:prstGeom prst="rect">
            <a:avLst/>
          </a:prstGeom>
          <a:noFill/>
        </p:spPr>
        <p:txBody>
          <a:bodyPr wrap="square">
            <a:spAutoFit/>
          </a:bodyPr>
          <a:lstStyle/>
          <a:p>
            <a:pPr algn="ctr">
              <a:lnSpc>
                <a:spcPct val="150000"/>
              </a:lnSpc>
              <a:spcBef>
                <a:spcPts val="300"/>
              </a:spcBef>
              <a:spcAft>
                <a:spcPts val="300"/>
              </a:spcAft>
            </a:pPr>
            <a:r>
              <a:rPr lang="en-US" sz="4400" b="1" i="1" u="sng" dirty="0">
                <a:solidFill>
                  <a:srgbClr val="FF0000"/>
                </a:solidFill>
                <a:latin typeface="Arial" panose="020B0604020202020204" pitchFamily="34" charset="0"/>
                <a:ea typeface="Times New Roman" panose="02020603050405020304" pitchFamily="18" charset="0"/>
                <a:cs typeface="Arial" panose="020B0604020202020204" pitchFamily="34" charset="0"/>
              </a:rPr>
              <a:t>T</a:t>
            </a:r>
            <a:r>
              <a:rPr lang="en-US" sz="4400" b="1" i="1" u="sng"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rả lời </a:t>
            </a:r>
          </a:p>
          <a:p>
            <a:pPr algn="just">
              <a:lnSpc>
                <a:spcPct val="150000"/>
              </a:lnSpc>
              <a:spcBef>
                <a:spcPts val="300"/>
              </a:spcBef>
              <a:spcAft>
                <a:spcPts val="300"/>
              </a:spcAft>
            </a:pPr>
            <a:r>
              <a:rPr lang="en-US" sz="4000" dirty="0">
                <a:effectLst/>
                <a:latin typeface="Arial" panose="020B0604020202020204" pitchFamily="34" charset="0"/>
                <a:ea typeface="Times New Roman" panose="02020603050405020304" pitchFamily="18" charset="0"/>
                <a:cs typeface="Arial" panose="020B0604020202020204" pitchFamily="34" charset="0"/>
              </a:rPr>
              <a:t>a) Do gia tốc tỉ lệ nghịch với khối lượng nên xe đua có khối lượng càng nhỏ thì gia tốc sẽ càng lớn giúp dễ dàng thay đổi tốc độ hơn =&gt; xe chuyển động nhanh hơn.</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300"/>
              </a:spcBef>
              <a:spcAft>
                <a:spcPts val="300"/>
              </a:spcAft>
            </a:pPr>
            <a:r>
              <a:rPr lang="en-US" sz="4000" dirty="0">
                <a:effectLst/>
                <a:latin typeface="Arial" panose="020B0604020202020204" pitchFamily="34" charset="0"/>
                <a:ea typeface="Times New Roman" panose="02020603050405020304" pitchFamily="18" charset="0"/>
                <a:cs typeface="Arial" panose="020B0604020202020204" pitchFamily="34" charset="0"/>
              </a:rPr>
              <a:t>b) Do lực tác dụng và gia tốc tỉ lệ thuận với nhau nên muốn tăng gia tốc thì phải tăng lực tác dụng =&gt; Muốn bóng chuyển động nhanh thì đánh càng mạnh.</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sp>
        <p:nvSpPr>
          <p:cNvPr id="10" name="TextBox 9">
            <a:extLst>
              <a:ext uri="{FF2B5EF4-FFF2-40B4-BE49-F238E27FC236}">
                <a16:creationId xmlns:a16="http://schemas.microsoft.com/office/drawing/2014/main" id="{E788F16D-41E6-4331-A5C0-0C7443AFA69E}"/>
              </a:ext>
            </a:extLst>
          </p:cNvPr>
          <p:cNvSpPr txBox="1"/>
          <p:nvPr/>
        </p:nvSpPr>
        <p:spPr>
          <a:xfrm>
            <a:off x="3411873" y="613802"/>
            <a:ext cx="5046327" cy="1306255"/>
          </a:xfrm>
          <a:prstGeom prst="rect">
            <a:avLst/>
          </a:prstGeom>
          <a:noFill/>
        </p:spPr>
        <p:txBody>
          <a:bodyPr wrap="square">
            <a:spAutoFit/>
          </a:bodyPr>
          <a:lstStyle/>
          <a:p>
            <a:pPr>
              <a:lnSpc>
                <a:spcPct val="150000"/>
              </a:lnSpc>
              <a:spcBef>
                <a:spcPts val="1200"/>
              </a:spcBef>
              <a:spcAft>
                <a:spcPts val="300"/>
              </a:spcAft>
            </a:pPr>
            <a:r>
              <a:rPr lang="en-US" sz="6000" b="1" dirty="0">
                <a:solidFill>
                  <a:srgbClr val="4C393B"/>
                </a:solidFill>
                <a:effectLst/>
                <a:latin typeface="Arial" panose="020B0604020202020204" pitchFamily="34" charset="0"/>
                <a:ea typeface="Times New Roman" panose="02020603050405020304" pitchFamily="18" charset="0"/>
                <a:cs typeface="Arial" panose="020B0604020202020204" pitchFamily="34" charset="0"/>
              </a:rPr>
              <a:t>LUYỆN TẬP</a:t>
            </a:r>
            <a:endParaRPr lang="en-US" sz="4800" dirty="0">
              <a:solidFill>
                <a:srgbClr val="4C393B"/>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11" name="Picture 10" descr="Text, letter&#10;&#10;Description automatically generated">
            <a:extLst>
              <a:ext uri="{FF2B5EF4-FFF2-40B4-BE49-F238E27FC236}">
                <a16:creationId xmlns:a16="http://schemas.microsoft.com/office/drawing/2014/main" id="{46803032-D014-4A16-95A7-2D9C1DEBF39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4114" y="256345"/>
            <a:ext cx="2086533" cy="1892438"/>
          </a:xfrm>
          <a:prstGeom prst="rect">
            <a:avLst/>
          </a:prstGeom>
        </p:spPr>
      </p:pic>
    </p:spTree>
    <p:extLst>
      <p:ext uri="{BB962C8B-B14F-4D97-AF65-F5344CB8AC3E}">
        <p14:creationId xmlns:p14="http://schemas.microsoft.com/office/powerpoint/2010/main" val="4005229677"/>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38">
                                            <p:txEl>
                                              <p:pRg st="0" end="0"/>
                                            </p:txEl>
                                          </p:spTgt>
                                        </p:tgtEl>
                                        <p:attrNameLst>
                                          <p:attrName>style.visibility</p:attrName>
                                        </p:attrNameLst>
                                      </p:cBhvr>
                                      <p:to>
                                        <p:strVal val="visible"/>
                                      </p:to>
                                    </p:set>
                                    <p:anim calcmode="lin" valueType="num">
                                      <p:cBhvr>
                                        <p:cTn id="7" dur="500" fill="hold"/>
                                        <p:tgtEl>
                                          <p:spTgt spid="38">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8">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38">
                                            <p:txEl>
                                              <p:pRg st="1" end="1"/>
                                            </p:txEl>
                                          </p:spTgt>
                                        </p:tgtEl>
                                        <p:attrNameLst>
                                          <p:attrName>style.visibility</p:attrName>
                                        </p:attrNameLst>
                                      </p:cBhvr>
                                      <p:to>
                                        <p:strVal val="visible"/>
                                      </p:to>
                                    </p:set>
                                    <p:anim calcmode="lin" valueType="num">
                                      <p:cBhvr>
                                        <p:cTn id="13" dur="500" fill="hold"/>
                                        <p:tgtEl>
                                          <p:spTgt spid="38">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38">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38">
                                            <p:txEl>
                                              <p:pRg st="2" end="2"/>
                                            </p:txEl>
                                          </p:spTgt>
                                        </p:tgtEl>
                                        <p:attrNameLst>
                                          <p:attrName>style.visibility</p:attrName>
                                        </p:attrNameLst>
                                      </p:cBhvr>
                                      <p:to>
                                        <p:strVal val="visible"/>
                                      </p:to>
                                    </p:set>
                                    <p:anim calcmode="lin" valueType="num">
                                      <p:cBhvr>
                                        <p:cTn id="19" dur="500" fill="hold"/>
                                        <p:tgtEl>
                                          <p:spTgt spid="38">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38">
                                            <p:txEl>
                                              <p:pRg st="2" end="2"/>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4EFEA"/>
        </a:solidFill>
        <a:effectLst/>
      </p:bgPr>
    </p:bg>
    <p:spTree>
      <p:nvGrpSpPr>
        <p:cNvPr id="1" name=""/>
        <p:cNvGrpSpPr/>
        <p:nvPr/>
      </p:nvGrpSpPr>
      <p:grpSpPr>
        <a:xfrm>
          <a:off x="0" y="0"/>
          <a:ext cx="0" cy="0"/>
          <a:chOff x="0" y="0"/>
          <a:chExt cx="0" cy="0"/>
        </a:xfrm>
      </p:grpSpPr>
      <p:grpSp>
        <p:nvGrpSpPr>
          <p:cNvPr id="8" name="Group 8"/>
          <p:cNvGrpSpPr/>
          <p:nvPr/>
        </p:nvGrpSpPr>
        <p:grpSpPr>
          <a:xfrm>
            <a:off x="-394429" y="3097298"/>
            <a:ext cx="974513" cy="2803628"/>
            <a:chOff x="0" y="0"/>
            <a:chExt cx="256662" cy="520056"/>
          </a:xfrm>
        </p:grpSpPr>
        <p:sp>
          <p:nvSpPr>
            <p:cNvPr id="9" name="Freeform 9"/>
            <p:cNvSpPr/>
            <p:nvPr/>
          </p:nvSpPr>
          <p:spPr>
            <a:xfrm>
              <a:off x="0" y="0"/>
              <a:ext cx="256662" cy="520056"/>
            </a:xfrm>
            <a:custGeom>
              <a:avLst/>
              <a:gdLst/>
              <a:ahLst/>
              <a:cxnLst/>
              <a:rect l="l" t="t" r="r" b="b"/>
              <a:pathLst>
                <a:path w="256662" h="520056">
                  <a:moveTo>
                    <a:pt x="0" y="0"/>
                  </a:moveTo>
                  <a:lnTo>
                    <a:pt x="256662" y="0"/>
                  </a:lnTo>
                  <a:lnTo>
                    <a:pt x="256662" y="520056"/>
                  </a:lnTo>
                  <a:lnTo>
                    <a:pt x="0" y="520056"/>
                  </a:lnTo>
                  <a:close/>
                </a:path>
              </a:pathLst>
            </a:custGeom>
            <a:solidFill>
              <a:srgbClr val="816456"/>
            </a:solidFill>
          </p:spPr>
        </p:sp>
        <p:sp>
          <p:nvSpPr>
            <p:cNvPr id="10" name="TextBox 10"/>
            <p:cNvSpPr txBox="1"/>
            <p:nvPr/>
          </p:nvSpPr>
          <p:spPr>
            <a:xfrm>
              <a:off x="0" y="-66675"/>
              <a:ext cx="812800" cy="879475"/>
            </a:xfrm>
            <a:prstGeom prst="rect">
              <a:avLst/>
            </a:prstGeom>
          </p:spPr>
          <p:txBody>
            <a:bodyPr lIns="50800" tIns="50800" rIns="50800" bIns="50800" rtlCol="0" anchor="ctr"/>
            <a:lstStyle/>
            <a:p>
              <a:pPr marL="0" marR="0" lvl="0" indent="0" algn="ctr" defTabSz="914400" rtl="0" eaLnBrk="1" fontAlgn="auto" latinLnBrk="0" hangingPunct="1">
                <a:lnSpc>
                  <a:spcPts val="34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2" name="Picture 1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317429" y="611552"/>
            <a:ext cx="2209238" cy="2622241"/>
          </a:xfrm>
          <a:prstGeom prst="rect">
            <a:avLst/>
          </a:prstGeom>
        </p:spPr>
      </p:pic>
      <mc:AlternateContent xmlns:mc="http://schemas.openxmlformats.org/markup-compatibility/2006" xmlns:a14="http://schemas.microsoft.com/office/drawing/2010/main">
        <mc:Choice Requires="a14">
          <p:sp>
            <p:nvSpPr>
              <p:cNvPr id="82" name="TextBox 81">
                <a:extLst>
                  <a:ext uri="{FF2B5EF4-FFF2-40B4-BE49-F238E27FC236}">
                    <a16:creationId xmlns:a16="http://schemas.microsoft.com/office/drawing/2014/main" id="{F9CA9797-A6BE-4633-AF42-848EDF8ED032}"/>
                  </a:ext>
                </a:extLst>
              </p:cNvPr>
              <p:cNvSpPr txBox="1"/>
              <p:nvPr/>
            </p:nvSpPr>
            <p:spPr>
              <a:xfrm>
                <a:off x="1282256" y="2205395"/>
                <a:ext cx="15128069" cy="7391062"/>
              </a:xfrm>
              <a:prstGeom prst="rect">
                <a:avLst/>
              </a:prstGeom>
              <a:noFill/>
            </p:spPr>
            <p:txBody>
              <a:bodyPr wrap="square">
                <a:spAutoFit/>
              </a:bodyPr>
              <a:lstStyle/>
              <a:p>
                <a:pPr algn="ctr">
                  <a:lnSpc>
                    <a:spcPct val="150000"/>
                  </a:lnSpc>
                  <a:spcBef>
                    <a:spcPts val="300"/>
                  </a:spcBef>
                  <a:spcAft>
                    <a:spcPts val="300"/>
                  </a:spcAft>
                </a:pPr>
                <a:r>
                  <a:rPr lang="en-US" sz="4400" b="1" i="1" u="sng" dirty="0">
                    <a:solidFill>
                      <a:srgbClr val="FF0000"/>
                    </a:solidFill>
                    <a:latin typeface="Arial" panose="020B0604020202020204" pitchFamily="34" charset="0"/>
                    <a:ea typeface="Times New Roman" panose="02020603050405020304" pitchFamily="18" charset="0"/>
                    <a:cs typeface="Arial" panose="020B0604020202020204" pitchFamily="34" charset="0"/>
                  </a:rPr>
                  <a:t>Trả </a:t>
                </a:r>
                <a:r>
                  <a:rPr lang="en-US" sz="4400" b="1" i="1" u="sng"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lời </a:t>
                </a:r>
              </a:p>
              <a:p>
                <a:pPr marL="0" marR="0" lvl="0" indent="0" algn="just" defTabSz="914400" rtl="0" eaLnBrk="1" fontAlgn="auto" latinLnBrk="0" hangingPunct="1">
                  <a:lnSpc>
                    <a:spcPct val="150000"/>
                  </a:lnSpc>
                  <a:spcBef>
                    <a:spcPts val="300"/>
                  </a:spcBef>
                  <a:spcAft>
                    <a:spcPts val="30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c) Gọi khối lượng của xe tải là m</a:t>
                </a:r>
                <a:r>
                  <a:rPr kumimoji="0" lang="en-US" sz="3600" b="0" i="0" u="none" strike="noStrike" kern="1200" cap="none" spc="0" normalizeH="0" baseline="-2500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1</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khối lượng của xe con là m</a:t>
                </a:r>
                <a:r>
                  <a:rPr kumimoji="0" lang="en-US" sz="3600" b="0" i="0" u="none" strike="noStrike" kern="1200" cap="none" spc="0" normalizeH="0" baseline="-2500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2</a:t>
                </a: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just" defTabSz="914400" rtl="0" eaLnBrk="1" fontAlgn="auto" latinLnBrk="0" hangingPunct="1">
                  <a:lnSpc>
                    <a:spcPct val="150000"/>
                  </a:lnSpc>
                  <a:spcBef>
                    <a:spcPts val="300"/>
                  </a:spcBef>
                  <a:spcAft>
                    <a:spcPts val="30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Dưới tác dụng của cùng một lực F, ta có:</a:t>
                </a:r>
                <a:r>
                  <a:rPr lang="en-US" sz="36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d>
                      <m:dPr>
                        <m:begChr m:val="{"/>
                        <m:endChr m:val=""/>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ctrlPr>
                      </m:dPr>
                      <m:e>
                        <m:eqArr>
                          <m:eqArr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ctrlPr>
                          </m:eqArrPr>
                          <m:e>
                            <m:sSub>
                              <m:sSub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ctrlPr>
                              </m:sSubPr>
                              <m:e>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𝑚</m:t>
                                </m:r>
                              </m:e>
                              <m:sub>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1</m:t>
                                </m:r>
                              </m:sub>
                            </m:sSub>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m:t>
                            </m:r>
                            <m:f>
                              <m:f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ctrlPr>
                              </m:fPr>
                              <m:num>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𝐹</m:t>
                                </m:r>
                              </m:num>
                              <m:den>
                                <m:sSub>
                                  <m:sSub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ctrlPr>
                                  </m:sSubPr>
                                  <m:e>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𝑎</m:t>
                                    </m:r>
                                  </m:e>
                                  <m:sub>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1</m:t>
                                    </m:r>
                                  </m:sub>
                                </m:sSub>
                              </m:den>
                            </m:f>
                          </m:e>
                          <m:e>
                            <m:sSub>
                              <m:sSub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ctrlPr>
                              </m:sSubPr>
                              <m:e>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𝑚</m:t>
                                </m:r>
                              </m:e>
                              <m:sub>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2</m:t>
                                </m:r>
                              </m:sub>
                            </m:sSub>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m:t>
                            </m:r>
                            <m:f>
                              <m:f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ctrlPr>
                              </m:fPr>
                              <m:num>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𝐹</m:t>
                                </m:r>
                              </m:num>
                              <m:den>
                                <m:sSub>
                                  <m:sSub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ctrlPr>
                                  </m:sSubPr>
                                  <m:e>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𝑎</m:t>
                                    </m:r>
                                  </m:e>
                                  <m:sub>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2</m:t>
                                    </m:r>
                                  </m:sub>
                                </m:sSub>
                              </m:den>
                            </m:f>
                          </m:e>
                        </m:eqArr>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(1)</m:t>
                        </m:r>
                      </m:e>
                    </m:d>
                  </m:oMath>
                </a14:m>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50000"/>
                  </a:lnSpc>
                  <a:spcBef>
                    <a:spcPts val="300"/>
                  </a:spcBef>
                  <a:spcAft>
                    <a:spcPts val="30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Mà </a:t>
                </a:r>
                <a14:m>
                  <m:oMath xmlns:m="http://schemas.openxmlformats.org/officeDocument/2006/math">
                    <m:sSub>
                      <m:sSub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ctrlPr>
                      </m:sSubPr>
                      <m:e>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𝑚</m:t>
                        </m:r>
                      </m:e>
                      <m:sub>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1</m:t>
                        </m:r>
                      </m:sub>
                    </m:sSub>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&gt;</m:t>
                    </m:r>
                    <m:sSub>
                      <m:sSub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ctrlPr>
                      </m:sSubPr>
                      <m:e>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𝑚</m:t>
                        </m:r>
                      </m:e>
                      <m:sub>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2</m:t>
                        </m:r>
                      </m:sub>
                    </m:sSub>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(2)</m:t>
                    </m:r>
                  </m:oMath>
                </a14:m>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50000"/>
                  </a:lnSpc>
                  <a:spcBef>
                    <a:spcPts val="300"/>
                  </a:spcBef>
                  <a:spcAft>
                    <a:spcPts val="30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Từ (1) và (2) suy ra: </a:t>
                </a:r>
                <a14:m>
                  <m:oMath xmlns:m="http://schemas.openxmlformats.org/officeDocument/2006/math">
                    <m:sSub>
                      <m:sSub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ctrlPr>
                      </m:sSubPr>
                      <m:e>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𝑎</m:t>
                        </m:r>
                      </m:e>
                      <m:sub>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1</m:t>
                        </m:r>
                      </m:sub>
                    </m:sSub>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&lt;</m:t>
                    </m:r>
                    <m:sSub>
                      <m:sSub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ctrlPr>
                      </m:sSubPr>
                      <m:e>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𝑎</m:t>
                        </m:r>
                      </m:e>
                      <m:sub>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2</m:t>
                        </m:r>
                      </m:sub>
                    </m:sSub>
                  </m:oMath>
                </a14:m>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50000"/>
                  </a:lnSpc>
                  <a:spcBef>
                    <a:spcPts val="300"/>
                  </a:spcBef>
                  <a:spcAft>
                    <a:spcPts val="30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Do đó, tốc độ giới hạn quy định cho xe tải thường nhỏ hơn của xe con.</a:t>
                </a: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82" name="TextBox 81">
                <a:extLst>
                  <a:ext uri="{FF2B5EF4-FFF2-40B4-BE49-F238E27FC236}">
                    <a16:creationId xmlns:a16="http://schemas.microsoft.com/office/drawing/2014/main" id="{F9CA9797-A6BE-4633-AF42-848EDF8ED032}"/>
                  </a:ext>
                </a:extLst>
              </p:cNvPr>
              <p:cNvSpPr txBox="1">
                <a:spLocks noRot="1" noChangeAspect="1" noMove="1" noResize="1" noEditPoints="1" noAdjustHandles="1" noChangeArrowheads="1" noChangeShapeType="1" noTextEdit="1"/>
              </p:cNvSpPr>
              <p:nvPr/>
            </p:nvSpPr>
            <p:spPr>
              <a:xfrm>
                <a:off x="1282256" y="2205395"/>
                <a:ext cx="15128069" cy="7391062"/>
              </a:xfrm>
              <a:prstGeom prst="rect">
                <a:avLst/>
              </a:prstGeom>
              <a:blipFill>
                <a:blip r:embed="rId4"/>
                <a:stretch>
                  <a:fillRect l="-1209" b="-2228"/>
                </a:stretch>
              </a:blipFill>
            </p:spPr>
            <p:txBody>
              <a:bodyPr/>
              <a:lstStyle/>
              <a:p>
                <a:r>
                  <a:rPr lang="en-US">
                    <a:noFill/>
                  </a:rPr>
                  <a:t> </a:t>
                </a:r>
              </a:p>
            </p:txBody>
          </p:sp>
        </mc:Fallback>
      </mc:AlternateContent>
      <p:sp>
        <p:nvSpPr>
          <p:cNvPr id="14" name="TextBox 13">
            <a:extLst>
              <a:ext uri="{FF2B5EF4-FFF2-40B4-BE49-F238E27FC236}">
                <a16:creationId xmlns:a16="http://schemas.microsoft.com/office/drawing/2014/main" id="{6DF5EC11-7AA3-437F-BEAA-48BFC73348CD}"/>
              </a:ext>
            </a:extLst>
          </p:cNvPr>
          <p:cNvSpPr txBox="1"/>
          <p:nvPr/>
        </p:nvSpPr>
        <p:spPr>
          <a:xfrm>
            <a:off x="3411873" y="613802"/>
            <a:ext cx="5046327" cy="1306255"/>
          </a:xfrm>
          <a:prstGeom prst="rect">
            <a:avLst/>
          </a:prstGeom>
          <a:noFill/>
        </p:spPr>
        <p:txBody>
          <a:bodyPr wrap="square">
            <a:spAutoFit/>
          </a:bodyPr>
          <a:lstStyle/>
          <a:p>
            <a:pPr>
              <a:lnSpc>
                <a:spcPct val="150000"/>
              </a:lnSpc>
              <a:spcBef>
                <a:spcPts val="1200"/>
              </a:spcBef>
              <a:spcAft>
                <a:spcPts val="300"/>
              </a:spcAft>
            </a:pPr>
            <a:r>
              <a:rPr lang="en-US" sz="6000" b="1" dirty="0">
                <a:solidFill>
                  <a:srgbClr val="4C393B"/>
                </a:solidFill>
                <a:effectLst/>
                <a:latin typeface="Arial" panose="020B0604020202020204" pitchFamily="34" charset="0"/>
                <a:ea typeface="Times New Roman" panose="02020603050405020304" pitchFamily="18" charset="0"/>
                <a:cs typeface="Arial" panose="020B0604020202020204" pitchFamily="34" charset="0"/>
              </a:rPr>
              <a:t>LUYỆN TẬP</a:t>
            </a:r>
            <a:endParaRPr lang="en-US" sz="4800" dirty="0">
              <a:solidFill>
                <a:srgbClr val="4C393B"/>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15" name="Picture 14" descr="Text, letter&#10;&#10;Description automatically generated">
            <a:extLst>
              <a:ext uri="{FF2B5EF4-FFF2-40B4-BE49-F238E27FC236}">
                <a16:creationId xmlns:a16="http://schemas.microsoft.com/office/drawing/2014/main" id="{61DD4499-7E0D-4F1C-83FF-122AD619D01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4114" y="256345"/>
            <a:ext cx="2086533" cy="1892438"/>
          </a:xfrm>
          <a:prstGeom prst="rect">
            <a:avLst/>
          </a:prstGeom>
        </p:spPr>
      </p:pic>
    </p:spTree>
    <p:extLst>
      <p:ext uri="{BB962C8B-B14F-4D97-AF65-F5344CB8AC3E}">
        <p14:creationId xmlns:p14="http://schemas.microsoft.com/office/powerpoint/2010/main" val="1571599945"/>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4EFEA"/>
        </a:solidFill>
        <a:effectLst/>
      </p:bgPr>
    </p:bg>
    <p:spTree>
      <p:nvGrpSpPr>
        <p:cNvPr id="1" name=""/>
        <p:cNvGrpSpPr/>
        <p:nvPr/>
      </p:nvGrpSpPr>
      <p:grpSpPr>
        <a:xfrm>
          <a:off x="0" y="0"/>
          <a:ext cx="0" cy="0"/>
          <a:chOff x="0" y="0"/>
          <a:chExt cx="0" cy="0"/>
        </a:xfrm>
      </p:grpSpPr>
      <p:grpSp>
        <p:nvGrpSpPr>
          <p:cNvPr id="3" name="Group 3"/>
          <p:cNvGrpSpPr/>
          <p:nvPr/>
        </p:nvGrpSpPr>
        <p:grpSpPr>
          <a:xfrm>
            <a:off x="0" y="-12700"/>
            <a:ext cx="716982" cy="10287000"/>
            <a:chOff x="0" y="0"/>
            <a:chExt cx="812800" cy="11661754"/>
          </a:xfrm>
        </p:grpSpPr>
        <p:sp>
          <p:nvSpPr>
            <p:cNvPr id="4" name="Freeform 4"/>
            <p:cNvSpPr/>
            <p:nvPr/>
          </p:nvSpPr>
          <p:spPr>
            <a:xfrm>
              <a:off x="0" y="0"/>
              <a:ext cx="812800" cy="11661754"/>
            </a:xfrm>
            <a:custGeom>
              <a:avLst/>
              <a:gdLst/>
              <a:ahLst/>
              <a:cxnLst/>
              <a:rect l="l" t="t" r="r" b="b"/>
              <a:pathLst>
                <a:path w="812800" h="11661754">
                  <a:moveTo>
                    <a:pt x="0" y="0"/>
                  </a:moveTo>
                  <a:lnTo>
                    <a:pt x="812800" y="0"/>
                  </a:lnTo>
                  <a:lnTo>
                    <a:pt x="812800" y="11661754"/>
                  </a:lnTo>
                  <a:lnTo>
                    <a:pt x="0" y="11661754"/>
                  </a:lnTo>
                  <a:close/>
                </a:path>
              </a:pathLst>
            </a:custGeom>
            <a:solidFill>
              <a:srgbClr val="AC9981"/>
            </a:solidFill>
          </p:spPr>
        </p:sp>
        <p:sp>
          <p:nvSpPr>
            <p:cNvPr id="5" name="TextBox 5"/>
            <p:cNvSpPr txBox="1"/>
            <p:nvPr/>
          </p:nvSpPr>
          <p:spPr>
            <a:xfrm>
              <a:off x="0" y="-66675"/>
              <a:ext cx="812800" cy="879475"/>
            </a:xfrm>
            <a:prstGeom prst="rect">
              <a:avLst/>
            </a:prstGeom>
          </p:spPr>
          <p:txBody>
            <a:bodyPr lIns="50800" tIns="50800" rIns="50800" bIns="50800" rtlCol="0" anchor="ctr"/>
            <a:lstStyle/>
            <a:p>
              <a:pPr marL="0" marR="0" lvl="0" indent="0" algn="ctr" defTabSz="914400" rtl="0" eaLnBrk="1" fontAlgn="auto" latinLnBrk="0" hangingPunct="1">
                <a:lnSpc>
                  <a:spcPts val="34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4" name="Google Shape;1299;p28">
            <a:extLst>
              <a:ext uri="{FF2B5EF4-FFF2-40B4-BE49-F238E27FC236}">
                <a16:creationId xmlns:a16="http://schemas.microsoft.com/office/drawing/2014/main" id="{BC29F97B-EEA5-407D-99EC-0C77AEA12458}"/>
              </a:ext>
            </a:extLst>
          </p:cNvPr>
          <p:cNvSpPr/>
          <p:nvPr/>
        </p:nvSpPr>
        <p:spPr>
          <a:xfrm>
            <a:off x="12528797" y="9515562"/>
            <a:ext cx="3822900" cy="2304750"/>
          </a:xfrm>
          <a:custGeom>
            <a:avLst/>
            <a:gdLst/>
            <a:ahLst/>
            <a:cxnLst/>
            <a:rect l="l" t="t" r="r" b="b"/>
            <a:pathLst>
              <a:path w="103773" h="70753" extrusionOk="0">
                <a:moveTo>
                  <a:pt x="103773" y="0"/>
                </a:moveTo>
                <a:cubicBezTo>
                  <a:pt x="102564" y="7860"/>
                  <a:pt x="96946" y="15805"/>
                  <a:pt x="89833" y="19361"/>
                </a:cubicBezTo>
                <a:cubicBezTo>
                  <a:pt x="84210" y="22172"/>
                  <a:pt x="77180" y="21229"/>
                  <a:pt x="70989" y="20136"/>
                </a:cubicBezTo>
                <a:cubicBezTo>
                  <a:pt x="66298" y="19308"/>
                  <a:pt x="56531" y="19881"/>
                  <a:pt x="57566" y="15231"/>
                </a:cubicBezTo>
                <a:cubicBezTo>
                  <a:pt x="58282" y="12012"/>
                  <a:pt x="65043" y="14190"/>
                  <a:pt x="67375" y="16522"/>
                </a:cubicBezTo>
                <a:cubicBezTo>
                  <a:pt x="70258" y="19405"/>
                  <a:pt x="71807" y="25771"/>
                  <a:pt x="68924" y="28654"/>
                </a:cubicBezTo>
                <a:cubicBezTo>
                  <a:pt x="60051" y="37527"/>
                  <a:pt x="42646" y="28367"/>
                  <a:pt x="31751" y="34592"/>
                </a:cubicBezTo>
                <a:cubicBezTo>
                  <a:pt x="27312" y="37128"/>
                  <a:pt x="27868" y="45150"/>
                  <a:pt x="29944" y="49822"/>
                </a:cubicBezTo>
                <a:cubicBezTo>
                  <a:pt x="31911" y="54249"/>
                  <a:pt x="37537" y="59473"/>
                  <a:pt x="34849" y="63504"/>
                </a:cubicBezTo>
                <a:cubicBezTo>
                  <a:pt x="28404" y="73169"/>
                  <a:pt x="6444" y="73169"/>
                  <a:pt x="0" y="63504"/>
                </a:cubicBezTo>
              </a:path>
            </a:pathLst>
          </a:custGeom>
          <a:noFill/>
          <a:ln w="38100" cap="flat" cmpd="sng">
            <a:solidFill>
              <a:srgbClr val="816456"/>
            </a:solidFill>
            <a:prstDash val="dot"/>
            <a:round/>
            <a:headEnd type="none" w="med" len="med"/>
            <a:tailEnd type="none" w="med" len="med"/>
          </a:ln>
        </p:spPr>
      </p:sp>
      <p:grpSp>
        <p:nvGrpSpPr>
          <p:cNvPr id="41" name="Google Shape;3251;p58">
            <a:extLst>
              <a:ext uri="{FF2B5EF4-FFF2-40B4-BE49-F238E27FC236}">
                <a16:creationId xmlns:a16="http://schemas.microsoft.com/office/drawing/2014/main" id="{AEAC4710-8FF1-4F48-9893-A8ED82074F30}"/>
              </a:ext>
            </a:extLst>
          </p:cNvPr>
          <p:cNvGrpSpPr/>
          <p:nvPr/>
        </p:nvGrpSpPr>
        <p:grpSpPr>
          <a:xfrm rot="21102013">
            <a:off x="16391612" y="8569556"/>
            <a:ext cx="2052829" cy="1563391"/>
            <a:chOff x="1653025" y="454925"/>
            <a:chExt cx="1274250" cy="1201725"/>
          </a:xfrm>
        </p:grpSpPr>
        <p:sp>
          <p:nvSpPr>
            <p:cNvPr id="42" name="Google Shape;3252;p58">
              <a:extLst>
                <a:ext uri="{FF2B5EF4-FFF2-40B4-BE49-F238E27FC236}">
                  <a16:creationId xmlns:a16="http://schemas.microsoft.com/office/drawing/2014/main" id="{5E9C2DFD-D936-4403-A778-4044709714B8}"/>
                </a:ext>
              </a:extLst>
            </p:cNvPr>
            <p:cNvSpPr/>
            <p:nvPr/>
          </p:nvSpPr>
          <p:spPr>
            <a:xfrm>
              <a:off x="1653025" y="454925"/>
              <a:ext cx="1274250" cy="1201725"/>
            </a:xfrm>
            <a:custGeom>
              <a:avLst/>
              <a:gdLst/>
              <a:ahLst/>
              <a:cxnLst/>
              <a:rect l="l" t="t" r="r" b="b"/>
              <a:pathLst>
                <a:path w="50970" h="48069" extrusionOk="0">
                  <a:moveTo>
                    <a:pt x="11909" y="1635"/>
                  </a:moveTo>
                  <a:cubicBezTo>
                    <a:pt x="12142" y="1635"/>
                    <a:pt x="12376" y="1702"/>
                    <a:pt x="12576" y="1836"/>
                  </a:cubicBezTo>
                  <a:lnTo>
                    <a:pt x="21215" y="7840"/>
                  </a:lnTo>
                  <a:lnTo>
                    <a:pt x="23083" y="7106"/>
                  </a:lnTo>
                  <a:cubicBezTo>
                    <a:pt x="23150" y="7039"/>
                    <a:pt x="23217" y="7039"/>
                    <a:pt x="23250" y="7039"/>
                  </a:cubicBezTo>
                  <a:cubicBezTo>
                    <a:pt x="23450" y="7039"/>
                    <a:pt x="23650" y="7173"/>
                    <a:pt x="23684" y="7339"/>
                  </a:cubicBezTo>
                  <a:lnTo>
                    <a:pt x="24351" y="8974"/>
                  </a:lnTo>
                  <a:cubicBezTo>
                    <a:pt x="24418" y="9207"/>
                    <a:pt x="24351" y="9474"/>
                    <a:pt x="24084" y="9608"/>
                  </a:cubicBezTo>
                  <a:lnTo>
                    <a:pt x="23851" y="9708"/>
                  </a:lnTo>
                  <a:lnTo>
                    <a:pt x="26819" y="11776"/>
                  </a:lnTo>
                  <a:lnTo>
                    <a:pt x="28721" y="10975"/>
                  </a:lnTo>
                  <a:cubicBezTo>
                    <a:pt x="28754" y="10942"/>
                    <a:pt x="28854" y="10942"/>
                    <a:pt x="28888" y="10942"/>
                  </a:cubicBezTo>
                  <a:cubicBezTo>
                    <a:pt x="29054" y="10942"/>
                    <a:pt x="29288" y="11042"/>
                    <a:pt x="29321" y="11209"/>
                  </a:cubicBezTo>
                  <a:lnTo>
                    <a:pt x="29988" y="12843"/>
                  </a:lnTo>
                  <a:cubicBezTo>
                    <a:pt x="30055" y="13110"/>
                    <a:pt x="29988" y="13344"/>
                    <a:pt x="29721" y="13477"/>
                  </a:cubicBezTo>
                  <a:lnTo>
                    <a:pt x="29421" y="13611"/>
                  </a:lnTo>
                  <a:lnTo>
                    <a:pt x="32190" y="15512"/>
                  </a:lnTo>
                  <a:cubicBezTo>
                    <a:pt x="33157" y="15145"/>
                    <a:pt x="34058" y="14778"/>
                    <a:pt x="34892" y="14445"/>
                  </a:cubicBezTo>
                  <a:cubicBezTo>
                    <a:pt x="35392" y="14211"/>
                    <a:pt x="35826" y="14044"/>
                    <a:pt x="36259" y="13877"/>
                  </a:cubicBezTo>
                  <a:cubicBezTo>
                    <a:pt x="38361" y="13044"/>
                    <a:pt x="39695" y="12610"/>
                    <a:pt x="39695" y="12610"/>
                  </a:cubicBezTo>
                  <a:cubicBezTo>
                    <a:pt x="40729" y="12176"/>
                    <a:pt x="41730" y="11843"/>
                    <a:pt x="42597" y="11643"/>
                  </a:cubicBezTo>
                  <a:cubicBezTo>
                    <a:pt x="42664" y="11643"/>
                    <a:pt x="42697" y="11609"/>
                    <a:pt x="42731" y="11609"/>
                  </a:cubicBezTo>
                  <a:cubicBezTo>
                    <a:pt x="43665" y="11376"/>
                    <a:pt x="44499" y="11209"/>
                    <a:pt x="45199" y="11176"/>
                  </a:cubicBezTo>
                  <a:cubicBezTo>
                    <a:pt x="45366" y="11176"/>
                    <a:pt x="45566" y="11142"/>
                    <a:pt x="45733" y="11142"/>
                  </a:cubicBezTo>
                  <a:lnTo>
                    <a:pt x="46700" y="11142"/>
                  </a:lnTo>
                  <a:cubicBezTo>
                    <a:pt x="47434" y="11176"/>
                    <a:pt x="48035" y="11276"/>
                    <a:pt x="48502" y="11342"/>
                  </a:cubicBezTo>
                  <a:cubicBezTo>
                    <a:pt x="48568" y="11342"/>
                    <a:pt x="48668" y="11376"/>
                    <a:pt x="48735" y="11442"/>
                  </a:cubicBezTo>
                  <a:cubicBezTo>
                    <a:pt x="48935" y="11542"/>
                    <a:pt x="49102" y="11709"/>
                    <a:pt x="49202" y="11943"/>
                  </a:cubicBezTo>
                  <a:cubicBezTo>
                    <a:pt x="49269" y="12143"/>
                    <a:pt x="49269" y="12376"/>
                    <a:pt x="49235" y="12643"/>
                  </a:cubicBezTo>
                  <a:cubicBezTo>
                    <a:pt x="49202" y="12710"/>
                    <a:pt x="49202" y="12810"/>
                    <a:pt x="49102" y="12843"/>
                  </a:cubicBezTo>
                  <a:cubicBezTo>
                    <a:pt x="49035" y="13010"/>
                    <a:pt x="48902" y="13177"/>
                    <a:pt x="48735" y="13344"/>
                  </a:cubicBezTo>
                  <a:cubicBezTo>
                    <a:pt x="48602" y="13511"/>
                    <a:pt x="48435" y="13711"/>
                    <a:pt x="48235" y="13944"/>
                  </a:cubicBezTo>
                  <a:cubicBezTo>
                    <a:pt x="48101" y="14111"/>
                    <a:pt x="47934" y="14278"/>
                    <a:pt x="47768" y="14378"/>
                  </a:cubicBezTo>
                  <a:cubicBezTo>
                    <a:pt x="47501" y="14678"/>
                    <a:pt x="47201" y="14945"/>
                    <a:pt x="46834" y="15212"/>
                  </a:cubicBezTo>
                  <a:cubicBezTo>
                    <a:pt x="46700" y="15345"/>
                    <a:pt x="46533" y="15479"/>
                    <a:pt x="46367" y="15545"/>
                  </a:cubicBezTo>
                  <a:cubicBezTo>
                    <a:pt x="46167" y="15712"/>
                    <a:pt x="45900" y="15879"/>
                    <a:pt x="45700" y="16012"/>
                  </a:cubicBezTo>
                  <a:cubicBezTo>
                    <a:pt x="45399" y="16212"/>
                    <a:pt x="45066" y="16379"/>
                    <a:pt x="44732" y="16613"/>
                  </a:cubicBezTo>
                  <a:cubicBezTo>
                    <a:pt x="44665" y="16713"/>
                    <a:pt x="44632" y="16780"/>
                    <a:pt x="44565" y="16780"/>
                  </a:cubicBezTo>
                  <a:cubicBezTo>
                    <a:pt x="44399" y="16846"/>
                    <a:pt x="44232" y="16980"/>
                    <a:pt x="44032" y="17046"/>
                  </a:cubicBezTo>
                  <a:cubicBezTo>
                    <a:pt x="43365" y="17380"/>
                    <a:pt x="42631" y="17780"/>
                    <a:pt x="41797" y="18114"/>
                  </a:cubicBezTo>
                  <a:lnTo>
                    <a:pt x="41530" y="18214"/>
                  </a:lnTo>
                  <a:cubicBezTo>
                    <a:pt x="41396" y="18247"/>
                    <a:pt x="41230" y="18347"/>
                    <a:pt x="41030" y="18447"/>
                  </a:cubicBezTo>
                  <a:cubicBezTo>
                    <a:pt x="40896" y="18481"/>
                    <a:pt x="40729" y="18547"/>
                    <a:pt x="40529" y="18648"/>
                  </a:cubicBezTo>
                  <a:cubicBezTo>
                    <a:pt x="40362" y="18714"/>
                    <a:pt x="40162" y="18814"/>
                    <a:pt x="39962" y="18881"/>
                  </a:cubicBezTo>
                  <a:cubicBezTo>
                    <a:pt x="39729" y="18981"/>
                    <a:pt x="39495" y="19081"/>
                    <a:pt x="39228" y="19181"/>
                  </a:cubicBezTo>
                  <a:cubicBezTo>
                    <a:pt x="38494" y="19481"/>
                    <a:pt x="37627" y="19848"/>
                    <a:pt x="36626" y="20249"/>
                  </a:cubicBezTo>
                  <a:cubicBezTo>
                    <a:pt x="36460" y="20349"/>
                    <a:pt x="36293" y="20382"/>
                    <a:pt x="36126" y="20482"/>
                  </a:cubicBezTo>
                  <a:cubicBezTo>
                    <a:pt x="35792" y="20582"/>
                    <a:pt x="35392" y="20749"/>
                    <a:pt x="35025" y="20882"/>
                  </a:cubicBezTo>
                  <a:lnTo>
                    <a:pt x="34391" y="21149"/>
                  </a:lnTo>
                  <a:lnTo>
                    <a:pt x="33724" y="24485"/>
                  </a:lnTo>
                  <a:lnTo>
                    <a:pt x="33724" y="24485"/>
                  </a:lnTo>
                  <a:lnTo>
                    <a:pt x="34058" y="24352"/>
                  </a:lnTo>
                  <a:cubicBezTo>
                    <a:pt x="34125" y="24318"/>
                    <a:pt x="34191" y="24318"/>
                    <a:pt x="34225" y="24318"/>
                  </a:cubicBezTo>
                  <a:cubicBezTo>
                    <a:pt x="34391" y="24318"/>
                    <a:pt x="34625" y="24418"/>
                    <a:pt x="34658" y="24618"/>
                  </a:cubicBezTo>
                  <a:lnTo>
                    <a:pt x="35325" y="26220"/>
                  </a:lnTo>
                  <a:cubicBezTo>
                    <a:pt x="35392" y="26487"/>
                    <a:pt x="35325" y="26720"/>
                    <a:pt x="35059" y="26853"/>
                  </a:cubicBezTo>
                  <a:lnTo>
                    <a:pt x="33124" y="27654"/>
                  </a:lnTo>
                  <a:lnTo>
                    <a:pt x="32390" y="31157"/>
                  </a:lnTo>
                  <a:lnTo>
                    <a:pt x="32690" y="31023"/>
                  </a:lnTo>
                  <a:cubicBezTo>
                    <a:pt x="32724" y="30990"/>
                    <a:pt x="32824" y="30990"/>
                    <a:pt x="32857" y="30990"/>
                  </a:cubicBezTo>
                  <a:cubicBezTo>
                    <a:pt x="33024" y="30990"/>
                    <a:pt x="33224" y="31123"/>
                    <a:pt x="33291" y="31290"/>
                  </a:cubicBezTo>
                  <a:lnTo>
                    <a:pt x="33958" y="32891"/>
                  </a:lnTo>
                  <a:cubicBezTo>
                    <a:pt x="34025" y="33158"/>
                    <a:pt x="33958" y="33391"/>
                    <a:pt x="33691" y="33525"/>
                  </a:cubicBezTo>
                  <a:lnTo>
                    <a:pt x="31790" y="34292"/>
                  </a:lnTo>
                  <a:lnTo>
                    <a:pt x="29721" y="44533"/>
                  </a:lnTo>
                  <a:cubicBezTo>
                    <a:pt x="29688" y="44866"/>
                    <a:pt x="29488" y="45133"/>
                    <a:pt x="29188" y="45300"/>
                  </a:cubicBezTo>
                  <a:lnTo>
                    <a:pt x="27386" y="46367"/>
                  </a:lnTo>
                  <a:cubicBezTo>
                    <a:pt x="27353" y="46401"/>
                    <a:pt x="27320" y="46401"/>
                    <a:pt x="27286" y="46401"/>
                  </a:cubicBezTo>
                  <a:cubicBezTo>
                    <a:pt x="27153" y="46401"/>
                    <a:pt x="27020" y="46334"/>
                    <a:pt x="26986" y="46167"/>
                  </a:cubicBezTo>
                  <a:lnTo>
                    <a:pt x="25118" y="27888"/>
                  </a:lnTo>
                  <a:lnTo>
                    <a:pt x="24885" y="27054"/>
                  </a:lnTo>
                  <a:cubicBezTo>
                    <a:pt x="24818" y="26787"/>
                    <a:pt x="24685" y="26487"/>
                    <a:pt x="24551" y="26153"/>
                  </a:cubicBezTo>
                  <a:cubicBezTo>
                    <a:pt x="24484" y="25986"/>
                    <a:pt x="24451" y="25819"/>
                    <a:pt x="24351" y="25686"/>
                  </a:cubicBezTo>
                  <a:cubicBezTo>
                    <a:pt x="24218" y="25486"/>
                    <a:pt x="24117" y="25219"/>
                    <a:pt x="23951" y="25052"/>
                  </a:cubicBezTo>
                  <a:cubicBezTo>
                    <a:pt x="23684" y="25152"/>
                    <a:pt x="23384" y="25219"/>
                    <a:pt x="23150" y="25352"/>
                  </a:cubicBezTo>
                  <a:cubicBezTo>
                    <a:pt x="22683" y="25519"/>
                    <a:pt x="22183" y="25686"/>
                    <a:pt x="21682" y="25853"/>
                  </a:cubicBezTo>
                  <a:cubicBezTo>
                    <a:pt x="19781" y="26520"/>
                    <a:pt x="17813" y="27120"/>
                    <a:pt x="15978" y="27654"/>
                  </a:cubicBezTo>
                  <a:cubicBezTo>
                    <a:pt x="15711" y="27721"/>
                    <a:pt x="15511" y="27787"/>
                    <a:pt x="15278" y="27854"/>
                  </a:cubicBezTo>
                  <a:cubicBezTo>
                    <a:pt x="13843" y="28288"/>
                    <a:pt x="12509" y="28621"/>
                    <a:pt x="11208" y="28888"/>
                  </a:cubicBezTo>
                  <a:lnTo>
                    <a:pt x="9674" y="36627"/>
                  </a:lnTo>
                  <a:cubicBezTo>
                    <a:pt x="9640" y="36827"/>
                    <a:pt x="9474" y="37027"/>
                    <a:pt x="9307" y="37127"/>
                  </a:cubicBezTo>
                  <a:lnTo>
                    <a:pt x="8440" y="37561"/>
                  </a:lnTo>
                  <a:cubicBezTo>
                    <a:pt x="8373" y="37628"/>
                    <a:pt x="8306" y="37628"/>
                    <a:pt x="8273" y="37628"/>
                  </a:cubicBezTo>
                  <a:cubicBezTo>
                    <a:pt x="8106" y="37628"/>
                    <a:pt x="7939" y="37494"/>
                    <a:pt x="7873" y="37294"/>
                  </a:cubicBezTo>
                  <a:lnTo>
                    <a:pt x="6939" y="29555"/>
                  </a:lnTo>
                  <a:lnTo>
                    <a:pt x="6772" y="29522"/>
                  </a:lnTo>
                  <a:cubicBezTo>
                    <a:pt x="5771" y="29856"/>
                    <a:pt x="4604" y="30223"/>
                    <a:pt x="3303" y="30556"/>
                  </a:cubicBezTo>
                  <a:lnTo>
                    <a:pt x="3269" y="30556"/>
                  </a:lnTo>
                  <a:cubicBezTo>
                    <a:pt x="3036" y="30556"/>
                    <a:pt x="2969" y="30323"/>
                    <a:pt x="3169" y="30189"/>
                  </a:cubicBezTo>
                  <a:cubicBezTo>
                    <a:pt x="4370" y="29522"/>
                    <a:pt x="5437" y="28988"/>
                    <a:pt x="6371" y="28521"/>
                  </a:cubicBezTo>
                  <a:lnTo>
                    <a:pt x="6505" y="28455"/>
                  </a:lnTo>
                  <a:lnTo>
                    <a:pt x="1835" y="22217"/>
                  </a:lnTo>
                  <a:cubicBezTo>
                    <a:pt x="1668" y="22017"/>
                    <a:pt x="1802" y="21716"/>
                    <a:pt x="2035" y="21650"/>
                  </a:cubicBezTo>
                  <a:lnTo>
                    <a:pt x="3002" y="21383"/>
                  </a:lnTo>
                  <a:cubicBezTo>
                    <a:pt x="3102" y="21383"/>
                    <a:pt x="3136" y="21349"/>
                    <a:pt x="3203" y="21349"/>
                  </a:cubicBezTo>
                  <a:cubicBezTo>
                    <a:pt x="3369" y="21349"/>
                    <a:pt x="3503" y="21383"/>
                    <a:pt x="3636" y="21483"/>
                  </a:cubicBezTo>
                  <a:lnTo>
                    <a:pt x="10074" y="25986"/>
                  </a:lnTo>
                  <a:cubicBezTo>
                    <a:pt x="11442" y="25186"/>
                    <a:pt x="12843" y="24352"/>
                    <a:pt x="14377" y="23551"/>
                  </a:cubicBezTo>
                  <a:cubicBezTo>
                    <a:pt x="14811" y="23351"/>
                    <a:pt x="15244" y="23117"/>
                    <a:pt x="15678" y="22884"/>
                  </a:cubicBezTo>
                  <a:cubicBezTo>
                    <a:pt x="15878" y="22784"/>
                    <a:pt x="16145" y="22684"/>
                    <a:pt x="16345" y="22550"/>
                  </a:cubicBezTo>
                  <a:cubicBezTo>
                    <a:pt x="16812" y="22350"/>
                    <a:pt x="17213" y="22117"/>
                    <a:pt x="17680" y="21883"/>
                  </a:cubicBezTo>
                  <a:cubicBezTo>
                    <a:pt x="17880" y="21783"/>
                    <a:pt x="18147" y="21683"/>
                    <a:pt x="18347" y="21550"/>
                  </a:cubicBezTo>
                  <a:cubicBezTo>
                    <a:pt x="19247" y="21116"/>
                    <a:pt x="20181" y="20682"/>
                    <a:pt x="21082" y="20282"/>
                  </a:cubicBezTo>
                  <a:cubicBezTo>
                    <a:pt x="21349" y="20149"/>
                    <a:pt x="21582" y="20015"/>
                    <a:pt x="21849" y="19948"/>
                  </a:cubicBezTo>
                  <a:cubicBezTo>
                    <a:pt x="21816" y="19515"/>
                    <a:pt x="21682" y="19115"/>
                    <a:pt x="21549" y="18714"/>
                  </a:cubicBezTo>
                  <a:cubicBezTo>
                    <a:pt x="21215" y="17847"/>
                    <a:pt x="20715" y="17113"/>
                    <a:pt x="20715" y="17113"/>
                  </a:cubicBezTo>
                  <a:lnTo>
                    <a:pt x="15144" y="9841"/>
                  </a:lnTo>
                  <a:lnTo>
                    <a:pt x="9474" y="2636"/>
                  </a:lnTo>
                  <a:cubicBezTo>
                    <a:pt x="9374" y="2503"/>
                    <a:pt x="9374" y="2336"/>
                    <a:pt x="9507" y="2269"/>
                  </a:cubicBezTo>
                  <a:cubicBezTo>
                    <a:pt x="9540" y="2202"/>
                    <a:pt x="9574" y="2202"/>
                    <a:pt x="9640" y="2169"/>
                  </a:cubicBezTo>
                  <a:lnTo>
                    <a:pt x="11675" y="1669"/>
                  </a:lnTo>
                  <a:cubicBezTo>
                    <a:pt x="11742" y="1669"/>
                    <a:pt x="11842" y="1635"/>
                    <a:pt x="11909" y="1635"/>
                  </a:cubicBezTo>
                  <a:close/>
                  <a:moveTo>
                    <a:pt x="11942" y="1"/>
                  </a:moveTo>
                  <a:cubicBezTo>
                    <a:pt x="11709" y="1"/>
                    <a:pt x="11508" y="34"/>
                    <a:pt x="11275" y="101"/>
                  </a:cubicBezTo>
                  <a:lnTo>
                    <a:pt x="9207" y="601"/>
                  </a:lnTo>
                  <a:cubicBezTo>
                    <a:pt x="8873" y="668"/>
                    <a:pt x="8606" y="835"/>
                    <a:pt x="8340" y="1035"/>
                  </a:cubicBezTo>
                  <a:cubicBezTo>
                    <a:pt x="7606" y="1702"/>
                    <a:pt x="7506" y="2870"/>
                    <a:pt x="8139" y="3670"/>
                  </a:cubicBezTo>
                  <a:lnTo>
                    <a:pt x="13810" y="10875"/>
                  </a:lnTo>
                  <a:lnTo>
                    <a:pt x="19447" y="18014"/>
                  </a:lnTo>
                  <a:cubicBezTo>
                    <a:pt x="19514" y="18147"/>
                    <a:pt x="19714" y="18547"/>
                    <a:pt x="19948" y="18981"/>
                  </a:cubicBezTo>
                  <a:cubicBezTo>
                    <a:pt x="19147" y="19348"/>
                    <a:pt x="18380" y="19682"/>
                    <a:pt x="17680" y="20049"/>
                  </a:cubicBezTo>
                  <a:cubicBezTo>
                    <a:pt x="17446" y="20182"/>
                    <a:pt x="17213" y="20249"/>
                    <a:pt x="16979" y="20382"/>
                  </a:cubicBezTo>
                  <a:cubicBezTo>
                    <a:pt x="16512" y="20582"/>
                    <a:pt x="16045" y="20849"/>
                    <a:pt x="15611" y="21049"/>
                  </a:cubicBezTo>
                  <a:cubicBezTo>
                    <a:pt x="15378" y="21183"/>
                    <a:pt x="15144" y="21249"/>
                    <a:pt x="14944" y="21383"/>
                  </a:cubicBezTo>
                  <a:cubicBezTo>
                    <a:pt x="14477" y="21583"/>
                    <a:pt x="14044" y="21850"/>
                    <a:pt x="13610" y="22083"/>
                  </a:cubicBezTo>
                  <a:cubicBezTo>
                    <a:pt x="12342" y="22750"/>
                    <a:pt x="11208" y="23384"/>
                    <a:pt x="10141" y="24018"/>
                  </a:cubicBezTo>
                  <a:lnTo>
                    <a:pt x="4604" y="20115"/>
                  </a:lnTo>
                  <a:cubicBezTo>
                    <a:pt x="4170" y="19815"/>
                    <a:pt x="3703" y="19682"/>
                    <a:pt x="3203" y="19682"/>
                  </a:cubicBezTo>
                  <a:cubicBezTo>
                    <a:pt x="3002" y="19682"/>
                    <a:pt x="2769" y="19715"/>
                    <a:pt x="2535" y="19782"/>
                  </a:cubicBezTo>
                  <a:lnTo>
                    <a:pt x="1601" y="20015"/>
                  </a:lnTo>
                  <a:cubicBezTo>
                    <a:pt x="968" y="20182"/>
                    <a:pt x="434" y="20682"/>
                    <a:pt x="200" y="21316"/>
                  </a:cubicBezTo>
                  <a:cubicBezTo>
                    <a:pt x="0" y="21917"/>
                    <a:pt x="134" y="22650"/>
                    <a:pt x="501" y="23184"/>
                  </a:cubicBezTo>
                  <a:lnTo>
                    <a:pt x="4036" y="27888"/>
                  </a:lnTo>
                  <a:lnTo>
                    <a:pt x="2435" y="28755"/>
                  </a:lnTo>
                  <a:cubicBezTo>
                    <a:pt x="1668" y="29188"/>
                    <a:pt x="1301" y="30056"/>
                    <a:pt x="1501" y="30856"/>
                  </a:cubicBezTo>
                  <a:cubicBezTo>
                    <a:pt x="1701" y="31690"/>
                    <a:pt x="2469" y="32257"/>
                    <a:pt x="3303" y="32257"/>
                  </a:cubicBezTo>
                  <a:cubicBezTo>
                    <a:pt x="3469" y="32257"/>
                    <a:pt x="3636" y="32224"/>
                    <a:pt x="3803" y="32191"/>
                  </a:cubicBezTo>
                  <a:cubicBezTo>
                    <a:pt x="4370" y="32024"/>
                    <a:pt x="5004" y="31857"/>
                    <a:pt x="5538" y="31690"/>
                  </a:cubicBezTo>
                  <a:lnTo>
                    <a:pt x="6271" y="37528"/>
                  </a:lnTo>
                  <a:cubicBezTo>
                    <a:pt x="6371" y="38528"/>
                    <a:pt x="7272" y="39329"/>
                    <a:pt x="8273" y="39329"/>
                  </a:cubicBezTo>
                  <a:cubicBezTo>
                    <a:pt x="8606" y="39329"/>
                    <a:pt x="8940" y="39229"/>
                    <a:pt x="9207" y="39062"/>
                  </a:cubicBezTo>
                  <a:lnTo>
                    <a:pt x="10107" y="38629"/>
                  </a:lnTo>
                  <a:cubicBezTo>
                    <a:pt x="10708" y="38295"/>
                    <a:pt x="11175" y="37661"/>
                    <a:pt x="11308" y="36994"/>
                  </a:cubicBezTo>
                  <a:lnTo>
                    <a:pt x="12643" y="30256"/>
                  </a:lnTo>
                  <a:cubicBezTo>
                    <a:pt x="13610" y="30022"/>
                    <a:pt x="14644" y="29756"/>
                    <a:pt x="15711" y="29422"/>
                  </a:cubicBezTo>
                  <a:cubicBezTo>
                    <a:pt x="15978" y="29355"/>
                    <a:pt x="16178" y="29322"/>
                    <a:pt x="16445" y="29222"/>
                  </a:cubicBezTo>
                  <a:cubicBezTo>
                    <a:pt x="18213" y="28721"/>
                    <a:pt x="20181" y="28088"/>
                    <a:pt x="22216" y="27387"/>
                  </a:cubicBezTo>
                  <a:cubicBezTo>
                    <a:pt x="22516" y="27320"/>
                    <a:pt x="22850" y="27187"/>
                    <a:pt x="23150" y="27087"/>
                  </a:cubicBezTo>
                  <a:cubicBezTo>
                    <a:pt x="23183" y="27220"/>
                    <a:pt x="23217" y="27387"/>
                    <a:pt x="23317" y="27554"/>
                  </a:cubicBezTo>
                  <a:cubicBezTo>
                    <a:pt x="23384" y="27854"/>
                    <a:pt x="23450" y="28054"/>
                    <a:pt x="23484" y="28188"/>
                  </a:cubicBezTo>
                  <a:lnTo>
                    <a:pt x="25318" y="46334"/>
                  </a:lnTo>
                  <a:cubicBezTo>
                    <a:pt x="25385" y="47335"/>
                    <a:pt x="26219" y="48069"/>
                    <a:pt x="27220" y="48069"/>
                  </a:cubicBezTo>
                  <a:lnTo>
                    <a:pt x="27286" y="48069"/>
                  </a:lnTo>
                  <a:cubicBezTo>
                    <a:pt x="27620" y="48069"/>
                    <a:pt x="27954" y="48002"/>
                    <a:pt x="28220" y="47835"/>
                  </a:cubicBezTo>
                  <a:lnTo>
                    <a:pt x="30022" y="46734"/>
                  </a:lnTo>
                  <a:cubicBezTo>
                    <a:pt x="30689" y="46334"/>
                    <a:pt x="31189" y="45667"/>
                    <a:pt x="31356" y="44866"/>
                  </a:cubicBezTo>
                  <a:lnTo>
                    <a:pt x="33191" y="35493"/>
                  </a:lnTo>
                  <a:lnTo>
                    <a:pt x="34291" y="35059"/>
                  </a:lnTo>
                  <a:cubicBezTo>
                    <a:pt x="34825" y="34859"/>
                    <a:pt x="35225" y="34426"/>
                    <a:pt x="35459" y="33925"/>
                  </a:cubicBezTo>
                  <a:cubicBezTo>
                    <a:pt x="35659" y="33391"/>
                    <a:pt x="35659" y="32858"/>
                    <a:pt x="35459" y="32324"/>
                  </a:cubicBezTo>
                  <a:lnTo>
                    <a:pt x="34792" y="30690"/>
                  </a:lnTo>
                  <a:cubicBezTo>
                    <a:pt x="34658" y="30389"/>
                    <a:pt x="34492" y="30156"/>
                    <a:pt x="34291" y="29922"/>
                  </a:cubicBezTo>
                  <a:lnTo>
                    <a:pt x="34492" y="28855"/>
                  </a:lnTo>
                  <a:lnTo>
                    <a:pt x="35626" y="28388"/>
                  </a:lnTo>
                  <a:cubicBezTo>
                    <a:pt x="36693" y="27921"/>
                    <a:pt x="37227" y="26720"/>
                    <a:pt x="36793" y="25586"/>
                  </a:cubicBezTo>
                  <a:lnTo>
                    <a:pt x="36126" y="23985"/>
                  </a:lnTo>
                  <a:cubicBezTo>
                    <a:pt x="35993" y="23684"/>
                    <a:pt x="35826" y="23418"/>
                    <a:pt x="35559" y="23217"/>
                  </a:cubicBezTo>
                  <a:lnTo>
                    <a:pt x="35726" y="22350"/>
                  </a:lnTo>
                  <a:cubicBezTo>
                    <a:pt x="36026" y="22217"/>
                    <a:pt x="36326" y="22083"/>
                    <a:pt x="36626" y="22017"/>
                  </a:cubicBezTo>
                  <a:lnTo>
                    <a:pt x="37127" y="21816"/>
                  </a:lnTo>
                  <a:cubicBezTo>
                    <a:pt x="38127" y="21383"/>
                    <a:pt x="38995" y="21016"/>
                    <a:pt x="39729" y="20716"/>
                  </a:cubicBezTo>
                  <a:cubicBezTo>
                    <a:pt x="39995" y="20582"/>
                    <a:pt x="40229" y="20516"/>
                    <a:pt x="40462" y="20415"/>
                  </a:cubicBezTo>
                  <a:lnTo>
                    <a:pt x="41030" y="20182"/>
                  </a:lnTo>
                  <a:lnTo>
                    <a:pt x="41530" y="19982"/>
                  </a:lnTo>
                  <a:lnTo>
                    <a:pt x="42064" y="19748"/>
                  </a:lnTo>
                  <a:lnTo>
                    <a:pt x="42330" y="19648"/>
                  </a:lnTo>
                  <a:cubicBezTo>
                    <a:pt x="43164" y="19315"/>
                    <a:pt x="43965" y="18914"/>
                    <a:pt x="44699" y="18547"/>
                  </a:cubicBezTo>
                  <a:cubicBezTo>
                    <a:pt x="44999" y="18447"/>
                    <a:pt x="45199" y="18314"/>
                    <a:pt x="45366" y="18214"/>
                  </a:cubicBezTo>
                  <a:cubicBezTo>
                    <a:pt x="45433" y="18181"/>
                    <a:pt x="45433" y="18181"/>
                    <a:pt x="45499" y="18147"/>
                  </a:cubicBezTo>
                  <a:cubicBezTo>
                    <a:pt x="45833" y="17947"/>
                    <a:pt x="46167" y="17714"/>
                    <a:pt x="46533" y="17513"/>
                  </a:cubicBezTo>
                  <a:cubicBezTo>
                    <a:pt x="46834" y="17313"/>
                    <a:pt x="47067" y="17146"/>
                    <a:pt x="47301" y="16980"/>
                  </a:cubicBezTo>
                  <a:lnTo>
                    <a:pt x="47801" y="16613"/>
                  </a:lnTo>
                  <a:cubicBezTo>
                    <a:pt x="48168" y="16313"/>
                    <a:pt x="48502" y="15979"/>
                    <a:pt x="48868" y="15645"/>
                  </a:cubicBezTo>
                  <a:lnTo>
                    <a:pt x="49402" y="15112"/>
                  </a:lnTo>
                  <a:cubicBezTo>
                    <a:pt x="49636" y="14878"/>
                    <a:pt x="49802" y="14645"/>
                    <a:pt x="50003" y="14378"/>
                  </a:cubicBezTo>
                  <a:cubicBezTo>
                    <a:pt x="50169" y="14178"/>
                    <a:pt x="50303" y="13978"/>
                    <a:pt x="50470" y="13777"/>
                  </a:cubicBezTo>
                  <a:cubicBezTo>
                    <a:pt x="50570" y="13611"/>
                    <a:pt x="50670" y="13377"/>
                    <a:pt x="50736" y="13177"/>
                  </a:cubicBezTo>
                  <a:cubicBezTo>
                    <a:pt x="50970" y="12610"/>
                    <a:pt x="50903" y="11943"/>
                    <a:pt x="50703" y="11342"/>
                  </a:cubicBezTo>
                  <a:cubicBezTo>
                    <a:pt x="50470" y="10775"/>
                    <a:pt x="50036" y="10275"/>
                    <a:pt x="49469" y="9975"/>
                  </a:cubicBezTo>
                  <a:lnTo>
                    <a:pt x="48835" y="9708"/>
                  </a:lnTo>
                  <a:cubicBezTo>
                    <a:pt x="48168" y="9541"/>
                    <a:pt x="47434" y="9474"/>
                    <a:pt x="46700" y="9441"/>
                  </a:cubicBezTo>
                  <a:lnTo>
                    <a:pt x="45566" y="9441"/>
                  </a:lnTo>
                  <a:cubicBezTo>
                    <a:pt x="45366" y="9441"/>
                    <a:pt x="45199" y="9474"/>
                    <a:pt x="44999" y="9474"/>
                  </a:cubicBezTo>
                  <a:cubicBezTo>
                    <a:pt x="44098" y="9541"/>
                    <a:pt x="43198" y="9708"/>
                    <a:pt x="42230" y="9941"/>
                  </a:cubicBezTo>
                  <a:cubicBezTo>
                    <a:pt x="42197" y="9941"/>
                    <a:pt x="42164" y="9941"/>
                    <a:pt x="42097" y="9975"/>
                  </a:cubicBezTo>
                  <a:lnTo>
                    <a:pt x="42064" y="9975"/>
                  </a:lnTo>
                  <a:cubicBezTo>
                    <a:pt x="41063" y="10208"/>
                    <a:pt x="40029" y="10542"/>
                    <a:pt x="38928" y="11009"/>
                  </a:cubicBezTo>
                  <a:cubicBezTo>
                    <a:pt x="38728" y="11109"/>
                    <a:pt x="37494" y="11542"/>
                    <a:pt x="35526" y="12310"/>
                  </a:cubicBezTo>
                  <a:cubicBezTo>
                    <a:pt x="35125" y="12476"/>
                    <a:pt x="34658" y="12643"/>
                    <a:pt x="34158" y="12843"/>
                  </a:cubicBezTo>
                  <a:cubicBezTo>
                    <a:pt x="33558" y="13110"/>
                    <a:pt x="32957" y="13344"/>
                    <a:pt x="32290" y="13611"/>
                  </a:cubicBezTo>
                  <a:lnTo>
                    <a:pt x="31556" y="13110"/>
                  </a:lnTo>
                  <a:cubicBezTo>
                    <a:pt x="31556" y="12810"/>
                    <a:pt x="31523" y="12510"/>
                    <a:pt x="31389" y="12210"/>
                  </a:cubicBezTo>
                  <a:lnTo>
                    <a:pt x="30722" y="10608"/>
                  </a:lnTo>
                  <a:cubicBezTo>
                    <a:pt x="30389" y="9808"/>
                    <a:pt x="29655" y="9274"/>
                    <a:pt x="28787" y="9274"/>
                  </a:cubicBezTo>
                  <a:cubicBezTo>
                    <a:pt x="28487" y="9274"/>
                    <a:pt x="28220" y="9308"/>
                    <a:pt x="27987" y="9441"/>
                  </a:cubicBezTo>
                  <a:lnTo>
                    <a:pt x="26886" y="9841"/>
                  </a:lnTo>
                  <a:lnTo>
                    <a:pt x="25985" y="9174"/>
                  </a:lnTo>
                  <a:cubicBezTo>
                    <a:pt x="25985" y="8874"/>
                    <a:pt x="25952" y="8607"/>
                    <a:pt x="25819" y="8340"/>
                  </a:cubicBezTo>
                  <a:lnTo>
                    <a:pt x="25152" y="6706"/>
                  </a:lnTo>
                  <a:cubicBezTo>
                    <a:pt x="24818" y="5938"/>
                    <a:pt x="24051" y="5371"/>
                    <a:pt x="23183" y="5371"/>
                  </a:cubicBezTo>
                  <a:cubicBezTo>
                    <a:pt x="22883" y="5371"/>
                    <a:pt x="22650" y="5405"/>
                    <a:pt x="22383" y="5538"/>
                  </a:cubicBezTo>
                  <a:lnTo>
                    <a:pt x="21349" y="5972"/>
                  </a:lnTo>
                  <a:lnTo>
                    <a:pt x="13510" y="501"/>
                  </a:lnTo>
                  <a:cubicBezTo>
                    <a:pt x="13043" y="168"/>
                    <a:pt x="12476" y="1"/>
                    <a:pt x="11942" y="1"/>
                  </a:cubicBezTo>
                  <a:close/>
                </a:path>
              </a:pathLst>
            </a:custGeom>
            <a:solidFill>
              <a:srgbClr val="FAF6EE"/>
            </a:solidFill>
            <a:ln>
              <a:noFill/>
            </a:ln>
            <a:effectLst>
              <a:outerShdw blurRad="57150" dist="19050" dir="5400000" algn="bl" rotWithShape="0">
                <a:srgbClr val="293B56">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3253;p58">
              <a:extLst>
                <a:ext uri="{FF2B5EF4-FFF2-40B4-BE49-F238E27FC236}">
                  <a16:creationId xmlns:a16="http://schemas.microsoft.com/office/drawing/2014/main" id="{201D2A0D-D9DA-4E8D-903A-78F8542ABBCB}"/>
                </a:ext>
              </a:extLst>
            </p:cNvPr>
            <p:cNvSpPr/>
            <p:nvPr/>
          </p:nvSpPr>
          <p:spPr>
            <a:xfrm>
              <a:off x="2397725" y="1063925"/>
              <a:ext cx="140125" cy="106550"/>
            </a:xfrm>
            <a:custGeom>
              <a:avLst/>
              <a:gdLst/>
              <a:ahLst/>
              <a:cxnLst/>
              <a:rect l="l" t="t" r="r" b="b"/>
              <a:pathLst>
                <a:path w="5605" h="4262" extrusionOk="0">
                  <a:moveTo>
                    <a:pt x="4423" y="1"/>
                  </a:moveTo>
                  <a:cubicBezTo>
                    <a:pt x="4363" y="1"/>
                    <a:pt x="4300" y="9"/>
                    <a:pt x="4237" y="25"/>
                  </a:cubicBezTo>
                  <a:lnTo>
                    <a:pt x="0" y="1760"/>
                  </a:lnTo>
                  <a:lnTo>
                    <a:pt x="1001" y="4261"/>
                  </a:lnTo>
                  <a:lnTo>
                    <a:pt x="5237" y="2527"/>
                  </a:lnTo>
                  <a:cubicBezTo>
                    <a:pt x="5537" y="2427"/>
                    <a:pt x="5604" y="2127"/>
                    <a:pt x="5537" y="1926"/>
                  </a:cubicBezTo>
                  <a:lnTo>
                    <a:pt x="4870" y="292"/>
                  </a:lnTo>
                  <a:cubicBezTo>
                    <a:pt x="4794" y="88"/>
                    <a:pt x="4620" y="1"/>
                    <a:pt x="4423" y="1"/>
                  </a:cubicBezTo>
                  <a:close/>
                </a:path>
              </a:pathLst>
            </a:custGeom>
            <a:solidFill>
              <a:srgbClr val="5D35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3254;p58">
              <a:extLst>
                <a:ext uri="{FF2B5EF4-FFF2-40B4-BE49-F238E27FC236}">
                  <a16:creationId xmlns:a16="http://schemas.microsoft.com/office/drawing/2014/main" id="{189B3304-9571-4412-8504-B5B7E0618C98}"/>
                </a:ext>
              </a:extLst>
            </p:cNvPr>
            <p:cNvSpPr/>
            <p:nvPr/>
          </p:nvSpPr>
          <p:spPr>
            <a:xfrm>
              <a:off x="2364350" y="1230725"/>
              <a:ext cx="140125" cy="106525"/>
            </a:xfrm>
            <a:custGeom>
              <a:avLst/>
              <a:gdLst/>
              <a:ahLst/>
              <a:cxnLst/>
              <a:rect l="l" t="t" r="r" b="b"/>
              <a:pathLst>
                <a:path w="5605" h="4261" extrusionOk="0">
                  <a:moveTo>
                    <a:pt x="4424" y="0"/>
                  </a:moveTo>
                  <a:cubicBezTo>
                    <a:pt x="4363" y="0"/>
                    <a:pt x="4300" y="9"/>
                    <a:pt x="4237" y="24"/>
                  </a:cubicBezTo>
                  <a:lnTo>
                    <a:pt x="1" y="1759"/>
                  </a:lnTo>
                  <a:lnTo>
                    <a:pt x="1002" y="4261"/>
                  </a:lnTo>
                  <a:lnTo>
                    <a:pt x="5238" y="2526"/>
                  </a:lnTo>
                  <a:cubicBezTo>
                    <a:pt x="5505" y="2426"/>
                    <a:pt x="5605" y="2126"/>
                    <a:pt x="5538" y="1926"/>
                  </a:cubicBezTo>
                  <a:lnTo>
                    <a:pt x="4871" y="291"/>
                  </a:lnTo>
                  <a:cubicBezTo>
                    <a:pt x="4795" y="87"/>
                    <a:pt x="4621" y="0"/>
                    <a:pt x="4424" y="0"/>
                  </a:cubicBezTo>
                  <a:close/>
                </a:path>
              </a:pathLst>
            </a:custGeom>
            <a:solidFill>
              <a:srgbClr val="5D35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3255;p58">
              <a:extLst>
                <a:ext uri="{FF2B5EF4-FFF2-40B4-BE49-F238E27FC236}">
                  <a16:creationId xmlns:a16="http://schemas.microsoft.com/office/drawing/2014/main" id="{7C5C54B4-1AA5-454F-BAB8-1EF074629703}"/>
                </a:ext>
              </a:extLst>
            </p:cNvPr>
            <p:cNvSpPr/>
            <p:nvPr/>
          </p:nvSpPr>
          <p:spPr>
            <a:xfrm>
              <a:off x="2263450" y="728825"/>
              <a:ext cx="140125" cy="106400"/>
            </a:xfrm>
            <a:custGeom>
              <a:avLst/>
              <a:gdLst/>
              <a:ahLst/>
              <a:cxnLst/>
              <a:rect l="l" t="t" r="r" b="b"/>
              <a:pathLst>
                <a:path w="5605" h="4256" extrusionOk="0">
                  <a:moveTo>
                    <a:pt x="4447" y="0"/>
                  </a:moveTo>
                  <a:cubicBezTo>
                    <a:pt x="4385" y="0"/>
                    <a:pt x="4324" y="17"/>
                    <a:pt x="4270" y="53"/>
                  </a:cubicBezTo>
                  <a:lnTo>
                    <a:pt x="1" y="1754"/>
                  </a:lnTo>
                  <a:lnTo>
                    <a:pt x="1035" y="4256"/>
                  </a:lnTo>
                  <a:lnTo>
                    <a:pt x="5271" y="2555"/>
                  </a:lnTo>
                  <a:cubicBezTo>
                    <a:pt x="5505" y="2421"/>
                    <a:pt x="5605" y="2188"/>
                    <a:pt x="5505" y="1921"/>
                  </a:cubicBezTo>
                  <a:lnTo>
                    <a:pt x="4871" y="320"/>
                  </a:lnTo>
                  <a:cubicBezTo>
                    <a:pt x="4798" y="124"/>
                    <a:pt x="4617" y="0"/>
                    <a:pt x="4447" y="0"/>
                  </a:cubicBezTo>
                  <a:close/>
                </a:path>
              </a:pathLst>
            </a:custGeom>
            <a:solidFill>
              <a:srgbClr val="5D35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3256;p58">
              <a:extLst>
                <a:ext uri="{FF2B5EF4-FFF2-40B4-BE49-F238E27FC236}">
                  <a16:creationId xmlns:a16="http://schemas.microsoft.com/office/drawing/2014/main" id="{683ABBCA-9CCF-467C-AEF8-70EC0ABA3B29}"/>
                </a:ext>
              </a:extLst>
            </p:cNvPr>
            <p:cNvSpPr/>
            <p:nvPr/>
          </p:nvSpPr>
          <p:spPr>
            <a:xfrm>
              <a:off x="2123350" y="632425"/>
              <a:ext cx="139300" cy="106075"/>
            </a:xfrm>
            <a:custGeom>
              <a:avLst/>
              <a:gdLst/>
              <a:ahLst/>
              <a:cxnLst/>
              <a:rect l="l" t="t" r="r" b="b"/>
              <a:pathLst>
                <a:path w="5572" h="4243" extrusionOk="0">
                  <a:moveTo>
                    <a:pt x="4438" y="1"/>
                  </a:moveTo>
                  <a:cubicBezTo>
                    <a:pt x="4374" y="1"/>
                    <a:pt x="4307" y="13"/>
                    <a:pt x="4237" y="39"/>
                  </a:cubicBezTo>
                  <a:lnTo>
                    <a:pt x="1" y="1741"/>
                  </a:lnTo>
                  <a:lnTo>
                    <a:pt x="1001" y="4242"/>
                  </a:lnTo>
                  <a:lnTo>
                    <a:pt x="5238" y="2541"/>
                  </a:lnTo>
                  <a:cubicBezTo>
                    <a:pt x="5505" y="2408"/>
                    <a:pt x="5571" y="2174"/>
                    <a:pt x="5505" y="1907"/>
                  </a:cubicBezTo>
                  <a:lnTo>
                    <a:pt x="4837" y="273"/>
                  </a:lnTo>
                  <a:cubicBezTo>
                    <a:pt x="4764" y="100"/>
                    <a:pt x="4617" y="1"/>
                    <a:pt x="4438" y="1"/>
                  </a:cubicBezTo>
                  <a:close/>
                </a:path>
              </a:pathLst>
            </a:custGeom>
            <a:solidFill>
              <a:srgbClr val="5D35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3257;p58">
              <a:extLst>
                <a:ext uri="{FF2B5EF4-FFF2-40B4-BE49-F238E27FC236}">
                  <a16:creationId xmlns:a16="http://schemas.microsoft.com/office/drawing/2014/main" id="{E8DA4FFF-ABC5-45E1-9822-3994E6DE7BF9}"/>
                </a:ext>
              </a:extLst>
            </p:cNvPr>
            <p:cNvSpPr/>
            <p:nvPr/>
          </p:nvSpPr>
          <p:spPr>
            <a:xfrm>
              <a:off x="2253450" y="983650"/>
              <a:ext cx="259375" cy="631825"/>
            </a:xfrm>
            <a:custGeom>
              <a:avLst/>
              <a:gdLst/>
              <a:ahLst/>
              <a:cxnLst/>
              <a:rect l="l" t="t" r="r" b="b"/>
              <a:pathLst>
                <a:path w="10375" h="25273" extrusionOk="0">
                  <a:moveTo>
                    <a:pt x="10374" y="0"/>
                  </a:moveTo>
                  <a:cubicBezTo>
                    <a:pt x="7372" y="1201"/>
                    <a:pt x="3736" y="2569"/>
                    <a:pt x="0" y="3903"/>
                  </a:cubicBezTo>
                  <a:cubicBezTo>
                    <a:pt x="801" y="4904"/>
                    <a:pt x="1168" y="6739"/>
                    <a:pt x="1168" y="6739"/>
                  </a:cubicBezTo>
                  <a:lnTo>
                    <a:pt x="3036" y="25018"/>
                  </a:lnTo>
                  <a:cubicBezTo>
                    <a:pt x="3036" y="25163"/>
                    <a:pt x="3157" y="25272"/>
                    <a:pt x="3287" y="25272"/>
                  </a:cubicBezTo>
                  <a:cubicBezTo>
                    <a:pt x="3338" y="25272"/>
                    <a:pt x="3390" y="25256"/>
                    <a:pt x="3436" y="25218"/>
                  </a:cubicBezTo>
                  <a:lnTo>
                    <a:pt x="5204" y="24151"/>
                  </a:lnTo>
                  <a:cubicBezTo>
                    <a:pt x="5504" y="23984"/>
                    <a:pt x="5671" y="23684"/>
                    <a:pt x="5771" y="23384"/>
                  </a:cubicBezTo>
                  <a:lnTo>
                    <a:pt x="10374" y="0"/>
                  </a:lnTo>
                  <a:close/>
                </a:path>
              </a:pathLst>
            </a:custGeom>
            <a:solidFill>
              <a:srgbClr val="F0E7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3258;p58">
              <a:extLst>
                <a:ext uri="{FF2B5EF4-FFF2-40B4-BE49-F238E27FC236}">
                  <a16:creationId xmlns:a16="http://schemas.microsoft.com/office/drawing/2014/main" id="{9597A5FE-9A98-4B04-AF8D-738DE6149A3A}"/>
                </a:ext>
              </a:extLst>
            </p:cNvPr>
            <p:cNvSpPr/>
            <p:nvPr/>
          </p:nvSpPr>
          <p:spPr>
            <a:xfrm>
              <a:off x="1806450" y="733775"/>
              <a:ext cx="1080800" cy="462550"/>
            </a:xfrm>
            <a:custGeom>
              <a:avLst/>
              <a:gdLst/>
              <a:ahLst/>
              <a:cxnLst/>
              <a:rect l="l" t="t" r="r" b="b"/>
              <a:pathLst>
                <a:path w="43232" h="18502" extrusionOk="0">
                  <a:moveTo>
                    <a:pt x="40104" y="0"/>
                  </a:moveTo>
                  <a:cubicBezTo>
                    <a:pt x="38491" y="0"/>
                    <a:pt x="36265" y="331"/>
                    <a:pt x="33391" y="1489"/>
                  </a:cubicBezTo>
                  <a:cubicBezTo>
                    <a:pt x="33391" y="1489"/>
                    <a:pt x="9808" y="10195"/>
                    <a:pt x="401" y="17201"/>
                  </a:cubicBezTo>
                  <a:lnTo>
                    <a:pt x="1" y="18135"/>
                  </a:lnTo>
                  <a:lnTo>
                    <a:pt x="1002" y="18501"/>
                  </a:lnTo>
                  <a:cubicBezTo>
                    <a:pt x="12643" y="17034"/>
                    <a:pt x="35660" y="6960"/>
                    <a:pt x="35660" y="6960"/>
                  </a:cubicBezTo>
                  <a:cubicBezTo>
                    <a:pt x="40096" y="5159"/>
                    <a:pt x="42031" y="2990"/>
                    <a:pt x="42865" y="1723"/>
                  </a:cubicBezTo>
                  <a:cubicBezTo>
                    <a:pt x="43232" y="1156"/>
                    <a:pt x="42898" y="355"/>
                    <a:pt x="42231" y="222"/>
                  </a:cubicBezTo>
                  <a:cubicBezTo>
                    <a:pt x="41707" y="103"/>
                    <a:pt x="41000" y="0"/>
                    <a:pt x="40104" y="0"/>
                  </a:cubicBezTo>
                  <a:close/>
                </a:path>
              </a:pathLst>
            </a:custGeom>
            <a:solidFill>
              <a:srgbClr val="F0E7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3259;p58">
              <a:extLst>
                <a:ext uri="{FF2B5EF4-FFF2-40B4-BE49-F238E27FC236}">
                  <a16:creationId xmlns:a16="http://schemas.microsoft.com/office/drawing/2014/main" id="{3C2BFF0D-4889-4B46-8AFB-1F0C36C6EB57}"/>
                </a:ext>
              </a:extLst>
            </p:cNvPr>
            <p:cNvSpPr/>
            <p:nvPr/>
          </p:nvSpPr>
          <p:spPr>
            <a:xfrm>
              <a:off x="1886525" y="496000"/>
              <a:ext cx="569600" cy="455975"/>
            </a:xfrm>
            <a:custGeom>
              <a:avLst/>
              <a:gdLst/>
              <a:ahLst/>
              <a:cxnLst/>
              <a:rect l="l" t="t" r="r" b="b"/>
              <a:pathLst>
                <a:path w="22784" h="18239" extrusionOk="0">
                  <a:moveTo>
                    <a:pt x="2588" y="0"/>
                  </a:moveTo>
                  <a:cubicBezTo>
                    <a:pt x="2505" y="0"/>
                    <a:pt x="2421" y="9"/>
                    <a:pt x="2335" y="26"/>
                  </a:cubicBezTo>
                  <a:lnTo>
                    <a:pt x="300" y="526"/>
                  </a:lnTo>
                  <a:cubicBezTo>
                    <a:pt x="100" y="626"/>
                    <a:pt x="0" y="826"/>
                    <a:pt x="134" y="993"/>
                  </a:cubicBezTo>
                  <a:lnTo>
                    <a:pt x="11442" y="15403"/>
                  </a:lnTo>
                  <a:cubicBezTo>
                    <a:pt x="11442" y="15403"/>
                    <a:pt x="12442" y="17005"/>
                    <a:pt x="12543" y="18239"/>
                  </a:cubicBezTo>
                  <a:cubicBezTo>
                    <a:pt x="16178" y="16604"/>
                    <a:pt x="19781" y="15070"/>
                    <a:pt x="22783" y="13869"/>
                  </a:cubicBezTo>
                  <a:lnTo>
                    <a:pt x="3269" y="193"/>
                  </a:lnTo>
                  <a:cubicBezTo>
                    <a:pt x="3047" y="69"/>
                    <a:pt x="2824" y="0"/>
                    <a:pt x="2588" y="0"/>
                  </a:cubicBezTo>
                  <a:close/>
                </a:path>
              </a:pathLst>
            </a:custGeom>
            <a:solidFill>
              <a:srgbClr val="F0E7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3260;p58">
              <a:extLst>
                <a:ext uri="{FF2B5EF4-FFF2-40B4-BE49-F238E27FC236}">
                  <a16:creationId xmlns:a16="http://schemas.microsoft.com/office/drawing/2014/main" id="{C87E9D34-61EF-4261-B387-4B524E3E760D}"/>
                </a:ext>
              </a:extLst>
            </p:cNvPr>
            <p:cNvSpPr/>
            <p:nvPr/>
          </p:nvSpPr>
          <p:spPr>
            <a:xfrm>
              <a:off x="1806450" y="733775"/>
              <a:ext cx="1076650" cy="462550"/>
            </a:xfrm>
            <a:custGeom>
              <a:avLst/>
              <a:gdLst/>
              <a:ahLst/>
              <a:cxnLst/>
              <a:rect l="l" t="t" r="r" b="b"/>
              <a:pathLst>
                <a:path w="43066" h="18502" extrusionOk="0">
                  <a:moveTo>
                    <a:pt x="40007" y="771"/>
                  </a:moveTo>
                  <a:cubicBezTo>
                    <a:pt x="40888" y="771"/>
                    <a:pt x="41561" y="878"/>
                    <a:pt x="42031" y="989"/>
                  </a:cubicBezTo>
                  <a:cubicBezTo>
                    <a:pt x="42098" y="1022"/>
                    <a:pt x="42164" y="1056"/>
                    <a:pt x="42198" y="1122"/>
                  </a:cubicBezTo>
                  <a:cubicBezTo>
                    <a:pt x="42231" y="1156"/>
                    <a:pt x="42231" y="1222"/>
                    <a:pt x="42198" y="1322"/>
                  </a:cubicBezTo>
                  <a:cubicBezTo>
                    <a:pt x="41497" y="2390"/>
                    <a:pt x="39696" y="4491"/>
                    <a:pt x="35360" y="6226"/>
                  </a:cubicBezTo>
                  <a:cubicBezTo>
                    <a:pt x="35093" y="6326"/>
                    <a:pt x="12543" y="16200"/>
                    <a:pt x="1068" y="17734"/>
                  </a:cubicBezTo>
                  <a:lnTo>
                    <a:pt x="1035" y="17701"/>
                  </a:lnTo>
                  <a:cubicBezTo>
                    <a:pt x="10342" y="10829"/>
                    <a:pt x="33425" y="2290"/>
                    <a:pt x="33692" y="2190"/>
                  </a:cubicBezTo>
                  <a:cubicBezTo>
                    <a:pt x="36419" y="1078"/>
                    <a:pt x="38513" y="771"/>
                    <a:pt x="40007" y="771"/>
                  </a:cubicBezTo>
                  <a:close/>
                  <a:moveTo>
                    <a:pt x="40104" y="0"/>
                  </a:moveTo>
                  <a:cubicBezTo>
                    <a:pt x="38491" y="0"/>
                    <a:pt x="36265" y="331"/>
                    <a:pt x="33391" y="1489"/>
                  </a:cubicBezTo>
                  <a:cubicBezTo>
                    <a:pt x="33391" y="1489"/>
                    <a:pt x="9808" y="10195"/>
                    <a:pt x="401" y="17201"/>
                  </a:cubicBezTo>
                  <a:lnTo>
                    <a:pt x="1" y="18135"/>
                  </a:lnTo>
                  <a:lnTo>
                    <a:pt x="1002" y="18501"/>
                  </a:lnTo>
                  <a:cubicBezTo>
                    <a:pt x="12643" y="17034"/>
                    <a:pt x="35660" y="6960"/>
                    <a:pt x="35660" y="6960"/>
                  </a:cubicBezTo>
                  <a:cubicBezTo>
                    <a:pt x="40096" y="5159"/>
                    <a:pt x="42031" y="2990"/>
                    <a:pt x="42865" y="1723"/>
                  </a:cubicBezTo>
                  <a:cubicBezTo>
                    <a:pt x="43032" y="1456"/>
                    <a:pt x="43065" y="1122"/>
                    <a:pt x="42932" y="822"/>
                  </a:cubicBezTo>
                  <a:cubicBezTo>
                    <a:pt x="42798" y="522"/>
                    <a:pt x="42565" y="288"/>
                    <a:pt x="42231" y="222"/>
                  </a:cubicBezTo>
                  <a:cubicBezTo>
                    <a:pt x="41707" y="103"/>
                    <a:pt x="41000" y="0"/>
                    <a:pt x="40104" y="0"/>
                  </a:cubicBezTo>
                  <a:close/>
                </a:path>
              </a:pathLst>
            </a:custGeom>
            <a:solidFill>
              <a:srgbClr val="6A90A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3261;p58">
              <a:extLst>
                <a:ext uri="{FF2B5EF4-FFF2-40B4-BE49-F238E27FC236}">
                  <a16:creationId xmlns:a16="http://schemas.microsoft.com/office/drawing/2014/main" id="{A58CACC7-7DB3-466B-9381-D66EBD440415}"/>
                </a:ext>
              </a:extLst>
            </p:cNvPr>
            <p:cNvSpPr/>
            <p:nvPr/>
          </p:nvSpPr>
          <p:spPr>
            <a:xfrm>
              <a:off x="1827300" y="1143750"/>
              <a:ext cx="113450" cy="253225"/>
            </a:xfrm>
            <a:custGeom>
              <a:avLst/>
              <a:gdLst/>
              <a:ahLst/>
              <a:cxnLst/>
              <a:rect l="l" t="t" r="r" b="b"/>
              <a:pathLst>
                <a:path w="4538" h="10129" extrusionOk="0">
                  <a:moveTo>
                    <a:pt x="4537" y="1"/>
                  </a:moveTo>
                  <a:cubicBezTo>
                    <a:pt x="3570" y="568"/>
                    <a:pt x="2136" y="1235"/>
                    <a:pt x="1" y="1969"/>
                  </a:cubicBezTo>
                  <a:lnTo>
                    <a:pt x="968" y="9808"/>
                  </a:lnTo>
                  <a:cubicBezTo>
                    <a:pt x="995" y="10021"/>
                    <a:pt x="1150" y="10128"/>
                    <a:pt x="1347" y="10128"/>
                  </a:cubicBezTo>
                  <a:cubicBezTo>
                    <a:pt x="1397" y="10128"/>
                    <a:pt x="1449" y="10122"/>
                    <a:pt x="1502" y="10108"/>
                  </a:cubicBezTo>
                  <a:lnTo>
                    <a:pt x="2369" y="9608"/>
                  </a:lnTo>
                  <a:cubicBezTo>
                    <a:pt x="2569" y="9474"/>
                    <a:pt x="2703" y="9308"/>
                    <a:pt x="2736" y="9107"/>
                  </a:cubicBezTo>
                  <a:lnTo>
                    <a:pt x="4537" y="1"/>
                  </a:lnTo>
                  <a:close/>
                </a:path>
              </a:pathLst>
            </a:custGeom>
            <a:solidFill>
              <a:srgbClr val="6A90A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3262;p58">
              <a:extLst>
                <a:ext uri="{FF2B5EF4-FFF2-40B4-BE49-F238E27FC236}">
                  <a16:creationId xmlns:a16="http://schemas.microsoft.com/office/drawing/2014/main" id="{9D08A357-BF94-4F05-ACFA-4CDA90FFFB78}"/>
                </a:ext>
              </a:extLst>
            </p:cNvPr>
            <p:cNvSpPr/>
            <p:nvPr/>
          </p:nvSpPr>
          <p:spPr>
            <a:xfrm>
              <a:off x="1729475" y="1117075"/>
              <a:ext cx="243800" cy="102000"/>
            </a:xfrm>
            <a:custGeom>
              <a:avLst/>
              <a:gdLst/>
              <a:ahLst/>
              <a:cxnLst/>
              <a:rect l="l" t="t" r="r" b="b"/>
              <a:pathLst>
                <a:path w="9752" h="4080" extrusionOk="0">
                  <a:moveTo>
                    <a:pt x="9451" y="1"/>
                  </a:moveTo>
                  <a:cubicBezTo>
                    <a:pt x="8250" y="167"/>
                    <a:pt x="5382" y="868"/>
                    <a:pt x="211" y="3703"/>
                  </a:cubicBezTo>
                  <a:cubicBezTo>
                    <a:pt x="1" y="3824"/>
                    <a:pt x="89" y="4080"/>
                    <a:pt x="304" y="4080"/>
                  </a:cubicBezTo>
                  <a:cubicBezTo>
                    <a:pt x="327" y="4080"/>
                    <a:pt x="352" y="4077"/>
                    <a:pt x="378" y="4070"/>
                  </a:cubicBezTo>
                  <a:cubicBezTo>
                    <a:pt x="6049" y="2636"/>
                    <a:pt x="8584" y="1068"/>
                    <a:pt x="9585" y="367"/>
                  </a:cubicBezTo>
                  <a:cubicBezTo>
                    <a:pt x="9751" y="234"/>
                    <a:pt x="9618" y="1"/>
                    <a:pt x="9451" y="1"/>
                  </a:cubicBezTo>
                  <a:close/>
                </a:path>
              </a:pathLst>
            </a:custGeom>
            <a:solidFill>
              <a:srgbClr val="5D35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3263;p58">
              <a:extLst>
                <a:ext uri="{FF2B5EF4-FFF2-40B4-BE49-F238E27FC236}">
                  <a16:creationId xmlns:a16="http://schemas.microsoft.com/office/drawing/2014/main" id="{47E776CB-275A-4185-B29F-CDBFAF192AF9}"/>
                </a:ext>
              </a:extLst>
            </p:cNvPr>
            <p:cNvSpPr/>
            <p:nvPr/>
          </p:nvSpPr>
          <p:spPr>
            <a:xfrm>
              <a:off x="1694725" y="989050"/>
              <a:ext cx="238525" cy="178925"/>
            </a:xfrm>
            <a:custGeom>
              <a:avLst/>
              <a:gdLst/>
              <a:ahLst/>
              <a:cxnLst/>
              <a:rect l="l" t="t" r="r" b="b"/>
              <a:pathLst>
                <a:path w="9541" h="7157" extrusionOk="0">
                  <a:moveTo>
                    <a:pt x="1501" y="0"/>
                  </a:moveTo>
                  <a:cubicBezTo>
                    <a:pt x="1431" y="0"/>
                    <a:pt x="1363" y="8"/>
                    <a:pt x="1301" y="18"/>
                  </a:cubicBezTo>
                  <a:lnTo>
                    <a:pt x="367" y="285"/>
                  </a:lnTo>
                  <a:cubicBezTo>
                    <a:pt x="134" y="351"/>
                    <a:pt x="0" y="652"/>
                    <a:pt x="167" y="852"/>
                  </a:cubicBezTo>
                  <a:lnTo>
                    <a:pt x="4937" y="7156"/>
                  </a:lnTo>
                  <a:cubicBezTo>
                    <a:pt x="6972" y="6189"/>
                    <a:pt x="8506" y="5689"/>
                    <a:pt x="9540" y="5422"/>
                  </a:cubicBezTo>
                  <a:lnTo>
                    <a:pt x="1935" y="151"/>
                  </a:lnTo>
                  <a:cubicBezTo>
                    <a:pt x="1820" y="36"/>
                    <a:pt x="1657" y="0"/>
                    <a:pt x="1501" y="0"/>
                  </a:cubicBezTo>
                  <a:close/>
                </a:path>
              </a:pathLst>
            </a:custGeom>
            <a:solidFill>
              <a:srgbClr val="6A90A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3264;p58">
              <a:extLst>
                <a:ext uri="{FF2B5EF4-FFF2-40B4-BE49-F238E27FC236}">
                  <a16:creationId xmlns:a16="http://schemas.microsoft.com/office/drawing/2014/main" id="{908E5510-85B7-4A11-A3FC-421D663B3792}"/>
                </a:ext>
              </a:extLst>
            </p:cNvPr>
            <p:cNvSpPr/>
            <p:nvPr/>
          </p:nvSpPr>
          <p:spPr>
            <a:xfrm>
              <a:off x="2689600" y="745975"/>
              <a:ext cx="94250" cy="140950"/>
            </a:xfrm>
            <a:custGeom>
              <a:avLst/>
              <a:gdLst/>
              <a:ahLst/>
              <a:cxnLst/>
              <a:rect l="l" t="t" r="r" b="b"/>
              <a:pathLst>
                <a:path w="3770" h="5638" extrusionOk="0">
                  <a:moveTo>
                    <a:pt x="1034" y="1"/>
                  </a:moveTo>
                  <a:cubicBezTo>
                    <a:pt x="701" y="67"/>
                    <a:pt x="334" y="201"/>
                    <a:pt x="0" y="301"/>
                  </a:cubicBezTo>
                  <a:cubicBezTo>
                    <a:pt x="1435" y="1869"/>
                    <a:pt x="2002" y="4137"/>
                    <a:pt x="2168" y="5638"/>
                  </a:cubicBezTo>
                  <a:cubicBezTo>
                    <a:pt x="2502" y="5471"/>
                    <a:pt x="2836" y="5304"/>
                    <a:pt x="3102" y="5138"/>
                  </a:cubicBezTo>
                  <a:cubicBezTo>
                    <a:pt x="3770" y="2035"/>
                    <a:pt x="2035" y="668"/>
                    <a:pt x="1034" y="1"/>
                  </a:cubicBezTo>
                  <a:close/>
                </a:path>
              </a:pathLst>
            </a:custGeom>
            <a:solidFill>
              <a:srgbClr val="5D35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3265;p58">
              <a:extLst>
                <a:ext uri="{FF2B5EF4-FFF2-40B4-BE49-F238E27FC236}">
                  <a16:creationId xmlns:a16="http://schemas.microsoft.com/office/drawing/2014/main" id="{9C8E7D6C-3468-4446-A827-CB2C61B0DA6A}"/>
                </a:ext>
              </a:extLst>
            </p:cNvPr>
            <p:cNvSpPr/>
            <p:nvPr/>
          </p:nvSpPr>
          <p:spPr>
            <a:xfrm>
              <a:off x="2252625" y="1066200"/>
              <a:ext cx="124275" cy="549750"/>
            </a:xfrm>
            <a:custGeom>
              <a:avLst/>
              <a:gdLst/>
              <a:ahLst/>
              <a:cxnLst/>
              <a:rect l="l" t="t" r="r" b="b"/>
              <a:pathLst>
                <a:path w="4971" h="21990" extrusionOk="0">
                  <a:moveTo>
                    <a:pt x="1901" y="1"/>
                  </a:moveTo>
                  <a:cubicBezTo>
                    <a:pt x="1301" y="201"/>
                    <a:pt x="667" y="434"/>
                    <a:pt x="0" y="668"/>
                  </a:cubicBezTo>
                  <a:cubicBezTo>
                    <a:pt x="801" y="1669"/>
                    <a:pt x="1168" y="3503"/>
                    <a:pt x="1168" y="3503"/>
                  </a:cubicBezTo>
                  <a:lnTo>
                    <a:pt x="3036" y="21750"/>
                  </a:lnTo>
                  <a:cubicBezTo>
                    <a:pt x="3036" y="21896"/>
                    <a:pt x="3179" y="21989"/>
                    <a:pt x="3321" y="21989"/>
                  </a:cubicBezTo>
                  <a:cubicBezTo>
                    <a:pt x="3373" y="21989"/>
                    <a:pt x="3424" y="21977"/>
                    <a:pt x="3469" y="21950"/>
                  </a:cubicBezTo>
                  <a:lnTo>
                    <a:pt x="4970" y="21082"/>
                  </a:lnTo>
                  <a:cubicBezTo>
                    <a:pt x="4904" y="21049"/>
                    <a:pt x="4904" y="21016"/>
                    <a:pt x="4904" y="20949"/>
                  </a:cubicBezTo>
                  <a:lnTo>
                    <a:pt x="3036" y="2736"/>
                  </a:lnTo>
                  <a:cubicBezTo>
                    <a:pt x="3036" y="2736"/>
                    <a:pt x="2702" y="1001"/>
                    <a:pt x="1901" y="1"/>
                  </a:cubicBezTo>
                  <a:close/>
                </a:path>
              </a:pathLst>
            </a:custGeom>
            <a:solidFill>
              <a:srgbClr val="6A90A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3266;p58">
              <a:extLst>
                <a:ext uri="{FF2B5EF4-FFF2-40B4-BE49-F238E27FC236}">
                  <a16:creationId xmlns:a16="http://schemas.microsoft.com/office/drawing/2014/main" id="{13B4446C-F595-4956-9825-A88EE934AB3E}"/>
                </a:ext>
              </a:extLst>
            </p:cNvPr>
            <p:cNvSpPr/>
            <p:nvPr/>
          </p:nvSpPr>
          <p:spPr>
            <a:xfrm>
              <a:off x="1886525" y="499975"/>
              <a:ext cx="361100" cy="452000"/>
            </a:xfrm>
            <a:custGeom>
              <a:avLst/>
              <a:gdLst/>
              <a:ahLst/>
              <a:cxnLst/>
              <a:rect l="l" t="t" r="r" b="b"/>
              <a:pathLst>
                <a:path w="14444" h="18080" extrusionOk="0">
                  <a:moveTo>
                    <a:pt x="1968" y="0"/>
                  </a:moveTo>
                  <a:lnTo>
                    <a:pt x="300" y="400"/>
                  </a:lnTo>
                  <a:cubicBezTo>
                    <a:pt x="100" y="467"/>
                    <a:pt x="0" y="701"/>
                    <a:pt x="134" y="834"/>
                  </a:cubicBezTo>
                  <a:lnTo>
                    <a:pt x="11475" y="15244"/>
                  </a:lnTo>
                  <a:cubicBezTo>
                    <a:pt x="11475" y="15244"/>
                    <a:pt x="12476" y="16846"/>
                    <a:pt x="12609" y="18080"/>
                  </a:cubicBezTo>
                  <a:cubicBezTo>
                    <a:pt x="13210" y="17813"/>
                    <a:pt x="13843" y="17546"/>
                    <a:pt x="14444" y="17246"/>
                  </a:cubicBezTo>
                  <a:cubicBezTo>
                    <a:pt x="14277" y="16012"/>
                    <a:pt x="13310" y="14511"/>
                    <a:pt x="13310" y="14511"/>
                  </a:cubicBezTo>
                  <a:lnTo>
                    <a:pt x="2002" y="67"/>
                  </a:lnTo>
                  <a:cubicBezTo>
                    <a:pt x="2002" y="34"/>
                    <a:pt x="1968" y="34"/>
                    <a:pt x="1968" y="0"/>
                  </a:cubicBezTo>
                  <a:close/>
                </a:path>
              </a:pathLst>
            </a:custGeom>
            <a:solidFill>
              <a:srgbClr val="6A90A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8" name="TextBox 27">
            <a:extLst>
              <a:ext uri="{FF2B5EF4-FFF2-40B4-BE49-F238E27FC236}">
                <a16:creationId xmlns:a16="http://schemas.microsoft.com/office/drawing/2014/main" id="{A69E5B9B-2742-410F-9628-D70596D76446}"/>
              </a:ext>
            </a:extLst>
          </p:cNvPr>
          <p:cNvSpPr txBox="1"/>
          <p:nvPr/>
        </p:nvSpPr>
        <p:spPr>
          <a:xfrm>
            <a:off x="1623976" y="2274970"/>
            <a:ext cx="15794050" cy="7144411"/>
          </a:xfrm>
          <a:prstGeom prst="rect">
            <a:avLst/>
          </a:prstGeom>
          <a:noFill/>
        </p:spPr>
        <p:txBody>
          <a:bodyPr wrap="square">
            <a:spAutoFit/>
          </a:bodyPr>
          <a:lstStyle/>
          <a:p>
            <a:pPr algn="just">
              <a:lnSpc>
                <a:spcPct val="150000"/>
              </a:lnSpc>
              <a:spcBef>
                <a:spcPts val="300"/>
              </a:spcBef>
              <a:spcAft>
                <a:spcPts val="300"/>
              </a:spcAft>
            </a:pPr>
            <a:r>
              <a:rPr lang="en-US" sz="3800" b="1" dirty="0">
                <a:effectLst/>
                <a:latin typeface="Arial" panose="020B0604020202020204" pitchFamily="34" charset="0"/>
                <a:ea typeface="Times New Roman" panose="02020603050405020304" pitchFamily="18" charset="0"/>
                <a:cs typeface="Arial" panose="020B0604020202020204" pitchFamily="34" charset="0"/>
              </a:rPr>
              <a:t>Câu 2. </a:t>
            </a:r>
            <a:r>
              <a:rPr lang="en-US" sz="3800" dirty="0">
                <a:effectLst/>
                <a:latin typeface="Arial" panose="020B0604020202020204" pitchFamily="34" charset="0"/>
                <a:ea typeface="Times New Roman" panose="02020603050405020304" pitchFamily="18" charset="0"/>
                <a:cs typeface="Arial" panose="020B0604020202020204" pitchFamily="34" charset="0"/>
              </a:rPr>
              <a:t>Một vật rơi xuống, khi va chạm với mặt đất thì giảm tốc độ đột ngột về không trong khoảng thời gian rất ngắn.</a:t>
            </a:r>
            <a:endParaRPr lang="en-US" sz="38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300"/>
              </a:spcBef>
              <a:spcAft>
                <a:spcPts val="300"/>
              </a:spcAft>
            </a:pPr>
            <a:r>
              <a:rPr lang="en-US" sz="3800" dirty="0">
                <a:effectLst/>
                <a:latin typeface="Arial" panose="020B0604020202020204" pitchFamily="34" charset="0"/>
                <a:ea typeface="Times New Roman" panose="02020603050405020304" pitchFamily="18" charset="0"/>
                <a:cs typeface="Arial" panose="020B0604020202020204" pitchFamily="34" charset="0"/>
              </a:rPr>
              <a:t>a) Hãy xác định hướng của hợp lực tác dụng lên vật khi va chạm với mặt đất.</a:t>
            </a:r>
            <a:endParaRPr lang="en-US" sz="38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300"/>
              </a:spcBef>
              <a:spcAft>
                <a:spcPts val="300"/>
              </a:spcAft>
            </a:pPr>
            <a:r>
              <a:rPr lang="en-US" sz="3800" dirty="0">
                <a:effectLst/>
                <a:latin typeface="Arial" panose="020B0604020202020204" pitchFamily="34" charset="0"/>
                <a:ea typeface="Times New Roman" panose="02020603050405020304" pitchFamily="18" charset="0"/>
                <a:cs typeface="Arial" panose="020B0604020202020204" pitchFamily="34" charset="0"/>
              </a:rPr>
              <a:t>b) Hãy giải thích vì sao một cốc thủy tinh nếu rơi xuống đệm cao su thì không bị vỡ như khi rơi xuống mặt sàn cứng. Biết thời gian nếu cốc va chạm với mặt sàn cứng là 0,01 giây, thời gian nếu cốc va chạm với đệm cao su là 0,20 giây.</a:t>
            </a:r>
            <a:endParaRPr lang="en-US" sz="38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29" name="Picture 14">
            <a:extLst>
              <a:ext uri="{FF2B5EF4-FFF2-40B4-BE49-F238E27FC236}">
                <a16:creationId xmlns:a16="http://schemas.microsoft.com/office/drawing/2014/main" id="{D1206B85-3C87-4EEF-AFF5-AFAA788006A5}"/>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6200000" flipH="1" flipV="1">
            <a:off x="15562927" y="-334888"/>
            <a:ext cx="2420005" cy="3039253"/>
          </a:xfrm>
          <a:prstGeom prst="rect">
            <a:avLst/>
          </a:prstGeom>
        </p:spPr>
      </p:pic>
      <p:sp>
        <p:nvSpPr>
          <p:cNvPr id="31" name="TextBox 30">
            <a:extLst>
              <a:ext uri="{FF2B5EF4-FFF2-40B4-BE49-F238E27FC236}">
                <a16:creationId xmlns:a16="http://schemas.microsoft.com/office/drawing/2014/main" id="{BC12F0C6-008F-46E6-BE80-B755FB600EA5}"/>
              </a:ext>
            </a:extLst>
          </p:cNvPr>
          <p:cNvSpPr txBox="1"/>
          <p:nvPr/>
        </p:nvSpPr>
        <p:spPr>
          <a:xfrm>
            <a:off x="3411873" y="613802"/>
            <a:ext cx="5046327" cy="1306255"/>
          </a:xfrm>
          <a:prstGeom prst="rect">
            <a:avLst/>
          </a:prstGeom>
          <a:noFill/>
        </p:spPr>
        <p:txBody>
          <a:bodyPr wrap="square">
            <a:spAutoFit/>
          </a:bodyPr>
          <a:lstStyle/>
          <a:p>
            <a:pPr>
              <a:lnSpc>
                <a:spcPct val="150000"/>
              </a:lnSpc>
              <a:spcBef>
                <a:spcPts val="1200"/>
              </a:spcBef>
              <a:spcAft>
                <a:spcPts val="300"/>
              </a:spcAft>
            </a:pPr>
            <a:r>
              <a:rPr lang="en-US" sz="6000" b="1" dirty="0">
                <a:solidFill>
                  <a:srgbClr val="4C393B"/>
                </a:solidFill>
                <a:effectLst/>
                <a:latin typeface="Arial" panose="020B0604020202020204" pitchFamily="34" charset="0"/>
                <a:ea typeface="Times New Roman" panose="02020603050405020304" pitchFamily="18" charset="0"/>
                <a:cs typeface="Arial" panose="020B0604020202020204" pitchFamily="34" charset="0"/>
              </a:rPr>
              <a:t>LUYỆN TẬP</a:t>
            </a:r>
            <a:endParaRPr lang="en-US" sz="4800" dirty="0">
              <a:solidFill>
                <a:srgbClr val="4C393B"/>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32" name="Picture 31" descr="Text, letter&#10;&#10;Description automatically generated">
            <a:extLst>
              <a:ext uri="{FF2B5EF4-FFF2-40B4-BE49-F238E27FC236}">
                <a16:creationId xmlns:a16="http://schemas.microsoft.com/office/drawing/2014/main" id="{6087FA45-FCEA-44CF-9CCE-038AE4A2232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4114" y="256345"/>
            <a:ext cx="2086533" cy="1892438"/>
          </a:xfrm>
          <a:prstGeom prst="rect">
            <a:avLst/>
          </a:prstGeom>
        </p:spPr>
      </p:pic>
    </p:spTree>
    <p:extLst>
      <p:ext uri="{BB962C8B-B14F-4D97-AF65-F5344CB8AC3E}">
        <p14:creationId xmlns:p14="http://schemas.microsoft.com/office/powerpoint/2010/main" val="289348144"/>
      </p:ext>
    </p:extLst>
  </p:cSld>
  <p:clrMapOvr>
    <a:masterClrMapping/>
  </p:clrMapOvr>
  <p:transition spd="med">
    <p:comb/>
  </p:transition>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4EFEA"/>
        </a:solidFill>
        <a:effectLst/>
      </p:bgPr>
    </p:bg>
    <p:spTree>
      <p:nvGrpSpPr>
        <p:cNvPr id="1" name=""/>
        <p:cNvGrpSpPr/>
        <p:nvPr/>
      </p:nvGrpSpPr>
      <p:grpSpPr>
        <a:xfrm>
          <a:off x="0" y="0"/>
          <a:ext cx="0" cy="0"/>
          <a:chOff x="0" y="0"/>
          <a:chExt cx="0" cy="0"/>
        </a:xfrm>
      </p:grpSpPr>
      <p:grpSp>
        <p:nvGrpSpPr>
          <p:cNvPr id="3" name="Group 3"/>
          <p:cNvGrpSpPr/>
          <p:nvPr/>
        </p:nvGrpSpPr>
        <p:grpSpPr>
          <a:xfrm>
            <a:off x="0" y="-12700"/>
            <a:ext cx="716982" cy="10287000"/>
            <a:chOff x="0" y="0"/>
            <a:chExt cx="812800" cy="11661754"/>
          </a:xfrm>
        </p:grpSpPr>
        <p:sp>
          <p:nvSpPr>
            <p:cNvPr id="4" name="Freeform 4"/>
            <p:cNvSpPr/>
            <p:nvPr/>
          </p:nvSpPr>
          <p:spPr>
            <a:xfrm>
              <a:off x="0" y="0"/>
              <a:ext cx="812800" cy="11661754"/>
            </a:xfrm>
            <a:custGeom>
              <a:avLst/>
              <a:gdLst/>
              <a:ahLst/>
              <a:cxnLst/>
              <a:rect l="l" t="t" r="r" b="b"/>
              <a:pathLst>
                <a:path w="812800" h="11661754">
                  <a:moveTo>
                    <a:pt x="0" y="0"/>
                  </a:moveTo>
                  <a:lnTo>
                    <a:pt x="812800" y="0"/>
                  </a:lnTo>
                  <a:lnTo>
                    <a:pt x="812800" y="11661754"/>
                  </a:lnTo>
                  <a:lnTo>
                    <a:pt x="0" y="11661754"/>
                  </a:lnTo>
                  <a:close/>
                </a:path>
              </a:pathLst>
            </a:custGeom>
            <a:solidFill>
              <a:srgbClr val="AC9981"/>
            </a:solidFill>
          </p:spPr>
        </p:sp>
        <p:sp>
          <p:nvSpPr>
            <p:cNvPr id="5" name="TextBox 5"/>
            <p:cNvSpPr txBox="1"/>
            <p:nvPr/>
          </p:nvSpPr>
          <p:spPr>
            <a:xfrm>
              <a:off x="0" y="-66675"/>
              <a:ext cx="812800" cy="879475"/>
            </a:xfrm>
            <a:prstGeom prst="rect">
              <a:avLst/>
            </a:prstGeom>
          </p:spPr>
          <p:txBody>
            <a:bodyPr lIns="50800" tIns="50800" rIns="50800" bIns="50800" rtlCol="0" anchor="ctr"/>
            <a:lstStyle/>
            <a:p>
              <a:pPr marL="0" marR="0" lvl="0" indent="0" algn="ctr" defTabSz="914400" rtl="0" eaLnBrk="1" fontAlgn="auto" latinLnBrk="0" hangingPunct="1">
                <a:lnSpc>
                  <a:spcPts val="34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4" name="Google Shape;1299;p28">
            <a:extLst>
              <a:ext uri="{FF2B5EF4-FFF2-40B4-BE49-F238E27FC236}">
                <a16:creationId xmlns:a16="http://schemas.microsoft.com/office/drawing/2014/main" id="{BC29F97B-EEA5-407D-99EC-0C77AEA12458}"/>
              </a:ext>
            </a:extLst>
          </p:cNvPr>
          <p:cNvSpPr/>
          <p:nvPr/>
        </p:nvSpPr>
        <p:spPr>
          <a:xfrm>
            <a:off x="14441037" y="-73520"/>
            <a:ext cx="3822900" cy="2304750"/>
          </a:xfrm>
          <a:custGeom>
            <a:avLst/>
            <a:gdLst/>
            <a:ahLst/>
            <a:cxnLst/>
            <a:rect l="l" t="t" r="r" b="b"/>
            <a:pathLst>
              <a:path w="103773" h="70753" extrusionOk="0">
                <a:moveTo>
                  <a:pt x="103773" y="0"/>
                </a:moveTo>
                <a:cubicBezTo>
                  <a:pt x="102564" y="7860"/>
                  <a:pt x="96946" y="15805"/>
                  <a:pt x="89833" y="19361"/>
                </a:cubicBezTo>
                <a:cubicBezTo>
                  <a:pt x="84210" y="22172"/>
                  <a:pt x="77180" y="21229"/>
                  <a:pt x="70989" y="20136"/>
                </a:cubicBezTo>
                <a:cubicBezTo>
                  <a:pt x="66298" y="19308"/>
                  <a:pt x="56531" y="19881"/>
                  <a:pt x="57566" y="15231"/>
                </a:cubicBezTo>
                <a:cubicBezTo>
                  <a:pt x="58282" y="12012"/>
                  <a:pt x="65043" y="14190"/>
                  <a:pt x="67375" y="16522"/>
                </a:cubicBezTo>
                <a:cubicBezTo>
                  <a:pt x="70258" y="19405"/>
                  <a:pt x="71807" y="25771"/>
                  <a:pt x="68924" y="28654"/>
                </a:cubicBezTo>
                <a:cubicBezTo>
                  <a:pt x="60051" y="37527"/>
                  <a:pt x="42646" y="28367"/>
                  <a:pt x="31751" y="34592"/>
                </a:cubicBezTo>
                <a:cubicBezTo>
                  <a:pt x="27312" y="37128"/>
                  <a:pt x="27868" y="45150"/>
                  <a:pt x="29944" y="49822"/>
                </a:cubicBezTo>
                <a:cubicBezTo>
                  <a:pt x="31911" y="54249"/>
                  <a:pt x="37537" y="59473"/>
                  <a:pt x="34849" y="63504"/>
                </a:cubicBezTo>
                <a:cubicBezTo>
                  <a:pt x="28404" y="73169"/>
                  <a:pt x="6444" y="73169"/>
                  <a:pt x="0" y="63504"/>
                </a:cubicBezTo>
              </a:path>
            </a:pathLst>
          </a:custGeom>
          <a:noFill/>
          <a:ln w="38100" cap="flat" cmpd="sng">
            <a:solidFill>
              <a:srgbClr val="816456"/>
            </a:solidFill>
            <a:prstDash val="dot"/>
            <a:round/>
            <a:headEnd type="none" w="med" len="med"/>
            <a:tailEnd type="none" w="med" len="med"/>
          </a:ln>
        </p:spPr>
      </p:sp>
      <p:grpSp>
        <p:nvGrpSpPr>
          <p:cNvPr id="41" name="Google Shape;3251;p58">
            <a:extLst>
              <a:ext uri="{FF2B5EF4-FFF2-40B4-BE49-F238E27FC236}">
                <a16:creationId xmlns:a16="http://schemas.microsoft.com/office/drawing/2014/main" id="{AEAC4710-8FF1-4F48-9893-A8ED82074F30}"/>
              </a:ext>
            </a:extLst>
          </p:cNvPr>
          <p:cNvGrpSpPr/>
          <p:nvPr/>
        </p:nvGrpSpPr>
        <p:grpSpPr>
          <a:xfrm rot="21102013">
            <a:off x="16104837" y="66863"/>
            <a:ext cx="2052829" cy="1563391"/>
            <a:chOff x="1653025" y="454925"/>
            <a:chExt cx="1274250" cy="1201725"/>
          </a:xfrm>
        </p:grpSpPr>
        <p:sp>
          <p:nvSpPr>
            <p:cNvPr id="42" name="Google Shape;3252;p58">
              <a:extLst>
                <a:ext uri="{FF2B5EF4-FFF2-40B4-BE49-F238E27FC236}">
                  <a16:creationId xmlns:a16="http://schemas.microsoft.com/office/drawing/2014/main" id="{5E9C2DFD-D936-4403-A778-4044709714B8}"/>
                </a:ext>
              </a:extLst>
            </p:cNvPr>
            <p:cNvSpPr/>
            <p:nvPr/>
          </p:nvSpPr>
          <p:spPr>
            <a:xfrm>
              <a:off x="1653025" y="454925"/>
              <a:ext cx="1274250" cy="1201725"/>
            </a:xfrm>
            <a:custGeom>
              <a:avLst/>
              <a:gdLst/>
              <a:ahLst/>
              <a:cxnLst/>
              <a:rect l="l" t="t" r="r" b="b"/>
              <a:pathLst>
                <a:path w="50970" h="48069" extrusionOk="0">
                  <a:moveTo>
                    <a:pt x="11909" y="1635"/>
                  </a:moveTo>
                  <a:cubicBezTo>
                    <a:pt x="12142" y="1635"/>
                    <a:pt x="12376" y="1702"/>
                    <a:pt x="12576" y="1836"/>
                  </a:cubicBezTo>
                  <a:lnTo>
                    <a:pt x="21215" y="7840"/>
                  </a:lnTo>
                  <a:lnTo>
                    <a:pt x="23083" y="7106"/>
                  </a:lnTo>
                  <a:cubicBezTo>
                    <a:pt x="23150" y="7039"/>
                    <a:pt x="23217" y="7039"/>
                    <a:pt x="23250" y="7039"/>
                  </a:cubicBezTo>
                  <a:cubicBezTo>
                    <a:pt x="23450" y="7039"/>
                    <a:pt x="23650" y="7173"/>
                    <a:pt x="23684" y="7339"/>
                  </a:cubicBezTo>
                  <a:lnTo>
                    <a:pt x="24351" y="8974"/>
                  </a:lnTo>
                  <a:cubicBezTo>
                    <a:pt x="24418" y="9207"/>
                    <a:pt x="24351" y="9474"/>
                    <a:pt x="24084" y="9608"/>
                  </a:cubicBezTo>
                  <a:lnTo>
                    <a:pt x="23851" y="9708"/>
                  </a:lnTo>
                  <a:lnTo>
                    <a:pt x="26819" y="11776"/>
                  </a:lnTo>
                  <a:lnTo>
                    <a:pt x="28721" y="10975"/>
                  </a:lnTo>
                  <a:cubicBezTo>
                    <a:pt x="28754" y="10942"/>
                    <a:pt x="28854" y="10942"/>
                    <a:pt x="28888" y="10942"/>
                  </a:cubicBezTo>
                  <a:cubicBezTo>
                    <a:pt x="29054" y="10942"/>
                    <a:pt x="29288" y="11042"/>
                    <a:pt x="29321" y="11209"/>
                  </a:cubicBezTo>
                  <a:lnTo>
                    <a:pt x="29988" y="12843"/>
                  </a:lnTo>
                  <a:cubicBezTo>
                    <a:pt x="30055" y="13110"/>
                    <a:pt x="29988" y="13344"/>
                    <a:pt x="29721" y="13477"/>
                  </a:cubicBezTo>
                  <a:lnTo>
                    <a:pt x="29421" y="13611"/>
                  </a:lnTo>
                  <a:lnTo>
                    <a:pt x="32190" y="15512"/>
                  </a:lnTo>
                  <a:cubicBezTo>
                    <a:pt x="33157" y="15145"/>
                    <a:pt x="34058" y="14778"/>
                    <a:pt x="34892" y="14445"/>
                  </a:cubicBezTo>
                  <a:cubicBezTo>
                    <a:pt x="35392" y="14211"/>
                    <a:pt x="35826" y="14044"/>
                    <a:pt x="36259" y="13877"/>
                  </a:cubicBezTo>
                  <a:cubicBezTo>
                    <a:pt x="38361" y="13044"/>
                    <a:pt x="39695" y="12610"/>
                    <a:pt x="39695" y="12610"/>
                  </a:cubicBezTo>
                  <a:cubicBezTo>
                    <a:pt x="40729" y="12176"/>
                    <a:pt x="41730" y="11843"/>
                    <a:pt x="42597" y="11643"/>
                  </a:cubicBezTo>
                  <a:cubicBezTo>
                    <a:pt x="42664" y="11643"/>
                    <a:pt x="42697" y="11609"/>
                    <a:pt x="42731" y="11609"/>
                  </a:cubicBezTo>
                  <a:cubicBezTo>
                    <a:pt x="43665" y="11376"/>
                    <a:pt x="44499" y="11209"/>
                    <a:pt x="45199" y="11176"/>
                  </a:cubicBezTo>
                  <a:cubicBezTo>
                    <a:pt x="45366" y="11176"/>
                    <a:pt x="45566" y="11142"/>
                    <a:pt x="45733" y="11142"/>
                  </a:cubicBezTo>
                  <a:lnTo>
                    <a:pt x="46700" y="11142"/>
                  </a:lnTo>
                  <a:cubicBezTo>
                    <a:pt x="47434" y="11176"/>
                    <a:pt x="48035" y="11276"/>
                    <a:pt x="48502" y="11342"/>
                  </a:cubicBezTo>
                  <a:cubicBezTo>
                    <a:pt x="48568" y="11342"/>
                    <a:pt x="48668" y="11376"/>
                    <a:pt x="48735" y="11442"/>
                  </a:cubicBezTo>
                  <a:cubicBezTo>
                    <a:pt x="48935" y="11542"/>
                    <a:pt x="49102" y="11709"/>
                    <a:pt x="49202" y="11943"/>
                  </a:cubicBezTo>
                  <a:cubicBezTo>
                    <a:pt x="49269" y="12143"/>
                    <a:pt x="49269" y="12376"/>
                    <a:pt x="49235" y="12643"/>
                  </a:cubicBezTo>
                  <a:cubicBezTo>
                    <a:pt x="49202" y="12710"/>
                    <a:pt x="49202" y="12810"/>
                    <a:pt x="49102" y="12843"/>
                  </a:cubicBezTo>
                  <a:cubicBezTo>
                    <a:pt x="49035" y="13010"/>
                    <a:pt x="48902" y="13177"/>
                    <a:pt x="48735" y="13344"/>
                  </a:cubicBezTo>
                  <a:cubicBezTo>
                    <a:pt x="48602" y="13511"/>
                    <a:pt x="48435" y="13711"/>
                    <a:pt x="48235" y="13944"/>
                  </a:cubicBezTo>
                  <a:cubicBezTo>
                    <a:pt x="48101" y="14111"/>
                    <a:pt x="47934" y="14278"/>
                    <a:pt x="47768" y="14378"/>
                  </a:cubicBezTo>
                  <a:cubicBezTo>
                    <a:pt x="47501" y="14678"/>
                    <a:pt x="47201" y="14945"/>
                    <a:pt x="46834" y="15212"/>
                  </a:cubicBezTo>
                  <a:cubicBezTo>
                    <a:pt x="46700" y="15345"/>
                    <a:pt x="46533" y="15479"/>
                    <a:pt x="46367" y="15545"/>
                  </a:cubicBezTo>
                  <a:cubicBezTo>
                    <a:pt x="46167" y="15712"/>
                    <a:pt x="45900" y="15879"/>
                    <a:pt x="45700" y="16012"/>
                  </a:cubicBezTo>
                  <a:cubicBezTo>
                    <a:pt x="45399" y="16212"/>
                    <a:pt x="45066" y="16379"/>
                    <a:pt x="44732" y="16613"/>
                  </a:cubicBezTo>
                  <a:cubicBezTo>
                    <a:pt x="44665" y="16713"/>
                    <a:pt x="44632" y="16780"/>
                    <a:pt x="44565" y="16780"/>
                  </a:cubicBezTo>
                  <a:cubicBezTo>
                    <a:pt x="44399" y="16846"/>
                    <a:pt x="44232" y="16980"/>
                    <a:pt x="44032" y="17046"/>
                  </a:cubicBezTo>
                  <a:cubicBezTo>
                    <a:pt x="43365" y="17380"/>
                    <a:pt x="42631" y="17780"/>
                    <a:pt x="41797" y="18114"/>
                  </a:cubicBezTo>
                  <a:lnTo>
                    <a:pt x="41530" y="18214"/>
                  </a:lnTo>
                  <a:cubicBezTo>
                    <a:pt x="41396" y="18247"/>
                    <a:pt x="41230" y="18347"/>
                    <a:pt x="41030" y="18447"/>
                  </a:cubicBezTo>
                  <a:cubicBezTo>
                    <a:pt x="40896" y="18481"/>
                    <a:pt x="40729" y="18547"/>
                    <a:pt x="40529" y="18648"/>
                  </a:cubicBezTo>
                  <a:cubicBezTo>
                    <a:pt x="40362" y="18714"/>
                    <a:pt x="40162" y="18814"/>
                    <a:pt x="39962" y="18881"/>
                  </a:cubicBezTo>
                  <a:cubicBezTo>
                    <a:pt x="39729" y="18981"/>
                    <a:pt x="39495" y="19081"/>
                    <a:pt x="39228" y="19181"/>
                  </a:cubicBezTo>
                  <a:cubicBezTo>
                    <a:pt x="38494" y="19481"/>
                    <a:pt x="37627" y="19848"/>
                    <a:pt x="36626" y="20249"/>
                  </a:cubicBezTo>
                  <a:cubicBezTo>
                    <a:pt x="36460" y="20349"/>
                    <a:pt x="36293" y="20382"/>
                    <a:pt x="36126" y="20482"/>
                  </a:cubicBezTo>
                  <a:cubicBezTo>
                    <a:pt x="35792" y="20582"/>
                    <a:pt x="35392" y="20749"/>
                    <a:pt x="35025" y="20882"/>
                  </a:cubicBezTo>
                  <a:lnTo>
                    <a:pt x="34391" y="21149"/>
                  </a:lnTo>
                  <a:lnTo>
                    <a:pt x="33724" y="24485"/>
                  </a:lnTo>
                  <a:lnTo>
                    <a:pt x="33724" y="24485"/>
                  </a:lnTo>
                  <a:lnTo>
                    <a:pt x="34058" y="24352"/>
                  </a:lnTo>
                  <a:cubicBezTo>
                    <a:pt x="34125" y="24318"/>
                    <a:pt x="34191" y="24318"/>
                    <a:pt x="34225" y="24318"/>
                  </a:cubicBezTo>
                  <a:cubicBezTo>
                    <a:pt x="34391" y="24318"/>
                    <a:pt x="34625" y="24418"/>
                    <a:pt x="34658" y="24618"/>
                  </a:cubicBezTo>
                  <a:lnTo>
                    <a:pt x="35325" y="26220"/>
                  </a:lnTo>
                  <a:cubicBezTo>
                    <a:pt x="35392" y="26487"/>
                    <a:pt x="35325" y="26720"/>
                    <a:pt x="35059" y="26853"/>
                  </a:cubicBezTo>
                  <a:lnTo>
                    <a:pt x="33124" y="27654"/>
                  </a:lnTo>
                  <a:lnTo>
                    <a:pt x="32390" y="31157"/>
                  </a:lnTo>
                  <a:lnTo>
                    <a:pt x="32690" y="31023"/>
                  </a:lnTo>
                  <a:cubicBezTo>
                    <a:pt x="32724" y="30990"/>
                    <a:pt x="32824" y="30990"/>
                    <a:pt x="32857" y="30990"/>
                  </a:cubicBezTo>
                  <a:cubicBezTo>
                    <a:pt x="33024" y="30990"/>
                    <a:pt x="33224" y="31123"/>
                    <a:pt x="33291" y="31290"/>
                  </a:cubicBezTo>
                  <a:lnTo>
                    <a:pt x="33958" y="32891"/>
                  </a:lnTo>
                  <a:cubicBezTo>
                    <a:pt x="34025" y="33158"/>
                    <a:pt x="33958" y="33391"/>
                    <a:pt x="33691" y="33525"/>
                  </a:cubicBezTo>
                  <a:lnTo>
                    <a:pt x="31790" y="34292"/>
                  </a:lnTo>
                  <a:lnTo>
                    <a:pt x="29721" y="44533"/>
                  </a:lnTo>
                  <a:cubicBezTo>
                    <a:pt x="29688" y="44866"/>
                    <a:pt x="29488" y="45133"/>
                    <a:pt x="29188" y="45300"/>
                  </a:cubicBezTo>
                  <a:lnTo>
                    <a:pt x="27386" y="46367"/>
                  </a:lnTo>
                  <a:cubicBezTo>
                    <a:pt x="27353" y="46401"/>
                    <a:pt x="27320" y="46401"/>
                    <a:pt x="27286" y="46401"/>
                  </a:cubicBezTo>
                  <a:cubicBezTo>
                    <a:pt x="27153" y="46401"/>
                    <a:pt x="27020" y="46334"/>
                    <a:pt x="26986" y="46167"/>
                  </a:cubicBezTo>
                  <a:lnTo>
                    <a:pt x="25118" y="27888"/>
                  </a:lnTo>
                  <a:lnTo>
                    <a:pt x="24885" y="27054"/>
                  </a:lnTo>
                  <a:cubicBezTo>
                    <a:pt x="24818" y="26787"/>
                    <a:pt x="24685" y="26487"/>
                    <a:pt x="24551" y="26153"/>
                  </a:cubicBezTo>
                  <a:cubicBezTo>
                    <a:pt x="24484" y="25986"/>
                    <a:pt x="24451" y="25819"/>
                    <a:pt x="24351" y="25686"/>
                  </a:cubicBezTo>
                  <a:cubicBezTo>
                    <a:pt x="24218" y="25486"/>
                    <a:pt x="24117" y="25219"/>
                    <a:pt x="23951" y="25052"/>
                  </a:cubicBezTo>
                  <a:cubicBezTo>
                    <a:pt x="23684" y="25152"/>
                    <a:pt x="23384" y="25219"/>
                    <a:pt x="23150" y="25352"/>
                  </a:cubicBezTo>
                  <a:cubicBezTo>
                    <a:pt x="22683" y="25519"/>
                    <a:pt x="22183" y="25686"/>
                    <a:pt x="21682" y="25853"/>
                  </a:cubicBezTo>
                  <a:cubicBezTo>
                    <a:pt x="19781" y="26520"/>
                    <a:pt x="17813" y="27120"/>
                    <a:pt x="15978" y="27654"/>
                  </a:cubicBezTo>
                  <a:cubicBezTo>
                    <a:pt x="15711" y="27721"/>
                    <a:pt x="15511" y="27787"/>
                    <a:pt x="15278" y="27854"/>
                  </a:cubicBezTo>
                  <a:cubicBezTo>
                    <a:pt x="13843" y="28288"/>
                    <a:pt x="12509" y="28621"/>
                    <a:pt x="11208" y="28888"/>
                  </a:cubicBezTo>
                  <a:lnTo>
                    <a:pt x="9674" y="36627"/>
                  </a:lnTo>
                  <a:cubicBezTo>
                    <a:pt x="9640" y="36827"/>
                    <a:pt x="9474" y="37027"/>
                    <a:pt x="9307" y="37127"/>
                  </a:cubicBezTo>
                  <a:lnTo>
                    <a:pt x="8440" y="37561"/>
                  </a:lnTo>
                  <a:cubicBezTo>
                    <a:pt x="8373" y="37628"/>
                    <a:pt x="8306" y="37628"/>
                    <a:pt x="8273" y="37628"/>
                  </a:cubicBezTo>
                  <a:cubicBezTo>
                    <a:pt x="8106" y="37628"/>
                    <a:pt x="7939" y="37494"/>
                    <a:pt x="7873" y="37294"/>
                  </a:cubicBezTo>
                  <a:lnTo>
                    <a:pt x="6939" y="29555"/>
                  </a:lnTo>
                  <a:lnTo>
                    <a:pt x="6772" y="29522"/>
                  </a:lnTo>
                  <a:cubicBezTo>
                    <a:pt x="5771" y="29856"/>
                    <a:pt x="4604" y="30223"/>
                    <a:pt x="3303" y="30556"/>
                  </a:cubicBezTo>
                  <a:lnTo>
                    <a:pt x="3269" y="30556"/>
                  </a:lnTo>
                  <a:cubicBezTo>
                    <a:pt x="3036" y="30556"/>
                    <a:pt x="2969" y="30323"/>
                    <a:pt x="3169" y="30189"/>
                  </a:cubicBezTo>
                  <a:cubicBezTo>
                    <a:pt x="4370" y="29522"/>
                    <a:pt x="5437" y="28988"/>
                    <a:pt x="6371" y="28521"/>
                  </a:cubicBezTo>
                  <a:lnTo>
                    <a:pt x="6505" y="28455"/>
                  </a:lnTo>
                  <a:lnTo>
                    <a:pt x="1835" y="22217"/>
                  </a:lnTo>
                  <a:cubicBezTo>
                    <a:pt x="1668" y="22017"/>
                    <a:pt x="1802" y="21716"/>
                    <a:pt x="2035" y="21650"/>
                  </a:cubicBezTo>
                  <a:lnTo>
                    <a:pt x="3002" y="21383"/>
                  </a:lnTo>
                  <a:cubicBezTo>
                    <a:pt x="3102" y="21383"/>
                    <a:pt x="3136" y="21349"/>
                    <a:pt x="3203" y="21349"/>
                  </a:cubicBezTo>
                  <a:cubicBezTo>
                    <a:pt x="3369" y="21349"/>
                    <a:pt x="3503" y="21383"/>
                    <a:pt x="3636" y="21483"/>
                  </a:cubicBezTo>
                  <a:lnTo>
                    <a:pt x="10074" y="25986"/>
                  </a:lnTo>
                  <a:cubicBezTo>
                    <a:pt x="11442" y="25186"/>
                    <a:pt x="12843" y="24352"/>
                    <a:pt x="14377" y="23551"/>
                  </a:cubicBezTo>
                  <a:cubicBezTo>
                    <a:pt x="14811" y="23351"/>
                    <a:pt x="15244" y="23117"/>
                    <a:pt x="15678" y="22884"/>
                  </a:cubicBezTo>
                  <a:cubicBezTo>
                    <a:pt x="15878" y="22784"/>
                    <a:pt x="16145" y="22684"/>
                    <a:pt x="16345" y="22550"/>
                  </a:cubicBezTo>
                  <a:cubicBezTo>
                    <a:pt x="16812" y="22350"/>
                    <a:pt x="17213" y="22117"/>
                    <a:pt x="17680" y="21883"/>
                  </a:cubicBezTo>
                  <a:cubicBezTo>
                    <a:pt x="17880" y="21783"/>
                    <a:pt x="18147" y="21683"/>
                    <a:pt x="18347" y="21550"/>
                  </a:cubicBezTo>
                  <a:cubicBezTo>
                    <a:pt x="19247" y="21116"/>
                    <a:pt x="20181" y="20682"/>
                    <a:pt x="21082" y="20282"/>
                  </a:cubicBezTo>
                  <a:cubicBezTo>
                    <a:pt x="21349" y="20149"/>
                    <a:pt x="21582" y="20015"/>
                    <a:pt x="21849" y="19948"/>
                  </a:cubicBezTo>
                  <a:cubicBezTo>
                    <a:pt x="21816" y="19515"/>
                    <a:pt x="21682" y="19115"/>
                    <a:pt x="21549" y="18714"/>
                  </a:cubicBezTo>
                  <a:cubicBezTo>
                    <a:pt x="21215" y="17847"/>
                    <a:pt x="20715" y="17113"/>
                    <a:pt x="20715" y="17113"/>
                  </a:cubicBezTo>
                  <a:lnTo>
                    <a:pt x="15144" y="9841"/>
                  </a:lnTo>
                  <a:lnTo>
                    <a:pt x="9474" y="2636"/>
                  </a:lnTo>
                  <a:cubicBezTo>
                    <a:pt x="9374" y="2503"/>
                    <a:pt x="9374" y="2336"/>
                    <a:pt x="9507" y="2269"/>
                  </a:cubicBezTo>
                  <a:cubicBezTo>
                    <a:pt x="9540" y="2202"/>
                    <a:pt x="9574" y="2202"/>
                    <a:pt x="9640" y="2169"/>
                  </a:cubicBezTo>
                  <a:lnTo>
                    <a:pt x="11675" y="1669"/>
                  </a:lnTo>
                  <a:cubicBezTo>
                    <a:pt x="11742" y="1669"/>
                    <a:pt x="11842" y="1635"/>
                    <a:pt x="11909" y="1635"/>
                  </a:cubicBezTo>
                  <a:close/>
                  <a:moveTo>
                    <a:pt x="11942" y="1"/>
                  </a:moveTo>
                  <a:cubicBezTo>
                    <a:pt x="11709" y="1"/>
                    <a:pt x="11508" y="34"/>
                    <a:pt x="11275" y="101"/>
                  </a:cubicBezTo>
                  <a:lnTo>
                    <a:pt x="9207" y="601"/>
                  </a:lnTo>
                  <a:cubicBezTo>
                    <a:pt x="8873" y="668"/>
                    <a:pt x="8606" y="835"/>
                    <a:pt x="8340" y="1035"/>
                  </a:cubicBezTo>
                  <a:cubicBezTo>
                    <a:pt x="7606" y="1702"/>
                    <a:pt x="7506" y="2870"/>
                    <a:pt x="8139" y="3670"/>
                  </a:cubicBezTo>
                  <a:lnTo>
                    <a:pt x="13810" y="10875"/>
                  </a:lnTo>
                  <a:lnTo>
                    <a:pt x="19447" y="18014"/>
                  </a:lnTo>
                  <a:cubicBezTo>
                    <a:pt x="19514" y="18147"/>
                    <a:pt x="19714" y="18547"/>
                    <a:pt x="19948" y="18981"/>
                  </a:cubicBezTo>
                  <a:cubicBezTo>
                    <a:pt x="19147" y="19348"/>
                    <a:pt x="18380" y="19682"/>
                    <a:pt x="17680" y="20049"/>
                  </a:cubicBezTo>
                  <a:cubicBezTo>
                    <a:pt x="17446" y="20182"/>
                    <a:pt x="17213" y="20249"/>
                    <a:pt x="16979" y="20382"/>
                  </a:cubicBezTo>
                  <a:cubicBezTo>
                    <a:pt x="16512" y="20582"/>
                    <a:pt x="16045" y="20849"/>
                    <a:pt x="15611" y="21049"/>
                  </a:cubicBezTo>
                  <a:cubicBezTo>
                    <a:pt x="15378" y="21183"/>
                    <a:pt x="15144" y="21249"/>
                    <a:pt x="14944" y="21383"/>
                  </a:cubicBezTo>
                  <a:cubicBezTo>
                    <a:pt x="14477" y="21583"/>
                    <a:pt x="14044" y="21850"/>
                    <a:pt x="13610" y="22083"/>
                  </a:cubicBezTo>
                  <a:cubicBezTo>
                    <a:pt x="12342" y="22750"/>
                    <a:pt x="11208" y="23384"/>
                    <a:pt x="10141" y="24018"/>
                  </a:cubicBezTo>
                  <a:lnTo>
                    <a:pt x="4604" y="20115"/>
                  </a:lnTo>
                  <a:cubicBezTo>
                    <a:pt x="4170" y="19815"/>
                    <a:pt x="3703" y="19682"/>
                    <a:pt x="3203" y="19682"/>
                  </a:cubicBezTo>
                  <a:cubicBezTo>
                    <a:pt x="3002" y="19682"/>
                    <a:pt x="2769" y="19715"/>
                    <a:pt x="2535" y="19782"/>
                  </a:cubicBezTo>
                  <a:lnTo>
                    <a:pt x="1601" y="20015"/>
                  </a:lnTo>
                  <a:cubicBezTo>
                    <a:pt x="968" y="20182"/>
                    <a:pt x="434" y="20682"/>
                    <a:pt x="200" y="21316"/>
                  </a:cubicBezTo>
                  <a:cubicBezTo>
                    <a:pt x="0" y="21917"/>
                    <a:pt x="134" y="22650"/>
                    <a:pt x="501" y="23184"/>
                  </a:cubicBezTo>
                  <a:lnTo>
                    <a:pt x="4036" y="27888"/>
                  </a:lnTo>
                  <a:lnTo>
                    <a:pt x="2435" y="28755"/>
                  </a:lnTo>
                  <a:cubicBezTo>
                    <a:pt x="1668" y="29188"/>
                    <a:pt x="1301" y="30056"/>
                    <a:pt x="1501" y="30856"/>
                  </a:cubicBezTo>
                  <a:cubicBezTo>
                    <a:pt x="1701" y="31690"/>
                    <a:pt x="2469" y="32257"/>
                    <a:pt x="3303" y="32257"/>
                  </a:cubicBezTo>
                  <a:cubicBezTo>
                    <a:pt x="3469" y="32257"/>
                    <a:pt x="3636" y="32224"/>
                    <a:pt x="3803" y="32191"/>
                  </a:cubicBezTo>
                  <a:cubicBezTo>
                    <a:pt x="4370" y="32024"/>
                    <a:pt x="5004" y="31857"/>
                    <a:pt x="5538" y="31690"/>
                  </a:cubicBezTo>
                  <a:lnTo>
                    <a:pt x="6271" y="37528"/>
                  </a:lnTo>
                  <a:cubicBezTo>
                    <a:pt x="6371" y="38528"/>
                    <a:pt x="7272" y="39329"/>
                    <a:pt x="8273" y="39329"/>
                  </a:cubicBezTo>
                  <a:cubicBezTo>
                    <a:pt x="8606" y="39329"/>
                    <a:pt x="8940" y="39229"/>
                    <a:pt x="9207" y="39062"/>
                  </a:cubicBezTo>
                  <a:lnTo>
                    <a:pt x="10107" y="38629"/>
                  </a:lnTo>
                  <a:cubicBezTo>
                    <a:pt x="10708" y="38295"/>
                    <a:pt x="11175" y="37661"/>
                    <a:pt x="11308" y="36994"/>
                  </a:cubicBezTo>
                  <a:lnTo>
                    <a:pt x="12643" y="30256"/>
                  </a:lnTo>
                  <a:cubicBezTo>
                    <a:pt x="13610" y="30022"/>
                    <a:pt x="14644" y="29756"/>
                    <a:pt x="15711" y="29422"/>
                  </a:cubicBezTo>
                  <a:cubicBezTo>
                    <a:pt x="15978" y="29355"/>
                    <a:pt x="16178" y="29322"/>
                    <a:pt x="16445" y="29222"/>
                  </a:cubicBezTo>
                  <a:cubicBezTo>
                    <a:pt x="18213" y="28721"/>
                    <a:pt x="20181" y="28088"/>
                    <a:pt x="22216" y="27387"/>
                  </a:cubicBezTo>
                  <a:cubicBezTo>
                    <a:pt x="22516" y="27320"/>
                    <a:pt x="22850" y="27187"/>
                    <a:pt x="23150" y="27087"/>
                  </a:cubicBezTo>
                  <a:cubicBezTo>
                    <a:pt x="23183" y="27220"/>
                    <a:pt x="23217" y="27387"/>
                    <a:pt x="23317" y="27554"/>
                  </a:cubicBezTo>
                  <a:cubicBezTo>
                    <a:pt x="23384" y="27854"/>
                    <a:pt x="23450" y="28054"/>
                    <a:pt x="23484" y="28188"/>
                  </a:cubicBezTo>
                  <a:lnTo>
                    <a:pt x="25318" y="46334"/>
                  </a:lnTo>
                  <a:cubicBezTo>
                    <a:pt x="25385" y="47335"/>
                    <a:pt x="26219" y="48069"/>
                    <a:pt x="27220" y="48069"/>
                  </a:cubicBezTo>
                  <a:lnTo>
                    <a:pt x="27286" y="48069"/>
                  </a:lnTo>
                  <a:cubicBezTo>
                    <a:pt x="27620" y="48069"/>
                    <a:pt x="27954" y="48002"/>
                    <a:pt x="28220" y="47835"/>
                  </a:cubicBezTo>
                  <a:lnTo>
                    <a:pt x="30022" y="46734"/>
                  </a:lnTo>
                  <a:cubicBezTo>
                    <a:pt x="30689" y="46334"/>
                    <a:pt x="31189" y="45667"/>
                    <a:pt x="31356" y="44866"/>
                  </a:cubicBezTo>
                  <a:lnTo>
                    <a:pt x="33191" y="35493"/>
                  </a:lnTo>
                  <a:lnTo>
                    <a:pt x="34291" y="35059"/>
                  </a:lnTo>
                  <a:cubicBezTo>
                    <a:pt x="34825" y="34859"/>
                    <a:pt x="35225" y="34426"/>
                    <a:pt x="35459" y="33925"/>
                  </a:cubicBezTo>
                  <a:cubicBezTo>
                    <a:pt x="35659" y="33391"/>
                    <a:pt x="35659" y="32858"/>
                    <a:pt x="35459" y="32324"/>
                  </a:cubicBezTo>
                  <a:lnTo>
                    <a:pt x="34792" y="30690"/>
                  </a:lnTo>
                  <a:cubicBezTo>
                    <a:pt x="34658" y="30389"/>
                    <a:pt x="34492" y="30156"/>
                    <a:pt x="34291" y="29922"/>
                  </a:cubicBezTo>
                  <a:lnTo>
                    <a:pt x="34492" y="28855"/>
                  </a:lnTo>
                  <a:lnTo>
                    <a:pt x="35626" y="28388"/>
                  </a:lnTo>
                  <a:cubicBezTo>
                    <a:pt x="36693" y="27921"/>
                    <a:pt x="37227" y="26720"/>
                    <a:pt x="36793" y="25586"/>
                  </a:cubicBezTo>
                  <a:lnTo>
                    <a:pt x="36126" y="23985"/>
                  </a:lnTo>
                  <a:cubicBezTo>
                    <a:pt x="35993" y="23684"/>
                    <a:pt x="35826" y="23418"/>
                    <a:pt x="35559" y="23217"/>
                  </a:cubicBezTo>
                  <a:lnTo>
                    <a:pt x="35726" y="22350"/>
                  </a:lnTo>
                  <a:cubicBezTo>
                    <a:pt x="36026" y="22217"/>
                    <a:pt x="36326" y="22083"/>
                    <a:pt x="36626" y="22017"/>
                  </a:cubicBezTo>
                  <a:lnTo>
                    <a:pt x="37127" y="21816"/>
                  </a:lnTo>
                  <a:cubicBezTo>
                    <a:pt x="38127" y="21383"/>
                    <a:pt x="38995" y="21016"/>
                    <a:pt x="39729" y="20716"/>
                  </a:cubicBezTo>
                  <a:cubicBezTo>
                    <a:pt x="39995" y="20582"/>
                    <a:pt x="40229" y="20516"/>
                    <a:pt x="40462" y="20415"/>
                  </a:cubicBezTo>
                  <a:lnTo>
                    <a:pt x="41030" y="20182"/>
                  </a:lnTo>
                  <a:lnTo>
                    <a:pt x="41530" y="19982"/>
                  </a:lnTo>
                  <a:lnTo>
                    <a:pt x="42064" y="19748"/>
                  </a:lnTo>
                  <a:lnTo>
                    <a:pt x="42330" y="19648"/>
                  </a:lnTo>
                  <a:cubicBezTo>
                    <a:pt x="43164" y="19315"/>
                    <a:pt x="43965" y="18914"/>
                    <a:pt x="44699" y="18547"/>
                  </a:cubicBezTo>
                  <a:cubicBezTo>
                    <a:pt x="44999" y="18447"/>
                    <a:pt x="45199" y="18314"/>
                    <a:pt x="45366" y="18214"/>
                  </a:cubicBezTo>
                  <a:cubicBezTo>
                    <a:pt x="45433" y="18181"/>
                    <a:pt x="45433" y="18181"/>
                    <a:pt x="45499" y="18147"/>
                  </a:cubicBezTo>
                  <a:cubicBezTo>
                    <a:pt x="45833" y="17947"/>
                    <a:pt x="46167" y="17714"/>
                    <a:pt x="46533" y="17513"/>
                  </a:cubicBezTo>
                  <a:cubicBezTo>
                    <a:pt x="46834" y="17313"/>
                    <a:pt x="47067" y="17146"/>
                    <a:pt x="47301" y="16980"/>
                  </a:cubicBezTo>
                  <a:lnTo>
                    <a:pt x="47801" y="16613"/>
                  </a:lnTo>
                  <a:cubicBezTo>
                    <a:pt x="48168" y="16313"/>
                    <a:pt x="48502" y="15979"/>
                    <a:pt x="48868" y="15645"/>
                  </a:cubicBezTo>
                  <a:lnTo>
                    <a:pt x="49402" y="15112"/>
                  </a:lnTo>
                  <a:cubicBezTo>
                    <a:pt x="49636" y="14878"/>
                    <a:pt x="49802" y="14645"/>
                    <a:pt x="50003" y="14378"/>
                  </a:cubicBezTo>
                  <a:cubicBezTo>
                    <a:pt x="50169" y="14178"/>
                    <a:pt x="50303" y="13978"/>
                    <a:pt x="50470" y="13777"/>
                  </a:cubicBezTo>
                  <a:cubicBezTo>
                    <a:pt x="50570" y="13611"/>
                    <a:pt x="50670" y="13377"/>
                    <a:pt x="50736" y="13177"/>
                  </a:cubicBezTo>
                  <a:cubicBezTo>
                    <a:pt x="50970" y="12610"/>
                    <a:pt x="50903" y="11943"/>
                    <a:pt x="50703" y="11342"/>
                  </a:cubicBezTo>
                  <a:cubicBezTo>
                    <a:pt x="50470" y="10775"/>
                    <a:pt x="50036" y="10275"/>
                    <a:pt x="49469" y="9975"/>
                  </a:cubicBezTo>
                  <a:lnTo>
                    <a:pt x="48835" y="9708"/>
                  </a:lnTo>
                  <a:cubicBezTo>
                    <a:pt x="48168" y="9541"/>
                    <a:pt x="47434" y="9474"/>
                    <a:pt x="46700" y="9441"/>
                  </a:cubicBezTo>
                  <a:lnTo>
                    <a:pt x="45566" y="9441"/>
                  </a:lnTo>
                  <a:cubicBezTo>
                    <a:pt x="45366" y="9441"/>
                    <a:pt x="45199" y="9474"/>
                    <a:pt x="44999" y="9474"/>
                  </a:cubicBezTo>
                  <a:cubicBezTo>
                    <a:pt x="44098" y="9541"/>
                    <a:pt x="43198" y="9708"/>
                    <a:pt x="42230" y="9941"/>
                  </a:cubicBezTo>
                  <a:cubicBezTo>
                    <a:pt x="42197" y="9941"/>
                    <a:pt x="42164" y="9941"/>
                    <a:pt x="42097" y="9975"/>
                  </a:cubicBezTo>
                  <a:lnTo>
                    <a:pt x="42064" y="9975"/>
                  </a:lnTo>
                  <a:cubicBezTo>
                    <a:pt x="41063" y="10208"/>
                    <a:pt x="40029" y="10542"/>
                    <a:pt x="38928" y="11009"/>
                  </a:cubicBezTo>
                  <a:cubicBezTo>
                    <a:pt x="38728" y="11109"/>
                    <a:pt x="37494" y="11542"/>
                    <a:pt x="35526" y="12310"/>
                  </a:cubicBezTo>
                  <a:cubicBezTo>
                    <a:pt x="35125" y="12476"/>
                    <a:pt x="34658" y="12643"/>
                    <a:pt x="34158" y="12843"/>
                  </a:cubicBezTo>
                  <a:cubicBezTo>
                    <a:pt x="33558" y="13110"/>
                    <a:pt x="32957" y="13344"/>
                    <a:pt x="32290" y="13611"/>
                  </a:cubicBezTo>
                  <a:lnTo>
                    <a:pt x="31556" y="13110"/>
                  </a:lnTo>
                  <a:cubicBezTo>
                    <a:pt x="31556" y="12810"/>
                    <a:pt x="31523" y="12510"/>
                    <a:pt x="31389" y="12210"/>
                  </a:cubicBezTo>
                  <a:lnTo>
                    <a:pt x="30722" y="10608"/>
                  </a:lnTo>
                  <a:cubicBezTo>
                    <a:pt x="30389" y="9808"/>
                    <a:pt x="29655" y="9274"/>
                    <a:pt x="28787" y="9274"/>
                  </a:cubicBezTo>
                  <a:cubicBezTo>
                    <a:pt x="28487" y="9274"/>
                    <a:pt x="28220" y="9308"/>
                    <a:pt x="27987" y="9441"/>
                  </a:cubicBezTo>
                  <a:lnTo>
                    <a:pt x="26886" y="9841"/>
                  </a:lnTo>
                  <a:lnTo>
                    <a:pt x="25985" y="9174"/>
                  </a:lnTo>
                  <a:cubicBezTo>
                    <a:pt x="25985" y="8874"/>
                    <a:pt x="25952" y="8607"/>
                    <a:pt x="25819" y="8340"/>
                  </a:cubicBezTo>
                  <a:lnTo>
                    <a:pt x="25152" y="6706"/>
                  </a:lnTo>
                  <a:cubicBezTo>
                    <a:pt x="24818" y="5938"/>
                    <a:pt x="24051" y="5371"/>
                    <a:pt x="23183" y="5371"/>
                  </a:cubicBezTo>
                  <a:cubicBezTo>
                    <a:pt x="22883" y="5371"/>
                    <a:pt x="22650" y="5405"/>
                    <a:pt x="22383" y="5538"/>
                  </a:cubicBezTo>
                  <a:lnTo>
                    <a:pt x="21349" y="5972"/>
                  </a:lnTo>
                  <a:lnTo>
                    <a:pt x="13510" y="501"/>
                  </a:lnTo>
                  <a:cubicBezTo>
                    <a:pt x="13043" y="168"/>
                    <a:pt x="12476" y="1"/>
                    <a:pt x="11942" y="1"/>
                  </a:cubicBezTo>
                  <a:close/>
                </a:path>
              </a:pathLst>
            </a:custGeom>
            <a:solidFill>
              <a:srgbClr val="FAF6EE"/>
            </a:solidFill>
            <a:ln>
              <a:noFill/>
            </a:ln>
            <a:effectLst>
              <a:outerShdw blurRad="57150" dist="19050" dir="5400000" algn="bl" rotWithShape="0">
                <a:srgbClr val="293B56">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3253;p58">
              <a:extLst>
                <a:ext uri="{FF2B5EF4-FFF2-40B4-BE49-F238E27FC236}">
                  <a16:creationId xmlns:a16="http://schemas.microsoft.com/office/drawing/2014/main" id="{201D2A0D-D9DA-4E8D-903A-78F8542ABBCB}"/>
                </a:ext>
              </a:extLst>
            </p:cNvPr>
            <p:cNvSpPr/>
            <p:nvPr/>
          </p:nvSpPr>
          <p:spPr>
            <a:xfrm>
              <a:off x="2397725" y="1063925"/>
              <a:ext cx="140125" cy="106550"/>
            </a:xfrm>
            <a:custGeom>
              <a:avLst/>
              <a:gdLst/>
              <a:ahLst/>
              <a:cxnLst/>
              <a:rect l="l" t="t" r="r" b="b"/>
              <a:pathLst>
                <a:path w="5605" h="4262" extrusionOk="0">
                  <a:moveTo>
                    <a:pt x="4423" y="1"/>
                  </a:moveTo>
                  <a:cubicBezTo>
                    <a:pt x="4363" y="1"/>
                    <a:pt x="4300" y="9"/>
                    <a:pt x="4237" y="25"/>
                  </a:cubicBezTo>
                  <a:lnTo>
                    <a:pt x="0" y="1760"/>
                  </a:lnTo>
                  <a:lnTo>
                    <a:pt x="1001" y="4261"/>
                  </a:lnTo>
                  <a:lnTo>
                    <a:pt x="5237" y="2527"/>
                  </a:lnTo>
                  <a:cubicBezTo>
                    <a:pt x="5537" y="2427"/>
                    <a:pt x="5604" y="2127"/>
                    <a:pt x="5537" y="1926"/>
                  </a:cubicBezTo>
                  <a:lnTo>
                    <a:pt x="4870" y="292"/>
                  </a:lnTo>
                  <a:cubicBezTo>
                    <a:pt x="4794" y="88"/>
                    <a:pt x="4620" y="1"/>
                    <a:pt x="4423" y="1"/>
                  </a:cubicBezTo>
                  <a:close/>
                </a:path>
              </a:pathLst>
            </a:custGeom>
            <a:solidFill>
              <a:srgbClr val="5D35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3254;p58">
              <a:extLst>
                <a:ext uri="{FF2B5EF4-FFF2-40B4-BE49-F238E27FC236}">
                  <a16:creationId xmlns:a16="http://schemas.microsoft.com/office/drawing/2014/main" id="{189B3304-9571-4412-8504-B5B7E0618C98}"/>
                </a:ext>
              </a:extLst>
            </p:cNvPr>
            <p:cNvSpPr/>
            <p:nvPr/>
          </p:nvSpPr>
          <p:spPr>
            <a:xfrm>
              <a:off x="2364350" y="1230725"/>
              <a:ext cx="140125" cy="106525"/>
            </a:xfrm>
            <a:custGeom>
              <a:avLst/>
              <a:gdLst/>
              <a:ahLst/>
              <a:cxnLst/>
              <a:rect l="l" t="t" r="r" b="b"/>
              <a:pathLst>
                <a:path w="5605" h="4261" extrusionOk="0">
                  <a:moveTo>
                    <a:pt x="4424" y="0"/>
                  </a:moveTo>
                  <a:cubicBezTo>
                    <a:pt x="4363" y="0"/>
                    <a:pt x="4300" y="9"/>
                    <a:pt x="4237" y="24"/>
                  </a:cubicBezTo>
                  <a:lnTo>
                    <a:pt x="1" y="1759"/>
                  </a:lnTo>
                  <a:lnTo>
                    <a:pt x="1002" y="4261"/>
                  </a:lnTo>
                  <a:lnTo>
                    <a:pt x="5238" y="2526"/>
                  </a:lnTo>
                  <a:cubicBezTo>
                    <a:pt x="5505" y="2426"/>
                    <a:pt x="5605" y="2126"/>
                    <a:pt x="5538" y="1926"/>
                  </a:cubicBezTo>
                  <a:lnTo>
                    <a:pt x="4871" y="291"/>
                  </a:lnTo>
                  <a:cubicBezTo>
                    <a:pt x="4795" y="87"/>
                    <a:pt x="4621" y="0"/>
                    <a:pt x="4424" y="0"/>
                  </a:cubicBezTo>
                  <a:close/>
                </a:path>
              </a:pathLst>
            </a:custGeom>
            <a:solidFill>
              <a:srgbClr val="5D35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3255;p58">
              <a:extLst>
                <a:ext uri="{FF2B5EF4-FFF2-40B4-BE49-F238E27FC236}">
                  <a16:creationId xmlns:a16="http://schemas.microsoft.com/office/drawing/2014/main" id="{7C5C54B4-1AA5-454F-BAB8-1EF074629703}"/>
                </a:ext>
              </a:extLst>
            </p:cNvPr>
            <p:cNvSpPr/>
            <p:nvPr/>
          </p:nvSpPr>
          <p:spPr>
            <a:xfrm>
              <a:off x="2263450" y="728825"/>
              <a:ext cx="140125" cy="106400"/>
            </a:xfrm>
            <a:custGeom>
              <a:avLst/>
              <a:gdLst/>
              <a:ahLst/>
              <a:cxnLst/>
              <a:rect l="l" t="t" r="r" b="b"/>
              <a:pathLst>
                <a:path w="5605" h="4256" extrusionOk="0">
                  <a:moveTo>
                    <a:pt x="4447" y="0"/>
                  </a:moveTo>
                  <a:cubicBezTo>
                    <a:pt x="4385" y="0"/>
                    <a:pt x="4324" y="17"/>
                    <a:pt x="4270" y="53"/>
                  </a:cubicBezTo>
                  <a:lnTo>
                    <a:pt x="1" y="1754"/>
                  </a:lnTo>
                  <a:lnTo>
                    <a:pt x="1035" y="4256"/>
                  </a:lnTo>
                  <a:lnTo>
                    <a:pt x="5271" y="2555"/>
                  </a:lnTo>
                  <a:cubicBezTo>
                    <a:pt x="5505" y="2421"/>
                    <a:pt x="5605" y="2188"/>
                    <a:pt x="5505" y="1921"/>
                  </a:cubicBezTo>
                  <a:lnTo>
                    <a:pt x="4871" y="320"/>
                  </a:lnTo>
                  <a:cubicBezTo>
                    <a:pt x="4798" y="124"/>
                    <a:pt x="4617" y="0"/>
                    <a:pt x="4447" y="0"/>
                  </a:cubicBezTo>
                  <a:close/>
                </a:path>
              </a:pathLst>
            </a:custGeom>
            <a:solidFill>
              <a:srgbClr val="5D35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3256;p58">
              <a:extLst>
                <a:ext uri="{FF2B5EF4-FFF2-40B4-BE49-F238E27FC236}">
                  <a16:creationId xmlns:a16="http://schemas.microsoft.com/office/drawing/2014/main" id="{683ABBCA-9CCF-467C-AEF8-70EC0ABA3B29}"/>
                </a:ext>
              </a:extLst>
            </p:cNvPr>
            <p:cNvSpPr/>
            <p:nvPr/>
          </p:nvSpPr>
          <p:spPr>
            <a:xfrm>
              <a:off x="2123350" y="632425"/>
              <a:ext cx="139300" cy="106075"/>
            </a:xfrm>
            <a:custGeom>
              <a:avLst/>
              <a:gdLst/>
              <a:ahLst/>
              <a:cxnLst/>
              <a:rect l="l" t="t" r="r" b="b"/>
              <a:pathLst>
                <a:path w="5572" h="4243" extrusionOk="0">
                  <a:moveTo>
                    <a:pt x="4438" y="1"/>
                  </a:moveTo>
                  <a:cubicBezTo>
                    <a:pt x="4374" y="1"/>
                    <a:pt x="4307" y="13"/>
                    <a:pt x="4237" y="39"/>
                  </a:cubicBezTo>
                  <a:lnTo>
                    <a:pt x="1" y="1741"/>
                  </a:lnTo>
                  <a:lnTo>
                    <a:pt x="1001" y="4242"/>
                  </a:lnTo>
                  <a:lnTo>
                    <a:pt x="5238" y="2541"/>
                  </a:lnTo>
                  <a:cubicBezTo>
                    <a:pt x="5505" y="2408"/>
                    <a:pt x="5571" y="2174"/>
                    <a:pt x="5505" y="1907"/>
                  </a:cubicBezTo>
                  <a:lnTo>
                    <a:pt x="4837" y="273"/>
                  </a:lnTo>
                  <a:cubicBezTo>
                    <a:pt x="4764" y="100"/>
                    <a:pt x="4617" y="1"/>
                    <a:pt x="4438" y="1"/>
                  </a:cubicBezTo>
                  <a:close/>
                </a:path>
              </a:pathLst>
            </a:custGeom>
            <a:solidFill>
              <a:srgbClr val="5D35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3257;p58">
              <a:extLst>
                <a:ext uri="{FF2B5EF4-FFF2-40B4-BE49-F238E27FC236}">
                  <a16:creationId xmlns:a16="http://schemas.microsoft.com/office/drawing/2014/main" id="{E8DA4FFF-ABC5-45E1-9822-3994E6DE7BF9}"/>
                </a:ext>
              </a:extLst>
            </p:cNvPr>
            <p:cNvSpPr/>
            <p:nvPr/>
          </p:nvSpPr>
          <p:spPr>
            <a:xfrm>
              <a:off x="2253450" y="983650"/>
              <a:ext cx="259375" cy="631825"/>
            </a:xfrm>
            <a:custGeom>
              <a:avLst/>
              <a:gdLst/>
              <a:ahLst/>
              <a:cxnLst/>
              <a:rect l="l" t="t" r="r" b="b"/>
              <a:pathLst>
                <a:path w="10375" h="25273" extrusionOk="0">
                  <a:moveTo>
                    <a:pt x="10374" y="0"/>
                  </a:moveTo>
                  <a:cubicBezTo>
                    <a:pt x="7372" y="1201"/>
                    <a:pt x="3736" y="2569"/>
                    <a:pt x="0" y="3903"/>
                  </a:cubicBezTo>
                  <a:cubicBezTo>
                    <a:pt x="801" y="4904"/>
                    <a:pt x="1168" y="6739"/>
                    <a:pt x="1168" y="6739"/>
                  </a:cubicBezTo>
                  <a:lnTo>
                    <a:pt x="3036" y="25018"/>
                  </a:lnTo>
                  <a:cubicBezTo>
                    <a:pt x="3036" y="25163"/>
                    <a:pt x="3157" y="25272"/>
                    <a:pt x="3287" y="25272"/>
                  </a:cubicBezTo>
                  <a:cubicBezTo>
                    <a:pt x="3338" y="25272"/>
                    <a:pt x="3390" y="25256"/>
                    <a:pt x="3436" y="25218"/>
                  </a:cubicBezTo>
                  <a:lnTo>
                    <a:pt x="5204" y="24151"/>
                  </a:lnTo>
                  <a:cubicBezTo>
                    <a:pt x="5504" y="23984"/>
                    <a:pt x="5671" y="23684"/>
                    <a:pt x="5771" y="23384"/>
                  </a:cubicBezTo>
                  <a:lnTo>
                    <a:pt x="10374" y="0"/>
                  </a:lnTo>
                  <a:close/>
                </a:path>
              </a:pathLst>
            </a:custGeom>
            <a:solidFill>
              <a:srgbClr val="F0E7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3258;p58">
              <a:extLst>
                <a:ext uri="{FF2B5EF4-FFF2-40B4-BE49-F238E27FC236}">
                  <a16:creationId xmlns:a16="http://schemas.microsoft.com/office/drawing/2014/main" id="{9597A5FE-9A98-4B04-AF8D-738DE6149A3A}"/>
                </a:ext>
              </a:extLst>
            </p:cNvPr>
            <p:cNvSpPr/>
            <p:nvPr/>
          </p:nvSpPr>
          <p:spPr>
            <a:xfrm>
              <a:off x="1806450" y="733775"/>
              <a:ext cx="1080800" cy="462550"/>
            </a:xfrm>
            <a:custGeom>
              <a:avLst/>
              <a:gdLst/>
              <a:ahLst/>
              <a:cxnLst/>
              <a:rect l="l" t="t" r="r" b="b"/>
              <a:pathLst>
                <a:path w="43232" h="18502" extrusionOk="0">
                  <a:moveTo>
                    <a:pt x="40104" y="0"/>
                  </a:moveTo>
                  <a:cubicBezTo>
                    <a:pt x="38491" y="0"/>
                    <a:pt x="36265" y="331"/>
                    <a:pt x="33391" y="1489"/>
                  </a:cubicBezTo>
                  <a:cubicBezTo>
                    <a:pt x="33391" y="1489"/>
                    <a:pt x="9808" y="10195"/>
                    <a:pt x="401" y="17201"/>
                  </a:cubicBezTo>
                  <a:lnTo>
                    <a:pt x="1" y="18135"/>
                  </a:lnTo>
                  <a:lnTo>
                    <a:pt x="1002" y="18501"/>
                  </a:lnTo>
                  <a:cubicBezTo>
                    <a:pt x="12643" y="17034"/>
                    <a:pt x="35660" y="6960"/>
                    <a:pt x="35660" y="6960"/>
                  </a:cubicBezTo>
                  <a:cubicBezTo>
                    <a:pt x="40096" y="5159"/>
                    <a:pt x="42031" y="2990"/>
                    <a:pt x="42865" y="1723"/>
                  </a:cubicBezTo>
                  <a:cubicBezTo>
                    <a:pt x="43232" y="1156"/>
                    <a:pt x="42898" y="355"/>
                    <a:pt x="42231" y="222"/>
                  </a:cubicBezTo>
                  <a:cubicBezTo>
                    <a:pt x="41707" y="103"/>
                    <a:pt x="41000" y="0"/>
                    <a:pt x="40104" y="0"/>
                  </a:cubicBezTo>
                  <a:close/>
                </a:path>
              </a:pathLst>
            </a:custGeom>
            <a:solidFill>
              <a:srgbClr val="F0E7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3259;p58">
              <a:extLst>
                <a:ext uri="{FF2B5EF4-FFF2-40B4-BE49-F238E27FC236}">
                  <a16:creationId xmlns:a16="http://schemas.microsoft.com/office/drawing/2014/main" id="{3C2BFF0D-4889-4B46-8AFB-1F0C36C6EB57}"/>
                </a:ext>
              </a:extLst>
            </p:cNvPr>
            <p:cNvSpPr/>
            <p:nvPr/>
          </p:nvSpPr>
          <p:spPr>
            <a:xfrm>
              <a:off x="1886525" y="496000"/>
              <a:ext cx="569600" cy="455975"/>
            </a:xfrm>
            <a:custGeom>
              <a:avLst/>
              <a:gdLst/>
              <a:ahLst/>
              <a:cxnLst/>
              <a:rect l="l" t="t" r="r" b="b"/>
              <a:pathLst>
                <a:path w="22784" h="18239" extrusionOk="0">
                  <a:moveTo>
                    <a:pt x="2588" y="0"/>
                  </a:moveTo>
                  <a:cubicBezTo>
                    <a:pt x="2505" y="0"/>
                    <a:pt x="2421" y="9"/>
                    <a:pt x="2335" y="26"/>
                  </a:cubicBezTo>
                  <a:lnTo>
                    <a:pt x="300" y="526"/>
                  </a:lnTo>
                  <a:cubicBezTo>
                    <a:pt x="100" y="626"/>
                    <a:pt x="0" y="826"/>
                    <a:pt x="134" y="993"/>
                  </a:cubicBezTo>
                  <a:lnTo>
                    <a:pt x="11442" y="15403"/>
                  </a:lnTo>
                  <a:cubicBezTo>
                    <a:pt x="11442" y="15403"/>
                    <a:pt x="12442" y="17005"/>
                    <a:pt x="12543" y="18239"/>
                  </a:cubicBezTo>
                  <a:cubicBezTo>
                    <a:pt x="16178" y="16604"/>
                    <a:pt x="19781" y="15070"/>
                    <a:pt x="22783" y="13869"/>
                  </a:cubicBezTo>
                  <a:lnTo>
                    <a:pt x="3269" y="193"/>
                  </a:lnTo>
                  <a:cubicBezTo>
                    <a:pt x="3047" y="69"/>
                    <a:pt x="2824" y="0"/>
                    <a:pt x="2588" y="0"/>
                  </a:cubicBezTo>
                  <a:close/>
                </a:path>
              </a:pathLst>
            </a:custGeom>
            <a:solidFill>
              <a:srgbClr val="F0E7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3260;p58">
              <a:extLst>
                <a:ext uri="{FF2B5EF4-FFF2-40B4-BE49-F238E27FC236}">
                  <a16:creationId xmlns:a16="http://schemas.microsoft.com/office/drawing/2014/main" id="{C87E9D34-61EF-4261-B387-4B524E3E760D}"/>
                </a:ext>
              </a:extLst>
            </p:cNvPr>
            <p:cNvSpPr/>
            <p:nvPr/>
          </p:nvSpPr>
          <p:spPr>
            <a:xfrm>
              <a:off x="1806450" y="733775"/>
              <a:ext cx="1076650" cy="462550"/>
            </a:xfrm>
            <a:custGeom>
              <a:avLst/>
              <a:gdLst/>
              <a:ahLst/>
              <a:cxnLst/>
              <a:rect l="l" t="t" r="r" b="b"/>
              <a:pathLst>
                <a:path w="43066" h="18502" extrusionOk="0">
                  <a:moveTo>
                    <a:pt x="40007" y="771"/>
                  </a:moveTo>
                  <a:cubicBezTo>
                    <a:pt x="40888" y="771"/>
                    <a:pt x="41561" y="878"/>
                    <a:pt x="42031" y="989"/>
                  </a:cubicBezTo>
                  <a:cubicBezTo>
                    <a:pt x="42098" y="1022"/>
                    <a:pt x="42164" y="1056"/>
                    <a:pt x="42198" y="1122"/>
                  </a:cubicBezTo>
                  <a:cubicBezTo>
                    <a:pt x="42231" y="1156"/>
                    <a:pt x="42231" y="1222"/>
                    <a:pt x="42198" y="1322"/>
                  </a:cubicBezTo>
                  <a:cubicBezTo>
                    <a:pt x="41497" y="2390"/>
                    <a:pt x="39696" y="4491"/>
                    <a:pt x="35360" y="6226"/>
                  </a:cubicBezTo>
                  <a:cubicBezTo>
                    <a:pt x="35093" y="6326"/>
                    <a:pt x="12543" y="16200"/>
                    <a:pt x="1068" y="17734"/>
                  </a:cubicBezTo>
                  <a:lnTo>
                    <a:pt x="1035" y="17701"/>
                  </a:lnTo>
                  <a:cubicBezTo>
                    <a:pt x="10342" y="10829"/>
                    <a:pt x="33425" y="2290"/>
                    <a:pt x="33692" y="2190"/>
                  </a:cubicBezTo>
                  <a:cubicBezTo>
                    <a:pt x="36419" y="1078"/>
                    <a:pt x="38513" y="771"/>
                    <a:pt x="40007" y="771"/>
                  </a:cubicBezTo>
                  <a:close/>
                  <a:moveTo>
                    <a:pt x="40104" y="0"/>
                  </a:moveTo>
                  <a:cubicBezTo>
                    <a:pt x="38491" y="0"/>
                    <a:pt x="36265" y="331"/>
                    <a:pt x="33391" y="1489"/>
                  </a:cubicBezTo>
                  <a:cubicBezTo>
                    <a:pt x="33391" y="1489"/>
                    <a:pt x="9808" y="10195"/>
                    <a:pt x="401" y="17201"/>
                  </a:cubicBezTo>
                  <a:lnTo>
                    <a:pt x="1" y="18135"/>
                  </a:lnTo>
                  <a:lnTo>
                    <a:pt x="1002" y="18501"/>
                  </a:lnTo>
                  <a:cubicBezTo>
                    <a:pt x="12643" y="17034"/>
                    <a:pt x="35660" y="6960"/>
                    <a:pt x="35660" y="6960"/>
                  </a:cubicBezTo>
                  <a:cubicBezTo>
                    <a:pt x="40096" y="5159"/>
                    <a:pt x="42031" y="2990"/>
                    <a:pt x="42865" y="1723"/>
                  </a:cubicBezTo>
                  <a:cubicBezTo>
                    <a:pt x="43032" y="1456"/>
                    <a:pt x="43065" y="1122"/>
                    <a:pt x="42932" y="822"/>
                  </a:cubicBezTo>
                  <a:cubicBezTo>
                    <a:pt x="42798" y="522"/>
                    <a:pt x="42565" y="288"/>
                    <a:pt x="42231" y="222"/>
                  </a:cubicBezTo>
                  <a:cubicBezTo>
                    <a:pt x="41707" y="103"/>
                    <a:pt x="41000" y="0"/>
                    <a:pt x="40104" y="0"/>
                  </a:cubicBezTo>
                  <a:close/>
                </a:path>
              </a:pathLst>
            </a:custGeom>
            <a:solidFill>
              <a:srgbClr val="6A90A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3261;p58">
              <a:extLst>
                <a:ext uri="{FF2B5EF4-FFF2-40B4-BE49-F238E27FC236}">
                  <a16:creationId xmlns:a16="http://schemas.microsoft.com/office/drawing/2014/main" id="{A58CACC7-7DB3-466B-9381-D66EBD440415}"/>
                </a:ext>
              </a:extLst>
            </p:cNvPr>
            <p:cNvSpPr/>
            <p:nvPr/>
          </p:nvSpPr>
          <p:spPr>
            <a:xfrm>
              <a:off x="1827300" y="1143750"/>
              <a:ext cx="113450" cy="253225"/>
            </a:xfrm>
            <a:custGeom>
              <a:avLst/>
              <a:gdLst/>
              <a:ahLst/>
              <a:cxnLst/>
              <a:rect l="l" t="t" r="r" b="b"/>
              <a:pathLst>
                <a:path w="4538" h="10129" extrusionOk="0">
                  <a:moveTo>
                    <a:pt x="4537" y="1"/>
                  </a:moveTo>
                  <a:cubicBezTo>
                    <a:pt x="3570" y="568"/>
                    <a:pt x="2136" y="1235"/>
                    <a:pt x="1" y="1969"/>
                  </a:cubicBezTo>
                  <a:lnTo>
                    <a:pt x="968" y="9808"/>
                  </a:lnTo>
                  <a:cubicBezTo>
                    <a:pt x="995" y="10021"/>
                    <a:pt x="1150" y="10128"/>
                    <a:pt x="1347" y="10128"/>
                  </a:cubicBezTo>
                  <a:cubicBezTo>
                    <a:pt x="1397" y="10128"/>
                    <a:pt x="1449" y="10122"/>
                    <a:pt x="1502" y="10108"/>
                  </a:cubicBezTo>
                  <a:lnTo>
                    <a:pt x="2369" y="9608"/>
                  </a:lnTo>
                  <a:cubicBezTo>
                    <a:pt x="2569" y="9474"/>
                    <a:pt x="2703" y="9308"/>
                    <a:pt x="2736" y="9107"/>
                  </a:cubicBezTo>
                  <a:lnTo>
                    <a:pt x="4537" y="1"/>
                  </a:lnTo>
                  <a:close/>
                </a:path>
              </a:pathLst>
            </a:custGeom>
            <a:solidFill>
              <a:srgbClr val="6A90A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3262;p58">
              <a:extLst>
                <a:ext uri="{FF2B5EF4-FFF2-40B4-BE49-F238E27FC236}">
                  <a16:creationId xmlns:a16="http://schemas.microsoft.com/office/drawing/2014/main" id="{9D08A357-BF94-4F05-ACFA-4CDA90FFFB78}"/>
                </a:ext>
              </a:extLst>
            </p:cNvPr>
            <p:cNvSpPr/>
            <p:nvPr/>
          </p:nvSpPr>
          <p:spPr>
            <a:xfrm>
              <a:off x="1729475" y="1117075"/>
              <a:ext cx="243800" cy="102000"/>
            </a:xfrm>
            <a:custGeom>
              <a:avLst/>
              <a:gdLst/>
              <a:ahLst/>
              <a:cxnLst/>
              <a:rect l="l" t="t" r="r" b="b"/>
              <a:pathLst>
                <a:path w="9752" h="4080" extrusionOk="0">
                  <a:moveTo>
                    <a:pt x="9451" y="1"/>
                  </a:moveTo>
                  <a:cubicBezTo>
                    <a:pt x="8250" y="167"/>
                    <a:pt x="5382" y="868"/>
                    <a:pt x="211" y="3703"/>
                  </a:cubicBezTo>
                  <a:cubicBezTo>
                    <a:pt x="1" y="3824"/>
                    <a:pt x="89" y="4080"/>
                    <a:pt x="304" y="4080"/>
                  </a:cubicBezTo>
                  <a:cubicBezTo>
                    <a:pt x="327" y="4080"/>
                    <a:pt x="352" y="4077"/>
                    <a:pt x="378" y="4070"/>
                  </a:cubicBezTo>
                  <a:cubicBezTo>
                    <a:pt x="6049" y="2636"/>
                    <a:pt x="8584" y="1068"/>
                    <a:pt x="9585" y="367"/>
                  </a:cubicBezTo>
                  <a:cubicBezTo>
                    <a:pt x="9751" y="234"/>
                    <a:pt x="9618" y="1"/>
                    <a:pt x="9451" y="1"/>
                  </a:cubicBezTo>
                  <a:close/>
                </a:path>
              </a:pathLst>
            </a:custGeom>
            <a:solidFill>
              <a:srgbClr val="5D35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3263;p58">
              <a:extLst>
                <a:ext uri="{FF2B5EF4-FFF2-40B4-BE49-F238E27FC236}">
                  <a16:creationId xmlns:a16="http://schemas.microsoft.com/office/drawing/2014/main" id="{47E776CB-275A-4185-B29F-CDBFAF192AF9}"/>
                </a:ext>
              </a:extLst>
            </p:cNvPr>
            <p:cNvSpPr/>
            <p:nvPr/>
          </p:nvSpPr>
          <p:spPr>
            <a:xfrm>
              <a:off x="1694725" y="989050"/>
              <a:ext cx="238525" cy="178925"/>
            </a:xfrm>
            <a:custGeom>
              <a:avLst/>
              <a:gdLst/>
              <a:ahLst/>
              <a:cxnLst/>
              <a:rect l="l" t="t" r="r" b="b"/>
              <a:pathLst>
                <a:path w="9541" h="7157" extrusionOk="0">
                  <a:moveTo>
                    <a:pt x="1501" y="0"/>
                  </a:moveTo>
                  <a:cubicBezTo>
                    <a:pt x="1431" y="0"/>
                    <a:pt x="1363" y="8"/>
                    <a:pt x="1301" y="18"/>
                  </a:cubicBezTo>
                  <a:lnTo>
                    <a:pt x="367" y="285"/>
                  </a:lnTo>
                  <a:cubicBezTo>
                    <a:pt x="134" y="351"/>
                    <a:pt x="0" y="652"/>
                    <a:pt x="167" y="852"/>
                  </a:cubicBezTo>
                  <a:lnTo>
                    <a:pt x="4937" y="7156"/>
                  </a:lnTo>
                  <a:cubicBezTo>
                    <a:pt x="6972" y="6189"/>
                    <a:pt x="8506" y="5689"/>
                    <a:pt x="9540" y="5422"/>
                  </a:cubicBezTo>
                  <a:lnTo>
                    <a:pt x="1935" y="151"/>
                  </a:lnTo>
                  <a:cubicBezTo>
                    <a:pt x="1820" y="36"/>
                    <a:pt x="1657" y="0"/>
                    <a:pt x="1501" y="0"/>
                  </a:cubicBezTo>
                  <a:close/>
                </a:path>
              </a:pathLst>
            </a:custGeom>
            <a:solidFill>
              <a:srgbClr val="6A90A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3264;p58">
              <a:extLst>
                <a:ext uri="{FF2B5EF4-FFF2-40B4-BE49-F238E27FC236}">
                  <a16:creationId xmlns:a16="http://schemas.microsoft.com/office/drawing/2014/main" id="{908E5510-85B7-4A11-A3FC-421D663B3792}"/>
                </a:ext>
              </a:extLst>
            </p:cNvPr>
            <p:cNvSpPr/>
            <p:nvPr/>
          </p:nvSpPr>
          <p:spPr>
            <a:xfrm>
              <a:off x="2689600" y="745975"/>
              <a:ext cx="94250" cy="140950"/>
            </a:xfrm>
            <a:custGeom>
              <a:avLst/>
              <a:gdLst/>
              <a:ahLst/>
              <a:cxnLst/>
              <a:rect l="l" t="t" r="r" b="b"/>
              <a:pathLst>
                <a:path w="3770" h="5638" extrusionOk="0">
                  <a:moveTo>
                    <a:pt x="1034" y="1"/>
                  </a:moveTo>
                  <a:cubicBezTo>
                    <a:pt x="701" y="67"/>
                    <a:pt x="334" y="201"/>
                    <a:pt x="0" y="301"/>
                  </a:cubicBezTo>
                  <a:cubicBezTo>
                    <a:pt x="1435" y="1869"/>
                    <a:pt x="2002" y="4137"/>
                    <a:pt x="2168" y="5638"/>
                  </a:cubicBezTo>
                  <a:cubicBezTo>
                    <a:pt x="2502" y="5471"/>
                    <a:pt x="2836" y="5304"/>
                    <a:pt x="3102" y="5138"/>
                  </a:cubicBezTo>
                  <a:cubicBezTo>
                    <a:pt x="3770" y="2035"/>
                    <a:pt x="2035" y="668"/>
                    <a:pt x="1034" y="1"/>
                  </a:cubicBezTo>
                  <a:close/>
                </a:path>
              </a:pathLst>
            </a:custGeom>
            <a:solidFill>
              <a:srgbClr val="5D35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3265;p58">
              <a:extLst>
                <a:ext uri="{FF2B5EF4-FFF2-40B4-BE49-F238E27FC236}">
                  <a16:creationId xmlns:a16="http://schemas.microsoft.com/office/drawing/2014/main" id="{9C8E7D6C-3468-4446-A827-CB2C61B0DA6A}"/>
                </a:ext>
              </a:extLst>
            </p:cNvPr>
            <p:cNvSpPr/>
            <p:nvPr/>
          </p:nvSpPr>
          <p:spPr>
            <a:xfrm>
              <a:off x="2252625" y="1066200"/>
              <a:ext cx="124275" cy="549750"/>
            </a:xfrm>
            <a:custGeom>
              <a:avLst/>
              <a:gdLst/>
              <a:ahLst/>
              <a:cxnLst/>
              <a:rect l="l" t="t" r="r" b="b"/>
              <a:pathLst>
                <a:path w="4971" h="21990" extrusionOk="0">
                  <a:moveTo>
                    <a:pt x="1901" y="1"/>
                  </a:moveTo>
                  <a:cubicBezTo>
                    <a:pt x="1301" y="201"/>
                    <a:pt x="667" y="434"/>
                    <a:pt x="0" y="668"/>
                  </a:cubicBezTo>
                  <a:cubicBezTo>
                    <a:pt x="801" y="1669"/>
                    <a:pt x="1168" y="3503"/>
                    <a:pt x="1168" y="3503"/>
                  </a:cubicBezTo>
                  <a:lnTo>
                    <a:pt x="3036" y="21750"/>
                  </a:lnTo>
                  <a:cubicBezTo>
                    <a:pt x="3036" y="21896"/>
                    <a:pt x="3179" y="21989"/>
                    <a:pt x="3321" y="21989"/>
                  </a:cubicBezTo>
                  <a:cubicBezTo>
                    <a:pt x="3373" y="21989"/>
                    <a:pt x="3424" y="21977"/>
                    <a:pt x="3469" y="21950"/>
                  </a:cubicBezTo>
                  <a:lnTo>
                    <a:pt x="4970" y="21082"/>
                  </a:lnTo>
                  <a:cubicBezTo>
                    <a:pt x="4904" y="21049"/>
                    <a:pt x="4904" y="21016"/>
                    <a:pt x="4904" y="20949"/>
                  </a:cubicBezTo>
                  <a:lnTo>
                    <a:pt x="3036" y="2736"/>
                  </a:lnTo>
                  <a:cubicBezTo>
                    <a:pt x="3036" y="2736"/>
                    <a:pt x="2702" y="1001"/>
                    <a:pt x="1901" y="1"/>
                  </a:cubicBezTo>
                  <a:close/>
                </a:path>
              </a:pathLst>
            </a:custGeom>
            <a:solidFill>
              <a:srgbClr val="6A90A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3266;p58">
              <a:extLst>
                <a:ext uri="{FF2B5EF4-FFF2-40B4-BE49-F238E27FC236}">
                  <a16:creationId xmlns:a16="http://schemas.microsoft.com/office/drawing/2014/main" id="{13B4446C-F595-4956-9825-A88EE934AB3E}"/>
                </a:ext>
              </a:extLst>
            </p:cNvPr>
            <p:cNvSpPr/>
            <p:nvPr/>
          </p:nvSpPr>
          <p:spPr>
            <a:xfrm>
              <a:off x="1886525" y="499975"/>
              <a:ext cx="361100" cy="452000"/>
            </a:xfrm>
            <a:custGeom>
              <a:avLst/>
              <a:gdLst/>
              <a:ahLst/>
              <a:cxnLst/>
              <a:rect l="l" t="t" r="r" b="b"/>
              <a:pathLst>
                <a:path w="14444" h="18080" extrusionOk="0">
                  <a:moveTo>
                    <a:pt x="1968" y="0"/>
                  </a:moveTo>
                  <a:lnTo>
                    <a:pt x="300" y="400"/>
                  </a:lnTo>
                  <a:cubicBezTo>
                    <a:pt x="100" y="467"/>
                    <a:pt x="0" y="701"/>
                    <a:pt x="134" y="834"/>
                  </a:cubicBezTo>
                  <a:lnTo>
                    <a:pt x="11475" y="15244"/>
                  </a:lnTo>
                  <a:cubicBezTo>
                    <a:pt x="11475" y="15244"/>
                    <a:pt x="12476" y="16846"/>
                    <a:pt x="12609" y="18080"/>
                  </a:cubicBezTo>
                  <a:cubicBezTo>
                    <a:pt x="13210" y="17813"/>
                    <a:pt x="13843" y="17546"/>
                    <a:pt x="14444" y="17246"/>
                  </a:cubicBezTo>
                  <a:cubicBezTo>
                    <a:pt x="14277" y="16012"/>
                    <a:pt x="13310" y="14511"/>
                    <a:pt x="13310" y="14511"/>
                  </a:cubicBezTo>
                  <a:lnTo>
                    <a:pt x="2002" y="67"/>
                  </a:lnTo>
                  <a:cubicBezTo>
                    <a:pt x="2002" y="34"/>
                    <a:pt x="1968" y="34"/>
                    <a:pt x="1968" y="0"/>
                  </a:cubicBezTo>
                  <a:close/>
                </a:path>
              </a:pathLst>
            </a:custGeom>
            <a:solidFill>
              <a:srgbClr val="6A90A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8" name="TextBox 27">
            <a:extLst>
              <a:ext uri="{FF2B5EF4-FFF2-40B4-BE49-F238E27FC236}">
                <a16:creationId xmlns:a16="http://schemas.microsoft.com/office/drawing/2014/main" id="{A69E5B9B-2742-410F-9628-D70596D76446}"/>
              </a:ext>
            </a:extLst>
          </p:cNvPr>
          <p:cNvSpPr txBox="1"/>
          <p:nvPr/>
        </p:nvSpPr>
        <p:spPr>
          <a:xfrm>
            <a:off x="1216614" y="2354618"/>
            <a:ext cx="16374719" cy="7293663"/>
          </a:xfrm>
          <a:prstGeom prst="rect">
            <a:avLst/>
          </a:prstGeom>
          <a:noFill/>
        </p:spPr>
        <p:txBody>
          <a:bodyPr wrap="square">
            <a:spAutoFit/>
          </a:bodyPr>
          <a:lstStyle/>
          <a:p>
            <a:pPr algn="ctr">
              <a:lnSpc>
                <a:spcPct val="150000"/>
              </a:lnSpc>
              <a:spcBef>
                <a:spcPts val="300"/>
              </a:spcBef>
              <a:spcAft>
                <a:spcPts val="300"/>
              </a:spcAft>
            </a:pPr>
            <a:r>
              <a:rPr lang="en-US" sz="4000" b="1" i="1" u="sng" dirty="0">
                <a:solidFill>
                  <a:srgbClr val="FF0000"/>
                </a:solidFill>
                <a:latin typeface="Arial" panose="020B0604020202020204" pitchFamily="34" charset="0"/>
                <a:ea typeface="Times New Roman" panose="02020603050405020304" pitchFamily="18" charset="0"/>
                <a:cs typeface="Arial" panose="020B0604020202020204" pitchFamily="34" charset="0"/>
              </a:rPr>
              <a:t>Trả lời </a:t>
            </a:r>
          </a:p>
          <a:p>
            <a:pPr marL="0" marR="0" lvl="0" indent="0" algn="just" defTabSz="914400" rtl="0" eaLnBrk="1" fontAlgn="auto" latinLnBrk="0" hangingPunct="1">
              <a:lnSpc>
                <a:spcPct val="150000"/>
              </a:lnSpc>
              <a:spcBef>
                <a:spcPts val="300"/>
              </a:spcBef>
              <a:spcAft>
                <a:spcPts val="300"/>
              </a:spcAft>
              <a:buClrTx/>
              <a:buSzTx/>
              <a:buFontTx/>
              <a:buNone/>
              <a:tabLst/>
              <a:defRPr/>
            </a:pPr>
            <a:r>
              <a:rPr kumimoji="0" lang="vi-VN" sz="3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a) Khi va chạm, hướng của hợp lực hướng lên (ngược chiều chuyển động). </a:t>
            </a:r>
          </a:p>
          <a:p>
            <a:pPr marL="0" marR="0" lvl="0" indent="0" algn="just" defTabSz="914400" rtl="0" eaLnBrk="1" fontAlgn="auto" latinLnBrk="0" hangingPunct="1">
              <a:lnSpc>
                <a:spcPct val="150000"/>
              </a:lnSpc>
              <a:spcBef>
                <a:spcPts val="300"/>
              </a:spcBef>
              <a:spcAft>
                <a:spcPts val="300"/>
              </a:spcAft>
              <a:buClrTx/>
              <a:buSzTx/>
              <a:buFontTx/>
              <a:buNone/>
              <a:tabLst/>
              <a:defRPr/>
            </a:pPr>
            <a:r>
              <a:rPr kumimoji="0" lang="vi-VN" sz="3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b) Khi cốc thủy tinh rơi xuống đệm cao su, thời gian tiếp xúc của cốc với đệm khá dài nên vật đủ thời gian để thay đổi vận tốc về giá trị nhỏ hơn, dẫn đến gia tốc sẽ nhỏ, khi đó hợp lực tác dụng lên cốc sẽ nhỏ đi rất nhiều và làm cho cốc không bị vỡ. Ngược lại nếu cốc rơi xuống mặt sàn cứng, thời gian va chạm là quá nhỏ dẫn đến gia tốc lớn, hợp lực tác dụng lên cốc lớn và làm cho cốc bị vỡ</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27" name="Picture 13">
            <a:extLst>
              <a:ext uri="{FF2B5EF4-FFF2-40B4-BE49-F238E27FC236}">
                <a16:creationId xmlns:a16="http://schemas.microsoft.com/office/drawing/2014/main" id="{48EFDF5B-6824-455A-87EA-C9B66B6454A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51238" b="61334"/>
          <a:stretch>
            <a:fillRect/>
          </a:stretch>
        </p:blipFill>
        <p:spPr>
          <a:xfrm>
            <a:off x="14674079" y="9066641"/>
            <a:ext cx="1889698" cy="693436"/>
          </a:xfrm>
          <a:prstGeom prst="rect">
            <a:avLst/>
          </a:prstGeom>
        </p:spPr>
      </p:pic>
      <p:sp>
        <p:nvSpPr>
          <p:cNvPr id="32" name="TextBox 31">
            <a:extLst>
              <a:ext uri="{FF2B5EF4-FFF2-40B4-BE49-F238E27FC236}">
                <a16:creationId xmlns:a16="http://schemas.microsoft.com/office/drawing/2014/main" id="{35E3559E-18A0-409E-A992-16573796B6D6}"/>
              </a:ext>
            </a:extLst>
          </p:cNvPr>
          <p:cNvSpPr txBox="1"/>
          <p:nvPr/>
        </p:nvSpPr>
        <p:spPr>
          <a:xfrm>
            <a:off x="3411873" y="613802"/>
            <a:ext cx="5046327" cy="1306255"/>
          </a:xfrm>
          <a:prstGeom prst="rect">
            <a:avLst/>
          </a:prstGeom>
          <a:noFill/>
        </p:spPr>
        <p:txBody>
          <a:bodyPr wrap="square">
            <a:spAutoFit/>
          </a:bodyPr>
          <a:lstStyle/>
          <a:p>
            <a:pPr>
              <a:lnSpc>
                <a:spcPct val="150000"/>
              </a:lnSpc>
              <a:spcBef>
                <a:spcPts val="1200"/>
              </a:spcBef>
              <a:spcAft>
                <a:spcPts val="300"/>
              </a:spcAft>
            </a:pPr>
            <a:r>
              <a:rPr lang="en-US" sz="6000" b="1" dirty="0">
                <a:solidFill>
                  <a:srgbClr val="4C393B"/>
                </a:solidFill>
                <a:effectLst/>
                <a:latin typeface="Arial" panose="020B0604020202020204" pitchFamily="34" charset="0"/>
                <a:ea typeface="Times New Roman" panose="02020603050405020304" pitchFamily="18" charset="0"/>
                <a:cs typeface="Arial" panose="020B0604020202020204" pitchFamily="34" charset="0"/>
              </a:rPr>
              <a:t>LUYỆN TẬP</a:t>
            </a:r>
            <a:endParaRPr lang="en-US" sz="4800" dirty="0">
              <a:solidFill>
                <a:srgbClr val="4C393B"/>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33" name="Picture 32" descr="Text, letter&#10;&#10;Description automatically generated">
            <a:extLst>
              <a:ext uri="{FF2B5EF4-FFF2-40B4-BE49-F238E27FC236}">
                <a16:creationId xmlns:a16="http://schemas.microsoft.com/office/drawing/2014/main" id="{8A44F9C9-7E3D-4D67-BA9A-3710ABE526C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4114" y="256345"/>
            <a:ext cx="2086533" cy="1892438"/>
          </a:xfrm>
          <a:prstGeom prst="rect">
            <a:avLst/>
          </a:prstGeom>
        </p:spPr>
      </p:pic>
    </p:spTree>
    <p:extLst>
      <p:ext uri="{BB962C8B-B14F-4D97-AF65-F5344CB8AC3E}">
        <p14:creationId xmlns:p14="http://schemas.microsoft.com/office/powerpoint/2010/main" val="149484426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28">
                                            <p:txEl>
                                              <p:pRg st="0" end="0"/>
                                            </p:txEl>
                                          </p:spTgt>
                                        </p:tgtEl>
                                        <p:attrNameLst>
                                          <p:attrName>style.visibility</p:attrName>
                                        </p:attrNameLst>
                                      </p:cBhvr>
                                      <p:to>
                                        <p:strVal val="visible"/>
                                      </p:to>
                                    </p:set>
                                    <p:anim calcmode="lin" valueType="num">
                                      <p:cBhvr>
                                        <p:cTn id="7" dur="500" fill="hold"/>
                                        <p:tgtEl>
                                          <p:spTgt spid="28">
                                            <p:txEl>
                                              <p:pRg st="0" end="0"/>
                                            </p:txEl>
                                          </p:spTgt>
                                        </p:tgtEl>
                                        <p:attrNameLst>
                                          <p:attrName>ppt_w</p:attrName>
                                        </p:attrNameLst>
                                      </p:cBhvr>
                                      <p:tavLst>
                                        <p:tav tm="0">
                                          <p:val>
                                            <p:strVal val="#ppt_w+.3"/>
                                          </p:val>
                                        </p:tav>
                                        <p:tav tm="100000">
                                          <p:val>
                                            <p:strVal val="#ppt_w"/>
                                          </p:val>
                                        </p:tav>
                                      </p:tavLst>
                                    </p:anim>
                                    <p:anim calcmode="lin" valueType="num">
                                      <p:cBhvr>
                                        <p:cTn id="8" dur="500" fill="hold"/>
                                        <p:tgtEl>
                                          <p:spTgt spid="28">
                                            <p:txEl>
                                              <p:pRg st="0" end="0"/>
                                            </p:txEl>
                                          </p:spTgt>
                                        </p:tgtEl>
                                        <p:attrNameLst>
                                          <p:attrName>ppt_h</p:attrName>
                                        </p:attrNameLst>
                                      </p:cBhvr>
                                      <p:tavLst>
                                        <p:tav tm="0">
                                          <p:val>
                                            <p:strVal val="#ppt_h"/>
                                          </p:val>
                                        </p:tav>
                                        <p:tav tm="100000">
                                          <p:val>
                                            <p:strVal val="#ppt_h"/>
                                          </p:val>
                                        </p:tav>
                                      </p:tavLst>
                                    </p:anim>
                                    <p:animEffect transition="in" filter="fade">
                                      <p:cBhvr>
                                        <p:cTn id="9" dur="500"/>
                                        <p:tgtEl>
                                          <p:spTgt spid="28">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28">
                                            <p:txEl>
                                              <p:pRg st="1" end="1"/>
                                            </p:txEl>
                                          </p:spTgt>
                                        </p:tgtEl>
                                        <p:attrNameLst>
                                          <p:attrName>style.visibility</p:attrName>
                                        </p:attrNameLst>
                                      </p:cBhvr>
                                      <p:to>
                                        <p:strVal val="visible"/>
                                      </p:to>
                                    </p:set>
                                    <p:anim calcmode="lin" valueType="num">
                                      <p:cBhvr>
                                        <p:cTn id="14" dur="500" fill="hold"/>
                                        <p:tgtEl>
                                          <p:spTgt spid="28">
                                            <p:txEl>
                                              <p:pRg st="1" end="1"/>
                                            </p:txEl>
                                          </p:spTgt>
                                        </p:tgtEl>
                                        <p:attrNameLst>
                                          <p:attrName>ppt_w</p:attrName>
                                        </p:attrNameLst>
                                      </p:cBhvr>
                                      <p:tavLst>
                                        <p:tav tm="0">
                                          <p:val>
                                            <p:strVal val="#ppt_w+.3"/>
                                          </p:val>
                                        </p:tav>
                                        <p:tav tm="100000">
                                          <p:val>
                                            <p:strVal val="#ppt_w"/>
                                          </p:val>
                                        </p:tav>
                                      </p:tavLst>
                                    </p:anim>
                                    <p:anim calcmode="lin" valueType="num">
                                      <p:cBhvr>
                                        <p:cTn id="15" dur="500" fill="hold"/>
                                        <p:tgtEl>
                                          <p:spTgt spid="28">
                                            <p:txEl>
                                              <p:pRg st="1" end="1"/>
                                            </p:txEl>
                                          </p:spTgt>
                                        </p:tgtEl>
                                        <p:attrNameLst>
                                          <p:attrName>ppt_h</p:attrName>
                                        </p:attrNameLst>
                                      </p:cBhvr>
                                      <p:tavLst>
                                        <p:tav tm="0">
                                          <p:val>
                                            <p:strVal val="#ppt_h"/>
                                          </p:val>
                                        </p:tav>
                                        <p:tav tm="100000">
                                          <p:val>
                                            <p:strVal val="#ppt_h"/>
                                          </p:val>
                                        </p:tav>
                                      </p:tavLst>
                                    </p:anim>
                                    <p:animEffect transition="in" filter="fade">
                                      <p:cBhvr>
                                        <p:cTn id="16" dur="500"/>
                                        <p:tgtEl>
                                          <p:spTgt spid="28">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0" presetClass="entr" presetSubtype="0" decel="100000" fill="hold" grpId="0" nodeType="clickEffect">
                                  <p:stCondLst>
                                    <p:cond delay="0"/>
                                  </p:stCondLst>
                                  <p:childTnLst>
                                    <p:set>
                                      <p:cBhvr>
                                        <p:cTn id="20" dur="1" fill="hold">
                                          <p:stCondLst>
                                            <p:cond delay="0"/>
                                          </p:stCondLst>
                                        </p:cTn>
                                        <p:tgtEl>
                                          <p:spTgt spid="28">
                                            <p:txEl>
                                              <p:pRg st="2" end="2"/>
                                            </p:txEl>
                                          </p:spTgt>
                                        </p:tgtEl>
                                        <p:attrNameLst>
                                          <p:attrName>style.visibility</p:attrName>
                                        </p:attrNameLst>
                                      </p:cBhvr>
                                      <p:to>
                                        <p:strVal val="visible"/>
                                      </p:to>
                                    </p:set>
                                    <p:anim calcmode="lin" valueType="num">
                                      <p:cBhvr>
                                        <p:cTn id="21" dur="500" fill="hold"/>
                                        <p:tgtEl>
                                          <p:spTgt spid="28">
                                            <p:txEl>
                                              <p:pRg st="2" end="2"/>
                                            </p:txEl>
                                          </p:spTgt>
                                        </p:tgtEl>
                                        <p:attrNameLst>
                                          <p:attrName>ppt_w</p:attrName>
                                        </p:attrNameLst>
                                      </p:cBhvr>
                                      <p:tavLst>
                                        <p:tav tm="0">
                                          <p:val>
                                            <p:strVal val="#ppt_w+.3"/>
                                          </p:val>
                                        </p:tav>
                                        <p:tav tm="100000">
                                          <p:val>
                                            <p:strVal val="#ppt_w"/>
                                          </p:val>
                                        </p:tav>
                                      </p:tavLst>
                                    </p:anim>
                                    <p:anim calcmode="lin" valueType="num">
                                      <p:cBhvr>
                                        <p:cTn id="22" dur="500" fill="hold"/>
                                        <p:tgtEl>
                                          <p:spTgt spid="28">
                                            <p:txEl>
                                              <p:pRg st="2" end="2"/>
                                            </p:txEl>
                                          </p:spTgt>
                                        </p:tgtEl>
                                        <p:attrNameLst>
                                          <p:attrName>ppt_h</p:attrName>
                                        </p:attrNameLst>
                                      </p:cBhvr>
                                      <p:tavLst>
                                        <p:tav tm="0">
                                          <p:val>
                                            <p:strVal val="#ppt_h"/>
                                          </p:val>
                                        </p:tav>
                                        <p:tav tm="100000">
                                          <p:val>
                                            <p:strVal val="#ppt_h"/>
                                          </p:val>
                                        </p:tav>
                                      </p:tavLst>
                                    </p:anim>
                                    <p:animEffect transition="in" filter="fade">
                                      <p:cBhvr>
                                        <p:cTn id="23" dur="500"/>
                                        <p:tgtEl>
                                          <p:spTgt spid="2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4EFEA"/>
        </a:solidFill>
        <a:effectLst/>
      </p:bgPr>
    </p:bg>
    <p:spTree>
      <p:nvGrpSpPr>
        <p:cNvPr id="1" name=""/>
        <p:cNvGrpSpPr/>
        <p:nvPr/>
      </p:nvGrpSpPr>
      <p:grpSpPr>
        <a:xfrm>
          <a:off x="0" y="0"/>
          <a:ext cx="0" cy="0"/>
          <a:chOff x="0" y="0"/>
          <a:chExt cx="0" cy="0"/>
        </a:xfrm>
      </p:grpSpPr>
      <p:grpSp>
        <p:nvGrpSpPr>
          <p:cNvPr id="9" name="Group 9"/>
          <p:cNvGrpSpPr/>
          <p:nvPr/>
        </p:nvGrpSpPr>
        <p:grpSpPr>
          <a:xfrm>
            <a:off x="0" y="0"/>
            <a:ext cx="630133" cy="10287000"/>
            <a:chOff x="0" y="0"/>
            <a:chExt cx="165961" cy="2709333"/>
          </a:xfrm>
        </p:grpSpPr>
        <p:sp>
          <p:nvSpPr>
            <p:cNvPr id="10" name="Freeform 10"/>
            <p:cNvSpPr/>
            <p:nvPr/>
          </p:nvSpPr>
          <p:spPr>
            <a:xfrm>
              <a:off x="0" y="0"/>
              <a:ext cx="165961" cy="2709333"/>
            </a:xfrm>
            <a:custGeom>
              <a:avLst/>
              <a:gdLst/>
              <a:ahLst/>
              <a:cxnLst/>
              <a:rect l="l" t="t" r="r" b="b"/>
              <a:pathLst>
                <a:path w="165961" h="2709333">
                  <a:moveTo>
                    <a:pt x="0" y="0"/>
                  </a:moveTo>
                  <a:lnTo>
                    <a:pt x="165961" y="0"/>
                  </a:lnTo>
                  <a:lnTo>
                    <a:pt x="165961" y="2709333"/>
                  </a:lnTo>
                  <a:lnTo>
                    <a:pt x="0" y="2709333"/>
                  </a:lnTo>
                  <a:close/>
                </a:path>
              </a:pathLst>
            </a:custGeom>
            <a:solidFill>
              <a:srgbClr val="816456"/>
            </a:solidFill>
          </p:spPr>
        </p:sp>
        <p:sp>
          <p:nvSpPr>
            <p:cNvPr id="11" name="TextBox 11"/>
            <p:cNvSpPr txBox="1"/>
            <p:nvPr/>
          </p:nvSpPr>
          <p:spPr>
            <a:xfrm>
              <a:off x="0" y="-66675"/>
              <a:ext cx="812800" cy="879475"/>
            </a:xfrm>
            <a:prstGeom prst="rect">
              <a:avLst/>
            </a:prstGeom>
          </p:spPr>
          <p:txBody>
            <a:bodyPr lIns="50800" tIns="50800" rIns="50800" bIns="50800" rtlCol="0" anchor="ctr"/>
            <a:lstStyle/>
            <a:p>
              <a:pPr marL="0" marR="0" lvl="0" indent="0" algn="ctr" defTabSz="914400" rtl="0" eaLnBrk="1" fontAlgn="auto" latinLnBrk="0" hangingPunct="1">
                <a:lnSpc>
                  <a:spcPts val="34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33" name="Picture 16">
            <a:extLst>
              <a:ext uri="{FF2B5EF4-FFF2-40B4-BE49-F238E27FC236}">
                <a16:creationId xmlns:a16="http://schemas.microsoft.com/office/drawing/2014/main" id="{EBB1E625-C8CD-40BB-AD84-57696D90277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940045">
            <a:off x="16450096" y="8425776"/>
            <a:ext cx="1277963" cy="1266781"/>
          </a:xfrm>
          <a:prstGeom prst="rect">
            <a:avLst/>
          </a:prstGeom>
        </p:spPr>
      </p:pic>
      <p:pic>
        <p:nvPicPr>
          <p:cNvPr id="34" name="Picture 16">
            <a:extLst>
              <a:ext uri="{FF2B5EF4-FFF2-40B4-BE49-F238E27FC236}">
                <a16:creationId xmlns:a16="http://schemas.microsoft.com/office/drawing/2014/main" id="{935CAC92-93AC-4391-AB98-EFD9BA6F516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5854481">
            <a:off x="13289987" y="9103116"/>
            <a:ext cx="852025" cy="844570"/>
          </a:xfrm>
          <a:prstGeom prst="rect">
            <a:avLst/>
          </a:prstGeom>
        </p:spPr>
      </p:pic>
      <p:sp>
        <p:nvSpPr>
          <p:cNvPr id="12" name="Google Shape;3397;p60">
            <a:extLst>
              <a:ext uri="{FF2B5EF4-FFF2-40B4-BE49-F238E27FC236}">
                <a16:creationId xmlns:a16="http://schemas.microsoft.com/office/drawing/2014/main" id="{18E27E3C-6FFE-48A6-8C15-7193B290F9EB}"/>
              </a:ext>
            </a:extLst>
          </p:cNvPr>
          <p:cNvSpPr/>
          <p:nvPr/>
        </p:nvSpPr>
        <p:spPr>
          <a:xfrm rot="1164056">
            <a:off x="15367412" y="858646"/>
            <a:ext cx="942100" cy="747932"/>
          </a:xfrm>
          <a:prstGeom prst="heart">
            <a:avLst/>
          </a:prstGeom>
          <a:solidFill>
            <a:srgbClr val="FFC35C"/>
          </a:solidFill>
          <a:ln w="28575" cap="flat" cmpd="sng">
            <a:solidFill>
              <a:srgbClr val="FAF6EE"/>
            </a:solidFill>
            <a:prstDash val="solid"/>
            <a:round/>
            <a:headEnd type="none" w="sm" len="sm"/>
            <a:tailEnd type="none" w="sm" len="sm"/>
          </a:ln>
          <a:effectLst>
            <a:outerShdw blurRad="57150" dist="19050" dir="5400000" algn="bl" rotWithShape="0">
              <a:srgbClr val="293B56">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3398;p60">
            <a:extLst>
              <a:ext uri="{FF2B5EF4-FFF2-40B4-BE49-F238E27FC236}">
                <a16:creationId xmlns:a16="http://schemas.microsoft.com/office/drawing/2014/main" id="{AF1A9200-FC62-4171-88F4-3C0416846ADA}"/>
              </a:ext>
            </a:extLst>
          </p:cNvPr>
          <p:cNvSpPr/>
          <p:nvPr/>
        </p:nvSpPr>
        <p:spPr>
          <a:xfrm rot="21341654">
            <a:off x="16426710" y="1553483"/>
            <a:ext cx="746845" cy="553460"/>
          </a:xfrm>
          <a:prstGeom prst="heart">
            <a:avLst/>
          </a:prstGeom>
          <a:solidFill>
            <a:srgbClr val="E7B9B5"/>
          </a:solidFill>
          <a:ln w="28575" cap="flat" cmpd="sng">
            <a:solidFill>
              <a:srgbClr val="FAF6EE"/>
            </a:solidFill>
            <a:prstDash val="solid"/>
            <a:round/>
            <a:headEnd type="none" w="sm" len="sm"/>
            <a:tailEnd type="none" w="sm" len="sm"/>
          </a:ln>
          <a:effectLst>
            <a:outerShdw blurRad="57150" dist="19050" dir="5400000" algn="bl" rotWithShape="0">
              <a:srgbClr val="293B56">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3" name="Picture 2" descr="Graphical user interface&#10;&#10;Description automatically generated with medium confidence">
            <a:extLst>
              <a:ext uri="{FF2B5EF4-FFF2-40B4-BE49-F238E27FC236}">
                <a16:creationId xmlns:a16="http://schemas.microsoft.com/office/drawing/2014/main" id="{7B1CDCB7-7B43-4B3B-AEAE-5382DDAB78B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98920" y="365211"/>
            <a:ext cx="2045596" cy="2045596"/>
          </a:xfrm>
          <a:prstGeom prst="rect">
            <a:avLst/>
          </a:prstGeom>
        </p:spPr>
      </p:pic>
      <p:sp>
        <p:nvSpPr>
          <p:cNvPr id="16" name="TextBox 15">
            <a:extLst>
              <a:ext uri="{FF2B5EF4-FFF2-40B4-BE49-F238E27FC236}">
                <a16:creationId xmlns:a16="http://schemas.microsoft.com/office/drawing/2014/main" id="{F2F70323-7F5C-4AE7-8239-AE03BD928D72}"/>
              </a:ext>
            </a:extLst>
          </p:cNvPr>
          <p:cNvSpPr txBox="1"/>
          <p:nvPr/>
        </p:nvSpPr>
        <p:spPr>
          <a:xfrm>
            <a:off x="3335673" y="723409"/>
            <a:ext cx="5046327" cy="1306255"/>
          </a:xfrm>
          <a:prstGeom prst="rect">
            <a:avLst/>
          </a:prstGeom>
          <a:noFill/>
        </p:spPr>
        <p:txBody>
          <a:bodyPr wrap="square">
            <a:spAutoFit/>
          </a:bodyPr>
          <a:lstStyle/>
          <a:p>
            <a:pPr marL="0" marR="0" lvl="0" indent="0" algn="l" defTabSz="914400" rtl="0" eaLnBrk="1" fontAlgn="auto" latinLnBrk="0" hangingPunct="1">
              <a:lnSpc>
                <a:spcPct val="150000"/>
              </a:lnSpc>
              <a:spcBef>
                <a:spcPts val="1200"/>
              </a:spcBef>
              <a:spcAft>
                <a:spcPts val="300"/>
              </a:spcAft>
              <a:buClrTx/>
              <a:buSzTx/>
              <a:buFontTx/>
              <a:buNone/>
              <a:tabLst/>
              <a:defRPr/>
            </a:pPr>
            <a:r>
              <a:rPr kumimoji="0" lang="en-US" sz="6000" b="1" i="0" u="none" strike="noStrike" kern="1200" cap="none" spc="0" normalizeH="0" baseline="0" noProof="0" dirty="0">
                <a:ln>
                  <a:noFill/>
                </a:ln>
                <a:solidFill>
                  <a:srgbClr val="4C393B"/>
                </a:solidFill>
                <a:effectLst/>
                <a:uLnTx/>
                <a:uFillTx/>
                <a:latin typeface="Arial" panose="020B0604020202020204" pitchFamily="34" charset="0"/>
                <a:ea typeface="Times New Roman" panose="02020603050405020304" pitchFamily="18" charset="0"/>
                <a:cs typeface="Arial" panose="020B0604020202020204" pitchFamily="34" charset="0"/>
              </a:rPr>
              <a:t>VẬN DỤNG </a:t>
            </a:r>
            <a:endParaRPr kumimoji="0" lang="en-US" sz="4800" b="0" i="0" u="none" strike="noStrike" kern="1200" cap="none" spc="0" normalizeH="0" baseline="0" noProof="0" dirty="0">
              <a:ln>
                <a:noFill/>
              </a:ln>
              <a:solidFill>
                <a:srgbClr val="4C393B"/>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E5458B66-C5D2-44B7-B56D-38BC8935A364}"/>
              </a:ext>
            </a:extLst>
          </p:cNvPr>
          <p:cNvSpPr txBox="1"/>
          <p:nvPr/>
        </p:nvSpPr>
        <p:spPr>
          <a:xfrm>
            <a:off x="1500438" y="2410807"/>
            <a:ext cx="15588641" cy="8749896"/>
          </a:xfrm>
          <a:prstGeom prst="rect">
            <a:avLst/>
          </a:prstGeom>
          <a:noFill/>
        </p:spPr>
        <p:txBody>
          <a:bodyPr wrap="square">
            <a:spAutoFit/>
          </a:bodyPr>
          <a:lstStyle/>
          <a:p>
            <a:pPr marL="0" marR="0" lvl="0" indent="0" algn="just" defTabSz="914400" rtl="0" eaLnBrk="1" fontAlgn="auto" latinLnBrk="0" hangingPunct="1">
              <a:lnSpc>
                <a:spcPct val="150000"/>
              </a:lnSpc>
              <a:spcBef>
                <a:spcPts val="300"/>
              </a:spcBef>
              <a:spcAft>
                <a:spcPts val="300"/>
              </a:spcAft>
              <a:buClrTx/>
              <a:buSzTx/>
              <a:buFontTx/>
              <a:buNone/>
              <a:tabLst/>
              <a:defRPr/>
            </a:pPr>
            <a:r>
              <a:rPr kumimoji="0" lang="en-US" sz="4000" b="1" i="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Câu hỏi: </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Hãy chỉ ra cặp vật tương tác và hướng của lực tương tác giữa chúng trong các trường hợp sau:</a:t>
            </a:r>
          </a:p>
          <a:p>
            <a:pPr marL="742950" marR="0" lvl="0" indent="-742950" algn="just" defTabSz="914400" rtl="0" eaLnBrk="1" fontAlgn="auto" latinLnBrk="0" hangingPunct="1">
              <a:lnSpc>
                <a:spcPct val="150000"/>
              </a:lnSpc>
              <a:spcBef>
                <a:spcPts val="300"/>
              </a:spcBef>
              <a:spcAft>
                <a:spcPts val="300"/>
              </a:spcAft>
              <a:buClrTx/>
              <a:buSzTx/>
              <a:buFontTx/>
              <a:buAutoNum type="alphaLcParenR"/>
              <a:tabLst/>
              <a:defRPr/>
            </a:pP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Khi đóng đinh, tay ta cảm nhận được lực dội lại.</a:t>
            </a:r>
            <a:endParaRPr kumimoji="0" lang="vi-VN"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742950" indent="-742950" algn="just">
              <a:lnSpc>
                <a:spcPct val="150000"/>
              </a:lnSpc>
              <a:spcBef>
                <a:spcPts val="300"/>
              </a:spcBef>
              <a:spcAft>
                <a:spcPts val="300"/>
              </a:spcAft>
              <a:buFontTx/>
              <a:buAutoNum type="alphaLcParenR"/>
              <a:defRPr/>
            </a:pPr>
            <a:r>
              <a:rPr lang="vi-VN" sz="4000" dirty="0">
                <a:solidFill>
                  <a:srgbClr val="000000"/>
                </a:solidFill>
                <a:ea typeface="Times New Roman" panose="02020603050405020304" pitchFamily="18" charset="0"/>
                <a:cs typeface="Arial" panose="020B0604020202020204" pitchFamily="34" charset="0"/>
              </a:rPr>
              <a:t>Bóng đập vào tường bị bật ra.</a:t>
            </a:r>
          </a:p>
          <a:p>
            <a:pPr marL="742950" indent="-742950" algn="just">
              <a:lnSpc>
                <a:spcPct val="150000"/>
              </a:lnSpc>
              <a:spcBef>
                <a:spcPts val="300"/>
              </a:spcBef>
              <a:spcAft>
                <a:spcPts val="300"/>
              </a:spcAft>
              <a:buFontTx/>
              <a:buAutoNum type="alphaLcParenR"/>
              <a:defRPr/>
            </a:pPr>
            <a:r>
              <a:rPr lang="vi-VN" sz="4000" dirty="0">
                <a:solidFill>
                  <a:srgbClr val="000000"/>
                </a:solidFill>
                <a:ea typeface="Times New Roman" panose="02020603050405020304" pitchFamily="18" charset="0"/>
                <a:cs typeface="Arial" panose="020B0604020202020204" pitchFamily="34" charset="0"/>
              </a:rPr>
              <a:t>Chân ta đạp vào mặt đất để bước đi</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vi-VN" sz="40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L="742950" indent="-742950" algn="just">
              <a:lnSpc>
                <a:spcPct val="150000"/>
              </a:lnSpc>
              <a:spcBef>
                <a:spcPts val="300"/>
              </a:spcBef>
              <a:spcAft>
                <a:spcPts val="300"/>
              </a:spcAft>
              <a:buFontTx/>
              <a:buAutoNum type="alphaLcParenR"/>
              <a:defRPr/>
            </a:pPr>
            <a:r>
              <a:rPr lang="vi-VN" sz="4000" dirty="0">
                <a:solidFill>
                  <a:srgbClr val="000000"/>
                </a:solidFill>
                <a:ea typeface="Times New Roman" panose="02020603050405020304" pitchFamily="18" charset="0"/>
                <a:cs typeface="Arial" panose="020B0604020202020204" pitchFamily="34" charset="0"/>
              </a:rPr>
              <a:t>Quả bóng bay bơm căng được thả ra khi không buộc kín thì sẽ bay vụt đi</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40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marL="742950" marR="0" lvl="0" indent="-742950" algn="just" defTabSz="914400" rtl="0" eaLnBrk="1" fontAlgn="auto" latinLnBrk="0" hangingPunct="1">
              <a:lnSpc>
                <a:spcPct val="150000"/>
              </a:lnSpc>
              <a:spcBef>
                <a:spcPts val="300"/>
              </a:spcBef>
              <a:spcAft>
                <a:spcPts val="300"/>
              </a:spcAft>
              <a:buClrTx/>
              <a:buSzTx/>
              <a:buFontTx/>
              <a:buAutoNum type="alphaLcParenR"/>
              <a:tabLst/>
              <a:defRPr/>
            </a:pPr>
            <a:endParaRPr kumimoji="0" lang="vi-VN"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742950" marR="0" lvl="0" indent="-742950" algn="just" defTabSz="914400" rtl="0" eaLnBrk="1" fontAlgn="auto" latinLnBrk="0" hangingPunct="1">
              <a:lnSpc>
                <a:spcPct val="150000"/>
              </a:lnSpc>
              <a:spcBef>
                <a:spcPts val="300"/>
              </a:spcBef>
              <a:spcAft>
                <a:spcPts val="300"/>
              </a:spcAft>
              <a:buClrTx/>
              <a:buSzTx/>
              <a:buFontTx/>
              <a:buAutoNum type="alphaLcParenR"/>
              <a:tabLst/>
              <a:defRPr/>
            </a:pP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996885508"/>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4EFEA"/>
        </a:solidFill>
        <a:effectLst/>
      </p:bgPr>
    </p:bg>
    <p:spTree>
      <p:nvGrpSpPr>
        <p:cNvPr id="1" name=""/>
        <p:cNvGrpSpPr/>
        <p:nvPr/>
      </p:nvGrpSpPr>
      <p:grpSpPr>
        <a:xfrm>
          <a:off x="0" y="0"/>
          <a:ext cx="0" cy="0"/>
          <a:chOff x="0" y="0"/>
          <a:chExt cx="0" cy="0"/>
        </a:xfrm>
      </p:grpSpPr>
      <p:grpSp>
        <p:nvGrpSpPr>
          <p:cNvPr id="9" name="Group 9"/>
          <p:cNvGrpSpPr/>
          <p:nvPr/>
        </p:nvGrpSpPr>
        <p:grpSpPr>
          <a:xfrm>
            <a:off x="0" y="0"/>
            <a:ext cx="630133" cy="10287000"/>
            <a:chOff x="0" y="0"/>
            <a:chExt cx="165961" cy="2709333"/>
          </a:xfrm>
        </p:grpSpPr>
        <p:sp>
          <p:nvSpPr>
            <p:cNvPr id="10" name="Freeform 10"/>
            <p:cNvSpPr/>
            <p:nvPr/>
          </p:nvSpPr>
          <p:spPr>
            <a:xfrm>
              <a:off x="0" y="0"/>
              <a:ext cx="165961" cy="2709333"/>
            </a:xfrm>
            <a:custGeom>
              <a:avLst/>
              <a:gdLst/>
              <a:ahLst/>
              <a:cxnLst/>
              <a:rect l="l" t="t" r="r" b="b"/>
              <a:pathLst>
                <a:path w="165961" h="2709333">
                  <a:moveTo>
                    <a:pt x="0" y="0"/>
                  </a:moveTo>
                  <a:lnTo>
                    <a:pt x="165961" y="0"/>
                  </a:lnTo>
                  <a:lnTo>
                    <a:pt x="165961" y="2709333"/>
                  </a:lnTo>
                  <a:lnTo>
                    <a:pt x="0" y="2709333"/>
                  </a:lnTo>
                  <a:close/>
                </a:path>
              </a:pathLst>
            </a:custGeom>
            <a:solidFill>
              <a:srgbClr val="816456"/>
            </a:solidFill>
          </p:spPr>
        </p:sp>
        <p:sp>
          <p:nvSpPr>
            <p:cNvPr id="11" name="TextBox 11"/>
            <p:cNvSpPr txBox="1"/>
            <p:nvPr/>
          </p:nvSpPr>
          <p:spPr>
            <a:xfrm>
              <a:off x="0" y="-66675"/>
              <a:ext cx="812800" cy="879475"/>
            </a:xfrm>
            <a:prstGeom prst="rect">
              <a:avLst/>
            </a:prstGeom>
          </p:spPr>
          <p:txBody>
            <a:bodyPr lIns="50800" tIns="50800" rIns="50800" bIns="50800" rtlCol="0" anchor="ctr"/>
            <a:lstStyle/>
            <a:p>
              <a:pPr marL="0" marR="0" lvl="0" indent="0" algn="ctr" defTabSz="914400" rtl="0" eaLnBrk="1" fontAlgn="auto" latinLnBrk="0" hangingPunct="1">
                <a:lnSpc>
                  <a:spcPts val="34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33" name="Picture 16">
            <a:extLst>
              <a:ext uri="{FF2B5EF4-FFF2-40B4-BE49-F238E27FC236}">
                <a16:creationId xmlns:a16="http://schemas.microsoft.com/office/drawing/2014/main" id="{EBB1E625-C8CD-40BB-AD84-57696D90277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940045">
            <a:off x="16450096" y="8425776"/>
            <a:ext cx="1277963" cy="1266781"/>
          </a:xfrm>
          <a:prstGeom prst="rect">
            <a:avLst/>
          </a:prstGeom>
        </p:spPr>
      </p:pic>
      <p:pic>
        <p:nvPicPr>
          <p:cNvPr id="34" name="Picture 16">
            <a:extLst>
              <a:ext uri="{FF2B5EF4-FFF2-40B4-BE49-F238E27FC236}">
                <a16:creationId xmlns:a16="http://schemas.microsoft.com/office/drawing/2014/main" id="{935CAC92-93AC-4391-AB98-EFD9BA6F516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5854481">
            <a:off x="13289987" y="9103116"/>
            <a:ext cx="852025" cy="844570"/>
          </a:xfrm>
          <a:prstGeom prst="rect">
            <a:avLst/>
          </a:prstGeom>
        </p:spPr>
      </p:pic>
      <p:sp>
        <p:nvSpPr>
          <p:cNvPr id="12" name="Google Shape;3397;p60">
            <a:extLst>
              <a:ext uri="{FF2B5EF4-FFF2-40B4-BE49-F238E27FC236}">
                <a16:creationId xmlns:a16="http://schemas.microsoft.com/office/drawing/2014/main" id="{18E27E3C-6FFE-48A6-8C15-7193B290F9EB}"/>
              </a:ext>
            </a:extLst>
          </p:cNvPr>
          <p:cNvSpPr/>
          <p:nvPr/>
        </p:nvSpPr>
        <p:spPr>
          <a:xfrm rot="1164056">
            <a:off x="15367412" y="858646"/>
            <a:ext cx="942100" cy="747932"/>
          </a:xfrm>
          <a:prstGeom prst="heart">
            <a:avLst/>
          </a:prstGeom>
          <a:solidFill>
            <a:srgbClr val="FFC35C"/>
          </a:solidFill>
          <a:ln w="28575" cap="flat" cmpd="sng">
            <a:solidFill>
              <a:srgbClr val="FAF6EE"/>
            </a:solidFill>
            <a:prstDash val="solid"/>
            <a:round/>
            <a:headEnd type="none" w="sm" len="sm"/>
            <a:tailEnd type="none" w="sm" len="sm"/>
          </a:ln>
          <a:effectLst>
            <a:outerShdw blurRad="57150" dist="19050" dir="5400000" algn="bl" rotWithShape="0">
              <a:srgbClr val="293B56">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3398;p60">
            <a:extLst>
              <a:ext uri="{FF2B5EF4-FFF2-40B4-BE49-F238E27FC236}">
                <a16:creationId xmlns:a16="http://schemas.microsoft.com/office/drawing/2014/main" id="{AF1A9200-FC62-4171-88F4-3C0416846ADA}"/>
              </a:ext>
            </a:extLst>
          </p:cNvPr>
          <p:cNvSpPr/>
          <p:nvPr/>
        </p:nvSpPr>
        <p:spPr>
          <a:xfrm rot="21341654">
            <a:off x="16426710" y="1553483"/>
            <a:ext cx="746845" cy="553460"/>
          </a:xfrm>
          <a:prstGeom prst="heart">
            <a:avLst/>
          </a:prstGeom>
          <a:solidFill>
            <a:srgbClr val="E7B9B5"/>
          </a:solidFill>
          <a:ln w="28575" cap="flat" cmpd="sng">
            <a:solidFill>
              <a:srgbClr val="FAF6EE"/>
            </a:solidFill>
            <a:prstDash val="solid"/>
            <a:round/>
            <a:headEnd type="none" w="sm" len="sm"/>
            <a:tailEnd type="none" w="sm" len="sm"/>
          </a:ln>
          <a:effectLst>
            <a:outerShdw blurRad="57150" dist="19050" dir="5400000" algn="bl" rotWithShape="0">
              <a:srgbClr val="293B56">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3" name="Picture 2" descr="Graphical user interface&#10;&#10;Description automatically generated with medium confidence">
            <a:extLst>
              <a:ext uri="{FF2B5EF4-FFF2-40B4-BE49-F238E27FC236}">
                <a16:creationId xmlns:a16="http://schemas.microsoft.com/office/drawing/2014/main" id="{7B1CDCB7-7B43-4B3B-AEAE-5382DDAB78B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98920" y="365211"/>
            <a:ext cx="2045596" cy="2045596"/>
          </a:xfrm>
          <a:prstGeom prst="rect">
            <a:avLst/>
          </a:prstGeom>
        </p:spPr>
      </p:pic>
      <p:sp>
        <p:nvSpPr>
          <p:cNvPr id="16" name="TextBox 15">
            <a:extLst>
              <a:ext uri="{FF2B5EF4-FFF2-40B4-BE49-F238E27FC236}">
                <a16:creationId xmlns:a16="http://schemas.microsoft.com/office/drawing/2014/main" id="{F2F70323-7F5C-4AE7-8239-AE03BD928D72}"/>
              </a:ext>
            </a:extLst>
          </p:cNvPr>
          <p:cNvSpPr txBox="1"/>
          <p:nvPr/>
        </p:nvSpPr>
        <p:spPr>
          <a:xfrm>
            <a:off x="3335673" y="723409"/>
            <a:ext cx="5046327" cy="1306255"/>
          </a:xfrm>
          <a:prstGeom prst="rect">
            <a:avLst/>
          </a:prstGeom>
          <a:noFill/>
        </p:spPr>
        <p:txBody>
          <a:bodyPr wrap="square">
            <a:spAutoFit/>
          </a:bodyPr>
          <a:lstStyle/>
          <a:p>
            <a:pPr marL="0" marR="0" lvl="0" indent="0" algn="l" defTabSz="914400" rtl="0" eaLnBrk="1" fontAlgn="auto" latinLnBrk="0" hangingPunct="1">
              <a:lnSpc>
                <a:spcPct val="150000"/>
              </a:lnSpc>
              <a:spcBef>
                <a:spcPts val="1200"/>
              </a:spcBef>
              <a:spcAft>
                <a:spcPts val="300"/>
              </a:spcAft>
              <a:buClrTx/>
              <a:buSzTx/>
              <a:buFontTx/>
              <a:buNone/>
              <a:tabLst/>
              <a:defRPr/>
            </a:pPr>
            <a:r>
              <a:rPr kumimoji="0" lang="en-US" sz="6000" b="1" i="0" u="none" strike="noStrike" kern="1200" cap="none" spc="0" normalizeH="0" baseline="0" noProof="0" dirty="0">
                <a:ln>
                  <a:noFill/>
                </a:ln>
                <a:solidFill>
                  <a:srgbClr val="4C393B"/>
                </a:solidFill>
                <a:effectLst/>
                <a:uLnTx/>
                <a:uFillTx/>
                <a:latin typeface="Arial" panose="020B0604020202020204" pitchFamily="34" charset="0"/>
                <a:ea typeface="Times New Roman" panose="02020603050405020304" pitchFamily="18" charset="0"/>
                <a:cs typeface="Arial" panose="020B0604020202020204" pitchFamily="34" charset="0"/>
              </a:rPr>
              <a:t>VẬN DỤNG </a:t>
            </a:r>
            <a:endParaRPr kumimoji="0" lang="en-US" sz="4800" b="0" i="0" u="none" strike="noStrike" kern="1200" cap="none" spc="0" normalizeH="0" baseline="0" noProof="0" dirty="0">
              <a:ln>
                <a:noFill/>
              </a:ln>
              <a:solidFill>
                <a:srgbClr val="4C393B"/>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E5458B66-C5D2-44B7-B56D-38BC8935A364}"/>
              </a:ext>
            </a:extLst>
          </p:cNvPr>
          <p:cNvSpPr txBox="1"/>
          <p:nvPr/>
        </p:nvSpPr>
        <p:spPr>
          <a:xfrm>
            <a:off x="1500438" y="2410807"/>
            <a:ext cx="15588641" cy="2825197"/>
          </a:xfrm>
          <a:prstGeom prst="rect">
            <a:avLst/>
          </a:prstGeom>
          <a:noFill/>
        </p:spPr>
        <p:txBody>
          <a:bodyPr wrap="square">
            <a:spAutoFit/>
          </a:bodyPr>
          <a:lstStyle/>
          <a:p>
            <a:pPr marL="0" marR="0" lvl="0" indent="0" algn="just" defTabSz="914400" rtl="0" eaLnBrk="1" fontAlgn="auto" latinLnBrk="0" hangingPunct="1">
              <a:lnSpc>
                <a:spcPct val="150000"/>
              </a:lnSpc>
              <a:spcBef>
                <a:spcPts val="300"/>
              </a:spcBef>
              <a:spcAft>
                <a:spcPts val="300"/>
              </a:spcAft>
              <a:buClrTx/>
              <a:buSzTx/>
              <a:buFontTx/>
              <a:buNone/>
              <a:tabLst/>
              <a:defRPr/>
            </a:pPr>
            <a:r>
              <a:rPr kumimoji="0" lang="en-US" sz="4000" b="1" i="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Câu hỏi: </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Hãy chỉ ra cặp vật tương tác và hướng của lực tương tác giữa chúng trong các trường hợp sau:</a:t>
            </a:r>
          </a:p>
          <a:p>
            <a:pPr marL="0" marR="0" lvl="0" indent="0" algn="just" defTabSz="914400" rtl="0" eaLnBrk="1" fontAlgn="auto" latinLnBrk="0" hangingPunct="1">
              <a:lnSpc>
                <a:spcPct val="150000"/>
              </a:lnSpc>
              <a:spcBef>
                <a:spcPts val="300"/>
              </a:spcBef>
              <a:spcAft>
                <a:spcPts val="30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a) Khi đóng đinh, tay ta cảm nhận được lực dội lại.</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14338" name="Picture 2" descr="134,662 Hammer Cliparts, Stock Vector and Royalty Free Hammer Illustrations">
            <a:extLst>
              <a:ext uri="{FF2B5EF4-FFF2-40B4-BE49-F238E27FC236}">
                <a16:creationId xmlns:a16="http://schemas.microsoft.com/office/drawing/2014/main" id="{579FA283-3470-4145-966C-5111C9CA5A87}"/>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432372" y="3714539"/>
            <a:ext cx="3940336" cy="2346689"/>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1C50CBF7-D3DE-473D-82AF-167703D23592}"/>
              </a:ext>
            </a:extLst>
          </p:cNvPr>
          <p:cNvSpPr txBox="1"/>
          <p:nvPr/>
        </p:nvSpPr>
        <p:spPr>
          <a:xfrm>
            <a:off x="1500436" y="5509702"/>
            <a:ext cx="15588641" cy="3825471"/>
          </a:xfrm>
          <a:prstGeom prst="rect">
            <a:avLst/>
          </a:prstGeom>
          <a:noFill/>
        </p:spPr>
        <p:txBody>
          <a:bodyPr wrap="square">
            <a:spAutoFit/>
          </a:bodyPr>
          <a:lstStyle/>
          <a:p>
            <a:pPr marL="0" marR="0" lvl="0" indent="0" algn="ctr" defTabSz="914400" rtl="0" eaLnBrk="1" fontAlgn="auto" latinLnBrk="0" hangingPunct="1">
              <a:lnSpc>
                <a:spcPct val="150000"/>
              </a:lnSpc>
              <a:spcBef>
                <a:spcPts val="300"/>
              </a:spcBef>
              <a:spcAft>
                <a:spcPts val="300"/>
              </a:spcAft>
              <a:buClrTx/>
              <a:buSzTx/>
              <a:buFontTx/>
              <a:buNone/>
              <a:tabLst/>
              <a:defRPr/>
            </a:pPr>
            <a:r>
              <a:rPr kumimoji="0" lang="en-US" sz="4000" b="1" i="1" u="sng"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Trả lời </a:t>
            </a:r>
            <a:endPar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571500" marR="0" lvl="0" indent="-571500" algn="just" defTabSz="914400" rtl="0" eaLnBrk="1" fontAlgn="auto" latinLnBrk="0" hangingPunct="1">
              <a:lnSpc>
                <a:spcPct val="150000"/>
              </a:lnSpc>
              <a:spcBef>
                <a:spcPts val="300"/>
              </a:spcBef>
              <a:spcAft>
                <a:spcPts val="300"/>
              </a:spcAft>
              <a:buClrTx/>
              <a:buSzTx/>
              <a:buFont typeface="Arial" panose="020B0604020202020204" pitchFamily="34" charset="0"/>
              <a:buChar char="•"/>
              <a:tabLst/>
              <a:defRPr/>
            </a:pP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Cặp vật tương tác: Lực do búa tác dụng lên đinh và lực do đinh tác dụng lên búa (tay cảm nhận được). </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a:p>
            <a:pPr marL="571500" marR="0" lvl="0" indent="-571500" algn="just" defTabSz="914400" rtl="0" eaLnBrk="1" fontAlgn="auto" latinLnBrk="0" hangingPunct="1">
              <a:lnSpc>
                <a:spcPct val="150000"/>
              </a:lnSpc>
              <a:spcBef>
                <a:spcPts val="300"/>
              </a:spcBef>
              <a:spcAft>
                <a:spcPts val="300"/>
              </a:spcAft>
              <a:buClrTx/>
              <a:buSzTx/>
              <a:buFont typeface="Arial" panose="020B0604020202020204" pitchFamily="34" charset="0"/>
              <a:buChar char="•"/>
              <a:tabLst/>
              <a:defRPr/>
            </a:pP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Hướng lực tương tác: ngược nhau</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450029810"/>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14338"/>
                                        </p:tgtEl>
                                        <p:attrNameLst>
                                          <p:attrName>style.visibility</p:attrName>
                                        </p:attrNameLst>
                                      </p:cBhvr>
                                      <p:to>
                                        <p:strVal val="visible"/>
                                      </p:to>
                                    </p:set>
                                    <p:anim calcmode="lin" valueType="num">
                                      <p:cBhvr>
                                        <p:cTn id="11" dur="500" fill="hold"/>
                                        <p:tgtEl>
                                          <p:spTgt spid="14338"/>
                                        </p:tgtEl>
                                        <p:attrNameLst>
                                          <p:attrName>ppt_w</p:attrName>
                                        </p:attrNameLst>
                                      </p:cBhvr>
                                      <p:tavLst>
                                        <p:tav tm="0">
                                          <p:val>
                                            <p:fltVal val="0"/>
                                          </p:val>
                                        </p:tav>
                                        <p:tav tm="100000">
                                          <p:val>
                                            <p:strVal val="#ppt_w"/>
                                          </p:val>
                                        </p:tav>
                                      </p:tavLst>
                                    </p:anim>
                                    <p:anim calcmode="lin" valueType="num">
                                      <p:cBhvr>
                                        <p:cTn id="12" dur="500" fill="hold"/>
                                        <p:tgtEl>
                                          <p:spTgt spid="14338"/>
                                        </p:tgtEl>
                                        <p:attrNameLst>
                                          <p:attrName>ppt_h</p:attrName>
                                        </p:attrNameLst>
                                      </p:cBhvr>
                                      <p:tavLst>
                                        <p:tav tm="0">
                                          <p:val>
                                            <p:fltVal val="0"/>
                                          </p:val>
                                        </p:tav>
                                        <p:tav tm="100000">
                                          <p:val>
                                            <p:strVal val="#ppt_h"/>
                                          </p:val>
                                        </p:tav>
                                      </p:tavLst>
                                    </p:anim>
                                    <p:animEffect transition="in" filter="fade">
                                      <p:cBhvr>
                                        <p:cTn id="13" dur="500"/>
                                        <p:tgtEl>
                                          <p:spTgt spid="14338"/>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anim calcmode="lin" valueType="num">
                                      <p:cBhvr>
                                        <p:cTn id="19" dur="500" fill="hold"/>
                                        <p:tgtEl>
                                          <p:spTgt spid="19"/>
                                        </p:tgtEl>
                                        <p:attrNameLst>
                                          <p:attrName>ppt_x</p:attrName>
                                        </p:attrNameLst>
                                      </p:cBhvr>
                                      <p:tavLst>
                                        <p:tav tm="0">
                                          <p:val>
                                            <p:strVal val="#ppt_x"/>
                                          </p:val>
                                        </p:tav>
                                        <p:tav tm="100000">
                                          <p:val>
                                            <p:strVal val="#ppt_x"/>
                                          </p:val>
                                        </p:tav>
                                      </p:tavLst>
                                    </p:anim>
                                    <p:anim calcmode="lin" valueType="num">
                                      <p:cBhvr>
                                        <p:cTn id="20" dur="5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4EFEA"/>
        </a:solidFill>
        <a:effectLst/>
      </p:bgPr>
    </p:bg>
    <p:spTree>
      <p:nvGrpSpPr>
        <p:cNvPr id="1" name=""/>
        <p:cNvGrpSpPr/>
        <p:nvPr/>
      </p:nvGrpSpPr>
      <p:grpSpPr>
        <a:xfrm>
          <a:off x="0" y="0"/>
          <a:ext cx="0" cy="0"/>
          <a:chOff x="0" y="0"/>
          <a:chExt cx="0" cy="0"/>
        </a:xfrm>
      </p:grpSpPr>
      <p:grpSp>
        <p:nvGrpSpPr>
          <p:cNvPr id="9" name="Group 9"/>
          <p:cNvGrpSpPr/>
          <p:nvPr/>
        </p:nvGrpSpPr>
        <p:grpSpPr>
          <a:xfrm>
            <a:off x="0" y="0"/>
            <a:ext cx="630133" cy="10287000"/>
            <a:chOff x="0" y="0"/>
            <a:chExt cx="165961" cy="2709333"/>
          </a:xfrm>
        </p:grpSpPr>
        <p:sp>
          <p:nvSpPr>
            <p:cNvPr id="10" name="Freeform 10"/>
            <p:cNvSpPr/>
            <p:nvPr/>
          </p:nvSpPr>
          <p:spPr>
            <a:xfrm>
              <a:off x="0" y="0"/>
              <a:ext cx="165961" cy="2709333"/>
            </a:xfrm>
            <a:custGeom>
              <a:avLst/>
              <a:gdLst/>
              <a:ahLst/>
              <a:cxnLst/>
              <a:rect l="l" t="t" r="r" b="b"/>
              <a:pathLst>
                <a:path w="165961" h="2709333">
                  <a:moveTo>
                    <a:pt x="0" y="0"/>
                  </a:moveTo>
                  <a:lnTo>
                    <a:pt x="165961" y="0"/>
                  </a:lnTo>
                  <a:lnTo>
                    <a:pt x="165961" y="2709333"/>
                  </a:lnTo>
                  <a:lnTo>
                    <a:pt x="0" y="2709333"/>
                  </a:lnTo>
                  <a:close/>
                </a:path>
              </a:pathLst>
            </a:custGeom>
            <a:solidFill>
              <a:srgbClr val="816456"/>
            </a:solidFill>
          </p:spPr>
        </p:sp>
        <p:sp>
          <p:nvSpPr>
            <p:cNvPr id="11" name="TextBox 11"/>
            <p:cNvSpPr txBox="1"/>
            <p:nvPr/>
          </p:nvSpPr>
          <p:spPr>
            <a:xfrm>
              <a:off x="0" y="-66675"/>
              <a:ext cx="812800" cy="879475"/>
            </a:xfrm>
            <a:prstGeom prst="rect">
              <a:avLst/>
            </a:prstGeom>
          </p:spPr>
          <p:txBody>
            <a:bodyPr lIns="50800" tIns="50800" rIns="50800" bIns="50800" rtlCol="0" anchor="ctr"/>
            <a:lstStyle/>
            <a:p>
              <a:pPr marL="0" marR="0" lvl="0" indent="0" algn="ctr" defTabSz="914400" rtl="0" eaLnBrk="1" fontAlgn="auto" latinLnBrk="0" hangingPunct="1">
                <a:lnSpc>
                  <a:spcPts val="34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33" name="Picture 16">
            <a:extLst>
              <a:ext uri="{FF2B5EF4-FFF2-40B4-BE49-F238E27FC236}">
                <a16:creationId xmlns:a16="http://schemas.microsoft.com/office/drawing/2014/main" id="{EBB1E625-C8CD-40BB-AD84-57696D90277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940045">
            <a:off x="16450096" y="8425776"/>
            <a:ext cx="1277963" cy="1266781"/>
          </a:xfrm>
          <a:prstGeom prst="rect">
            <a:avLst/>
          </a:prstGeom>
        </p:spPr>
      </p:pic>
      <p:pic>
        <p:nvPicPr>
          <p:cNvPr id="34" name="Picture 16">
            <a:extLst>
              <a:ext uri="{FF2B5EF4-FFF2-40B4-BE49-F238E27FC236}">
                <a16:creationId xmlns:a16="http://schemas.microsoft.com/office/drawing/2014/main" id="{935CAC92-93AC-4391-AB98-EFD9BA6F516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5854481">
            <a:off x="13289987" y="9103116"/>
            <a:ext cx="852025" cy="844570"/>
          </a:xfrm>
          <a:prstGeom prst="rect">
            <a:avLst/>
          </a:prstGeom>
        </p:spPr>
      </p:pic>
      <p:sp>
        <p:nvSpPr>
          <p:cNvPr id="12" name="Google Shape;3397;p60">
            <a:extLst>
              <a:ext uri="{FF2B5EF4-FFF2-40B4-BE49-F238E27FC236}">
                <a16:creationId xmlns:a16="http://schemas.microsoft.com/office/drawing/2014/main" id="{18E27E3C-6FFE-48A6-8C15-7193B290F9EB}"/>
              </a:ext>
            </a:extLst>
          </p:cNvPr>
          <p:cNvSpPr/>
          <p:nvPr/>
        </p:nvSpPr>
        <p:spPr>
          <a:xfrm rot="1164056">
            <a:off x="15367412" y="858646"/>
            <a:ext cx="942100" cy="747932"/>
          </a:xfrm>
          <a:prstGeom prst="heart">
            <a:avLst/>
          </a:prstGeom>
          <a:solidFill>
            <a:srgbClr val="FFC35C"/>
          </a:solidFill>
          <a:ln w="28575" cap="flat" cmpd="sng">
            <a:solidFill>
              <a:srgbClr val="FAF6EE"/>
            </a:solidFill>
            <a:prstDash val="solid"/>
            <a:round/>
            <a:headEnd type="none" w="sm" len="sm"/>
            <a:tailEnd type="none" w="sm" len="sm"/>
          </a:ln>
          <a:effectLst>
            <a:outerShdw blurRad="57150" dist="19050" dir="5400000" algn="bl" rotWithShape="0">
              <a:srgbClr val="293B56">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3398;p60">
            <a:extLst>
              <a:ext uri="{FF2B5EF4-FFF2-40B4-BE49-F238E27FC236}">
                <a16:creationId xmlns:a16="http://schemas.microsoft.com/office/drawing/2014/main" id="{AF1A9200-FC62-4171-88F4-3C0416846ADA}"/>
              </a:ext>
            </a:extLst>
          </p:cNvPr>
          <p:cNvSpPr/>
          <p:nvPr/>
        </p:nvSpPr>
        <p:spPr>
          <a:xfrm rot="21341654">
            <a:off x="16426710" y="1553483"/>
            <a:ext cx="746845" cy="553460"/>
          </a:xfrm>
          <a:prstGeom prst="heart">
            <a:avLst/>
          </a:prstGeom>
          <a:solidFill>
            <a:srgbClr val="E7B9B5"/>
          </a:solidFill>
          <a:ln w="28575" cap="flat" cmpd="sng">
            <a:solidFill>
              <a:srgbClr val="FAF6EE"/>
            </a:solidFill>
            <a:prstDash val="solid"/>
            <a:round/>
            <a:headEnd type="none" w="sm" len="sm"/>
            <a:tailEnd type="none" w="sm" len="sm"/>
          </a:ln>
          <a:effectLst>
            <a:outerShdw blurRad="57150" dist="19050" dir="5400000" algn="bl" rotWithShape="0">
              <a:srgbClr val="293B56">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3" name="Picture 2" descr="Graphical user interface&#10;&#10;Description automatically generated with medium confidence">
            <a:extLst>
              <a:ext uri="{FF2B5EF4-FFF2-40B4-BE49-F238E27FC236}">
                <a16:creationId xmlns:a16="http://schemas.microsoft.com/office/drawing/2014/main" id="{7B1CDCB7-7B43-4B3B-AEAE-5382DDAB78B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98920" y="365211"/>
            <a:ext cx="2045596" cy="2045596"/>
          </a:xfrm>
          <a:prstGeom prst="rect">
            <a:avLst/>
          </a:prstGeom>
        </p:spPr>
      </p:pic>
      <p:sp>
        <p:nvSpPr>
          <p:cNvPr id="16" name="TextBox 15">
            <a:extLst>
              <a:ext uri="{FF2B5EF4-FFF2-40B4-BE49-F238E27FC236}">
                <a16:creationId xmlns:a16="http://schemas.microsoft.com/office/drawing/2014/main" id="{F2F70323-7F5C-4AE7-8239-AE03BD928D72}"/>
              </a:ext>
            </a:extLst>
          </p:cNvPr>
          <p:cNvSpPr txBox="1"/>
          <p:nvPr/>
        </p:nvSpPr>
        <p:spPr>
          <a:xfrm>
            <a:off x="3335673" y="723409"/>
            <a:ext cx="5046327" cy="1306255"/>
          </a:xfrm>
          <a:prstGeom prst="rect">
            <a:avLst/>
          </a:prstGeom>
          <a:noFill/>
        </p:spPr>
        <p:txBody>
          <a:bodyPr wrap="square">
            <a:spAutoFit/>
          </a:bodyPr>
          <a:lstStyle/>
          <a:p>
            <a:pPr marL="0" marR="0" lvl="0" indent="0" algn="l" defTabSz="914400" rtl="0" eaLnBrk="1" fontAlgn="auto" latinLnBrk="0" hangingPunct="1">
              <a:lnSpc>
                <a:spcPct val="150000"/>
              </a:lnSpc>
              <a:spcBef>
                <a:spcPts val="1200"/>
              </a:spcBef>
              <a:spcAft>
                <a:spcPts val="300"/>
              </a:spcAft>
              <a:buClrTx/>
              <a:buSzTx/>
              <a:buFontTx/>
              <a:buNone/>
              <a:tabLst/>
              <a:defRPr/>
            </a:pPr>
            <a:r>
              <a:rPr kumimoji="0" lang="en-US" sz="6000" b="1" i="0" u="none" strike="noStrike" kern="1200" cap="none" spc="0" normalizeH="0" baseline="0" noProof="0" dirty="0">
                <a:ln>
                  <a:noFill/>
                </a:ln>
                <a:solidFill>
                  <a:srgbClr val="4C393B"/>
                </a:solidFill>
                <a:effectLst/>
                <a:uLnTx/>
                <a:uFillTx/>
                <a:latin typeface="Arial" panose="020B0604020202020204" pitchFamily="34" charset="0"/>
                <a:ea typeface="Times New Roman" panose="02020603050405020304" pitchFamily="18" charset="0"/>
                <a:cs typeface="Arial" panose="020B0604020202020204" pitchFamily="34" charset="0"/>
              </a:rPr>
              <a:t>VẬN DỤNG </a:t>
            </a:r>
            <a:endParaRPr kumimoji="0" lang="en-US" sz="4800" b="0" i="0" u="none" strike="noStrike" kern="1200" cap="none" spc="0" normalizeH="0" baseline="0" noProof="0" dirty="0">
              <a:ln>
                <a:noFill/>
              </a:ln>
              <a:solidFill>
                <a:srgbClr val="4C393B"/>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E5458B66-C5D2-44B7-B56D-38BC8935A364}"/>
              </a:ext>
            </a:extLst>
          </p:cNvPr>
          <p:cNvSpPr txBox="1"/>
          <p:nvPr/>
        </p:nvSpPr>
        <p:spPr>
          <a:xfrm>
            <a:off x="1500438" y="2410807"/>
            <a:ext cx="15588641" cy="2825197"/>
          </a:xfrm>
          <a:prstGeom prst="rect">
            <a:avLst/>
          </a:prstGeom>
          <a:noFill/>
        </p:spPr>
        <p:txBody>
          <a:bodyPr wrap="square">
            <a:spAutoFit/>
          </a:bodyPr>
          <a:lstStyle/>
          <a:p>
            <a:pPr marL="0" marR="0" lvl="0" indent="0" algn="just" defTabSz="914400" rtl="0" eaLnBrk="1" fontAlgn="auto" latinLnBrk="0" hangingPunct="1">
              <a:lnSpc>
                <a:spcPct val="150000"/>
              </a:lnSpc>
              <a:spcBef>
                <a:spcPts val="300"/>
              </a:spcBef>
              <a:spcAft>
                <a:spcPts val="300"/>
              </a:spcAft>
              <a:buClrTx/>
              <a:buSzTx/>
              <a:buFontTx/>
              <a:buNone/>
              <a:tabLst/>
              <a:defRPr/>
            </a:pPr>
            <a:r>
              <a:rPr kumimoji="0" lang="en-US" sz="4000" b="1" i="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Câu hỏi: </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Hãy chỉ ra cặp vật tương tác và hướng của lực tương tác giữa chúng trong các trường hợp sau:</a:t>
            </a:r>
          </a:p>
          <a:p>
            <a:pPr marL="0" marR="0" lvl="0" indent="0" algn="just" defTabSz="914400" rtl="0" eaLnBrk="1" fontAlgn="auto" latinLnBrk="0" hangingPunct="1">
              <a:lnSpc>
                <a:spcPct val="150000"/>
              </a:lnSpc>
              <a:spcBef>
                <a:spcPts val="300"/>
              </a:spcBef>
              <a:spcAft>
                <a:spcPts val="300"/>
              </a:spcAft>
              <a:buClrTx/>
              <a:buSzTx/>
              <a:buFontTx/>
              <a:buNone/>
              <a:tabLst/>
              <a:defRPr/>
            </a:pPr>
            <a:r>
              <a:rPr kumimoji="0" lang="vi-VN"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b) Bóng đập vào tường bị bật ra.</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1C50CBF7-D3DE-473D-82AF-167703D23592}"/>
              </a:ext>
            </a:extLst>
          </p:cNvPr>
          <p:cNvSpPr txBox="1"/>
          <p:nvPr/>
        </p:nvSpPr>
        <p:spPr>
          <a:xfrm>
            <a:off x="1543049" y="5122606"/>
            <a:ext cx="9929564" cy="4748801"/>
          </a:xfrm>
          <a:prstGeom prst="rect">
            <a:avLst/>
          </a:prstGeom>
          <a:noFill/>
        </p:spPr>
        <p:txBody>
          <a:bodyPr wrap="square">
            <a:spAutoFit/>
          </a:bodyPr>
          <a:lstStyle/>
          <a:p>
            <a:pPr marL="0" marR="0" lvl="0" indent="0" algn="ctr" defTabSz="914400" rtl="0" eaLnBrk="1" fontAlgn="auto" latinLnBrk="0" hangingPunct="1">
              <a:lnSpc>
                <a:spcPct val="150000"/>
              </a:lnSpc>
              <a:spcBef>
                <a:spcPts val="300"/>
              </a:spcBef>
              <a:spcAft>
                <a:spcPts val="300"/>
              </a:spcAft>
              <a:buClrTx/>
              <a:buSzTx/>
              <a:buFontTx/>
              <a:buNone/>
              <a:tabLst/>
              <a:defRPr/>
            </a:pPr>
            <a:r>
              <a:rPr kumimoji="0" lang="en-US" sz="4000" b="1" i="1" u="sng"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Trả lời </a:t>
            </a:r>
            <a:endPar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571500" marR="0" lvl="0" indent="-571500" algn="just" defTabSz="914400" rtl="0" eaLnBrk="1" fontAlgn="auto" latinLnBrk="0" hangingPunct="1">
              <a:lnSpc>
                <a:spcPct val="150000"/>
              </a:lnSpc>
              <a:spcBef>
                <a:spcPts val="300"/>
              </a:spcBef>
              <a:spcAft>
                <a:spcPts val="300"/>
              </a:spcAft>
              <a:buClrTx/>
              <a:buSzTx/>
              <a:buFont typeface="Arial" panose="020B0604020202020204" pitchFamily="34" charset="0"/>
              <a:buChar char="•"/>
              <a:tabLst/>
              <a:defRPr/>
            </a:pPr>
            <a:r>
              <a:rPr kumimoji="0" lang="vi-VN"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Cặp vật tương tác: Lực do bóng tác dụng lên tường và lực do tường tác dụng lên bóng (làm bóng bật ra).</a:t>
            </a:r>
          </a:p>
          <a:p>
            <a:pPr marL="571500" marR="0" lvl="0" indent="-571500" algn="just" defTabSz="914400" rtl="0" eaLnBrk="1" fontAlgn="auto" latinLnBrk="0" hangingPunct="1">
              <a:lnSpc>
                <a:spcPct val="150000"/>
              </a:lnSpc>
              <a:spcBef>
                <a:spcPts val="300"/>
              </a:spcBef>
              <a:spcAft>
                <a:spcPts val="300"/>
              </a:spcAft>
              <a:buClrTx/>
              <a:buSzTx/>
              <a:buFont typeface="Arial" panose="020B0604020202020204" pitchFamily="34" charset="0"/>
              <a:buChar char="•"/>
              <a:tabLst/>
              <a:defRPr/>
            </a:pPr>
            <a:r>
              <a:rPr kumimoji="0" lang="vi-VN"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Hướng lực tương tác: ngược nhau</a:t>
            </a:r>
          </a:p>
        </p:txBody>
      </p:sp>
      <p:grpSp>
        <p:nvGrpSpPr>
          <p:cNvPr id="17" name="Group 16">
            <a:extLst>
              <a:ext uri="{FF2B5EF4-FFF2-40B4-BE49-F238E27FC236}">
                <a16:creationId xmlns:a16="http://schemas.microsoft.com/office/drawing/2014/main" id="{ABADD232-1139-4F94-96CF-4EB01144CB10}"/>
              </a:ext>
            </a:extLst>
          </p:cNvPr>
          <p:cNvGrpSpPr/>
          <p:nvPr/>
        </p:nvGrpSpPr>
        <p:grpSpPr>
          <a:xfrm>
            <a:off x="11905708" y="3683084"/>
            <a:ext cx="6395885" cy="4182232"/>
            <a:chOff x="11905708" y="3683084"/>
            <a:chExt cx="6395885" cy="4182232"/>
          </a:xfrm>
        </p:grpSpPr>
        <p:cxnSp>
          <p:nvCxnSpPr>
            <p:cNvPr id="4" name="Straight Connector 3">
              <a:extLst>
                <a:ext uri="{FF2B5EF4-FFF2-40B4-BE49-F238E27FC236}">
                  <a16:creationId xmlns:a16="http://schemas.microsoft.com/office/drawing/2014/main" id="{12900099-92CF-4390-BFCA-6F951C3F70B8}"/>
                </a:ext>
              </a:extLst>
            </p:cNvPr>
            <p:cNvCxnSpPr/>
            <p:nvPr/>
          </p:nvCxnSpPr>
          <p:spPr>
            <a:xfrm>
              <a:off x="16264688" y="3683084"/>
              <a:ext cx="0" cy="2658232"/>
            </a:xfrm>
            <a:prstGeom prst="line">
              <a:avLst/>
            </a:prstGeom>
            <a:ln w="38100">
              <a:solidFill>
                <a:srgbClr val="816456"/>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4CB4777E-DF4F-4AD2-9A54-7213A846E0D6}"/>
                </a:ext>
              </a:extLst>
            </p:cNvPr>
            <p:cNvCxnSpPr/>
            <p:nvPr/>
          </p:nvCxnSpPr>
          <p:spPr>
            <a:xfrm>
              <a:off x="16264688" y="6341316"/>
              <a:ext cx="2036905" cy="1524000"/>
            </a:xfrm>
            <a:prstGeom prst="line">
              <a:avLst/>
            </a:prstGeom>
            <a:ln w="38100">
              <a:solidFill>
                <a:srgbClr val="816456"/>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42EC0EDC-8660-4BA4-8ABC-21E672662AF2}"/>
                </a:ext>
              </a:extLst>
            </p:cNvPr>
            <p:cNvCxnSpPr/>
            <p:nvPr/>
          </p:nvCxnSpPr>
          <p:spPr>
            <a:xfrm>
              <a:off x="13295474" y="6341316"/>
              <a:ext cx="2969214" cy="0"/>
            </a:xfrm>
            <a:prstGeom prst="line">
              <a:avLst/>
            </a:prstGeom>
            <a:ln w="38100">
              <a:solidFill>
                <a:srgbClr val="816456"/>
              </a:solidFill>
            </a:ln>
          </p:spPr>
          <p:style>
            <a:lnRef idx="1">
              <a:schemeClr val="accent1"/>
            </a:lnRef>
            <a:fillRef idx="0">
              <a:schemeClr val="accent1"/>
            </a:fillRef>
            <a:effectRef idx="0">
              <a:schemeClr val="accent1"/>
            </a:effectRef>
            <a:fontRef idx="minor">
              <a:schemeClr val="tx1"/>
            </a:fontRef>
          </p:style>
        </p:cxnSp>
        <p:pic>
          <p:nvPicPr>
            <p:cNvPr id="17412" name="Picture 4" descr="Boy clothes drawing Images | Free Vectors, Stock Photos &amp; PSD | Page 5">
              <a:extLst>
                <a:ext uri="{FF2B5EF4-FFF2-40B4-BE49-F238E27FC236}">
                  <a16:creationId xmlns:a16="http://schemas.microsoft.com/office/drawing/2014/main" id="{299903CF-26E7-4235-8982-113354511249}"/>
                </a:ext>
              </a:extLst>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15085"/>
            <a:stretch/>
          </p:blipFill>
          <p:spPr bwMode="auto">
            <a:xfrm flipH="1">
              <a:off x="11905708" y="4195361"/>
              <a:ext cx="2273191" cy="3358344"/>
            </a:xfrm>
            <a:prstGeom prst="rect">
              <a:avLst/>
            </a:prstGeom>
            <a:noFill/>
            <a:extLst>
              <a:ext uri="{909E8E84-426E-40DD-AFC4-6F175D3DCCD1}">
                <a14:hiddenFill xmlns:a14="http://schemas.microsoft.com/office/drawing/2010/main">
                  <a:solidFill>
                    <a:srgbClr val="FFFFFF"/>
                  </a:solidFill>
                </a14:hiddenFill>
              </a:ext>
            </a:extLst>
          </p:spPr>
        </p:pic>
        <p:sp>
          <p:nvSpPr>
            <p:cNvPr id="15" name="Arc 14">
              <a:extLst>
                <a:ext uri="{FF2B5EF4-FFF2-40B4-BE49-F238E27FC236}">
                  <a16:creationId xmlns:a16="http://schemas.microsoft.com/office/drawing/2014/main" id="{6AD3B437-ACA7-4435-B93F-A6BCD0FC03E8}"/>
                </a:ext>
              </a:extLst>
            </p:cNvPr>
            <p:cNvSpPr/>
            <p:nvPr/>
          </p:nvSpPr>
          <p:spPr>
            <a:xfrm>
              <a:off x="13958173" y="4348600"/>
              <a:ext cx="3760578" cy="1128129"/>
            </a:xfrm>
            <a:prstGeom prst="arc">
              <a:avLst>
                <a:gd name="adj1" fmla="val 11620714"/>
                <a:gd name="adj2" fmla="val 21269079"/>
              </a:avLst>
            </a:prstGeom>
            <a:ln w="38100">
              <a:solidFill>
                <a:srgbClr val="C00000"/>
              </a:solidFill>
              <a:prstDash val="lgDash"/>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Arc 24">
              <a:extLst>
                <a:ext uri="{FF2B5EF4-FFF2-40B4-BE49-F238E27FC236}">
                  <a16:creationId xmlns:a16="http://schemas.microsoft.com/office/drawing/2014/main" id="{767C6E60-9428-467C-9F0E-0E0833C2006A}"/>
                </a:ext>
              </a:extLst>
            </p:cNvPr>
            <p:cNvSpPr/>
            <p:nvPr/>
          </p:nvSpPr>
          <p:spPr>
            <a:xfrm>
              <a:off x="13950009" y="4646790"/>
              <a:ext cx="3760578" cy="1128129"/>
            </a:xfrm>
            <a:prstGeom prst="arc">
              <a:avLst>
                <a:gd name="adj1" fmla="val 11620714"/>
                <a:gd name="adj2" fmla="val 21269079"/>
              </a:avLst>
            </a:prstGeom>
            <a:ln w="38100">
              <a:solidFill>
                <a:srgbClr val="C00000"/>
              </a:solidFill>
              <a:prstDash val="lgDash"/>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3" name="Picture 4" descr="El Baloncesto Dibujado A Mano Pelota Los Deportes PNG , Baloncesto Clipart,  Juego, Nba PNG y Vector para Descargar Gratis | Pngtree">
              <a:extLst>
                <a:ext uri="{FF2B5EF4-FFF2-40B4-BE49-F238E27FC236}">
                  <a16:creationId xmlns:a16="http://schemas.microsoft.com/office/drawing/2014/main" id="{4E90F740-A6B2-4187-AF15-FDFFF7203C78}"/>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5910014" y="3830465"/>
              <a:ext cx="1128140" cy="112814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237540752"/>
      </p:ext>
    </p:extLst>
  </p:cSld>
  <p:clrMapOvr>
    <a:masterClrMapping/>
  </p:clrMapOvr>
  <mc:AlternateContent xmlns:mc="http://schemas.openxmlformats.org/markup-compatibility/2006" xmlns:p15="http://schemas.microsoft.com/office/powerpoint/2012/main">
    <mc:Choice Requires="p15">
      <p:transition spd="med">
        <p15:prstTrans prst="crush"/>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3"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heel(3)">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4EFEA"/>
        </a:solidFill>
        <a:effectLst/>
      </p:bgPr>
    </p:bg>
    <p:spTree>
      <p:nvGrpSpPr>
        <p:cNvPr id="1" name=""/>
        <p:cNvGrpSpPr/>
        <p:nvPr/>
      </p:nvGrpSpPr>
      <p:grpSpPr>
        <a:xfrm>
          <a:off x="0" y="0"/>
          <a:ext cx="0" cy="0"/>
          <a:chOff x="0" y="0"/>
          <a:chExt cx="0" cy="0"/>
        </a:xfrm>
      </p:grpSpPr>
      <p:sp>
        <p:nvSpPr>
          <p:cNvPr id="61" name="Rectangle 60">
            <a:extLst>
              <a:ext uri="{FF2B5EF4-FFF2-40B4-BE49-F238E27FC236}">
                <a16:creationId xmlns:a16="http://schemas.microsoft.com/office/drawing/2014/main" id="{7691D7CC-26DC-4061-986C-3CA6970B6058}"/>
              </a:ext>
            </a:extLst>
          </p:cNvPr>
          <p:cNvSpPr/>
          <p:nvPr/>
        </p:nvSpPr>
        <p:spPr>
          <a:xfrm>
            <a:off x="-55872" y="-1142795"/>
            <a:ext cx="6404505" cy="1379220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190477" y="-1056697"/>
            <a:ext cx="4137645" cy="4569689"/>
          </a:xfrm>
          <a:prstGeom prst="rect">
            <a:avLst/>
          </a:prstGeom>
        </p:spPr>
      </p:pic>
      <p:grpSp>
        <p:nvGrpSpPr>
          <p:cNvPr id="10" name="Group 10"/>
          <p:cNvGrpSpPr/>
          <p:nvPr/>
        </p:nvGrpSpPr>
        <p:grpSpPr>
          <a:xfrm>
            <a:off x="6122002" y="2167393"/>
            <a:ext cx="487257" cy="1782206"/>
            <a:chOff x="0" y="0"/>
            <a:chExt cx="128331" cy="469388"/>
          </a:xfrm>
        </p:grpSpPr>
        <p:sp>
          <p:nvSpPr>
            <p:cNvPr id="11" name="Freeform 11"/>
            <p:cNvSpPr/>
            <p:nvPr/>
          </p:nvSpPr>
          <p:spPr>
            <a:xfrm>
              <a:off x="0" y="0"/>
              <a:ext cx="128331" cy="469388"/>
            </a:xfrm>
            <a:custGeom>
              <a:avLst/>
              <a:gdLst/>
              <a:ahLst/>
              <a:cxnLst/>
              <a:rect l="l" t="t" r="r" b="b"/>
              <a:pathLst>
                <a:path w="128331" h="469388">
                  <a:moveTo>
                    <a:pt x="0" y="0"/>
                  </a:moveTo>
                  <a:lnTo>
                    <a:pt x="128331" y="0"/>
                  </a:lnTo>
                  <a:lnTo>
                    <a:pt x="128331" y="469388"/>
                  </a:lnTo>
                  <a:lnTo>
                    <a:pt x="0" y="469388"/>
                  </a:lnTo>
                  <a:close/>
                </a:path>
              </a:pathLst>
            </a:custGeom>
            <a:solidFill>
              <a:srgbClr val="816456"/>
            </a:solidFill>
          </p:spPr>
        </p:sp>
        <p:sp>
          <p:nvSpPr>
            <p:cNvPr id="12" name="TextBox 12"/>
            <p:cNvSpPr txBox="1"/>
            <p:nvPr/>
          </p:nvSpPr>
          <p:spPr>
            <a:xfrm>
              <a:off x="0" y="-66675"/>
              <a:ext cx="812800" cy="879475"/>
            </a:xfrm>
            <a:prstGeom prst="rect">
              <a:avLst/>
            </a:prstGeom>
          </p:spPr>
          <p:txBody>
            <a:bodyPr lIns="50800" tIns="50800" rIns="50800" bIns="50800" rtlCol="0" anchor="ctr"/>
            <a:lstStyle/>
            <a:p>
              <a:pPr algn="ctr">
                <a:lnSpc>
                  <a:spcPts val="3499"/>
                </a:lnSpc>
              </a:pPr>
              <a:endParaRPr/>
            </a:p>
          </p:txBody>
        </p:sp>
      </p:grpSp>
      <p:grpSp>
        <p:nvGrpSpPr>
          <p:cNvPr id="45" name="Google Shape;56;p17">
            <a:extLst>
              <a:ext uri="{FF2B5EF4-FFF2-40B4-BE49-F238E27FC236}">
                <a16:creationId xmlns:a16="http://schemas.microsoft.com/office/drawing/2014/main" id="{20B4600B-2F29-4917-97E1-FEF33DBAFEC6}"/>
              </a:ext>
            </a:extLst>
          </p:cNvPr>
          <p:cNvGrpSpPr/>
          <p:nvPr/>
        </p:nvGrpSpPr>
        <p:grpSpPr>
          <a:xfrm flipH="1">
            <a:off x="52085" y="-47211"/>
            <a:ext cx="5809289" cy="7167616"/>
            <a:chOff x="5457418" y="-427855"/>
            <a:chExt cx="3448641" cy="4237212"/>
          </a:xfrm>
        </p:grpSpPr>
        <p:sp>
          <p:nvSpPr>
            <p:cNvPr id="46" name="Google Shape;57;p17">
              <a:extLst>
                <a:ext uri="{FF2B5EF4-FFF2-40B4-BE49-F238E27FC236}">
                  <a16:creationId xmlns:a16="http://schemas.microsoft.com/office/drawing/2014/main" id="{079E4716-F856-492F-841C-A4AC90E5B72B}"/>
                </a:ext>
              </a:extLst>
            </p:cNvPr>
            <p:cNvSpPr/>
            <p:nvPr/>
          </p:nvSpPr>
          <p:spPr>
            <a:xfrm>
              <a:off x="6330036" y="3165257"/>
              <a:ext cx="644100" cy="644100"/>
            </a:xfrm>
            <a:prstGeom prst="ellipse">
              <a:avLst/>
            </a:prstGeom>
            <a:solidFill>
              <a:srgbClr val="5BCC9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58;p17">
              <a:extLst>
                <a:ext uri="{FF2B5EF4-FFF2-40B4-BE49-F238E27FC236}">
                  <a16:creationId xmlns:a16="http://schemas.microsoft.com/office/drawing/2014/main" id="{DDA12FB9-8104-4D6D-8CCB-326F22C2E391}"/>
                </a:ext>
              </a:extLst>
            </p:cNvPr>
            <p:cNvSpPr/>
            <p:nvPr/>
          </p:nvSpPr>
          <p:spPr>
            <a:xfrm>
              <a:off x="6974011" y="3165257"/>
              <a:ext cx="644100" cy="644100"/>
            </a:xfrm>
            <a:prstGeom prst="ellipse">
              <a:avLst/>
            </a:prstGeom>
            <a:solidFill>
              <a:srgbClr val="FDBD5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59;p17">
              <a:extLst>
                <a:ext uri="{FF2B5EF4-FFF2-40B4-BE49-F238E27FC236}">
                  <a16:creationId xmlns:a16="http://schemas.microsoft.com/office/drawing/2014/main" id="{049D320B-68AB-4DE8-8A61-FD5951D69E14}"/>
                </a:ext>
              </a:extLst>
            </p:cNvPr>
            <p:cNvSpPr/>
            <p:nvPr/>
          </p:nvSpPr>
          <p:spPr>
            <a:xfrm>
              <a:off x="7617985" y="3165257"/>
              <a:ext cx="644100" cy="644100"/>
            </a:xfrm>
            <a:prstGeom prst="ellipse">
              <a:avLst/>
            </a:prstGeom>
            <a:solidFill>
              <a:srgbClr val="FF9C6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60;p17">
              <a:extLst>
                <a:ext uri="{FF2B5EF4-FFF2-40B4-BE49-F238E27FC236}">
                  <a16:creationId xmlns:a16="http://schemas.microsoft.com/office/drawing/2014/main" id="{E68AFBDB-E9D5-4F05-A781-D23A8511FB76}"/>
                </a:ext>
              </a:extLst>
            </p:cNvPr>
            <p:cNvSpPr/>
            <p:nvPr/>
          </p:nvSpPr>
          <p:spPr>
            <a:xfrm>
              <a:off x="8261960" y="3165257"/>
              <a:ext cx="644100" cy="644100"/>
            </a:xfrm>
            <a:prstGeom prst="ellipse">
              <a:avLst/>
            </a:prstGeom>
            <a:solidFill>
              <a:srgbClr val="FF675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61;p17">
              <a:extLst>
                <a:ext uri="{FF2B5EF4-FFF2-40B4-BE49-F238E27FC236}">
                  <a16:creationId xmlns:a16="http://schemas.microsoft.com/office/drawing/2014/main" id="{48AC6459-32AF-4F68-84CB-F87E90F02498}"/>
                </a:ext>
              </a:extLst>
            </p:cNvPr>
            <p:cNvSpPr/>
            <p:nvPr/>
          </p:nvSpPr>
          <p:spPr>
            <a:xfrm>
              <a:off x="5457418" y="2995302"/>
              <a:ext cx="644100" cy="644100"/>
            </a:xfrm>
            <a:prstGeom prst="ellipse">
              <a:avLst/>
            </a:prstGeom>
            <a:solidFill>
              <a:srgbClr val="6B96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cxnSp>
          <p:nvCxnSpPr>
            <p:cNvPr id="51" name="Google Shape;62;p17">
              <a:extLst>
                <a:ext uri="{FF2B5EF4-FFF2-40B4-BE49-F238E27FC236}">
                  <a16:creationId xmlns:a16="http://schemas.microsoft.com/office/drawing/2014/main" id="{2276DF83-55BF-4660-B01D-48AC3E51214C}"/>
                </a:ext>
              </a:extLst>
            </p:cNvPr>
            <p:cNvCxnSpPr/>
            <p:nvPr/>
          </p:nvCxnSpPr>
          <p:spPr>
            <a:xfrm rot="10800000">
              <a:off x="6651432" y="-397855"/>
              <a:ext cx="600" cy="3563100"/>
            </a:xfrm>
            <a:prstGeom prst="straightConnector1">
              <a:avLst/>
            </a:prstGeom>
            <a:noFill/>
            <a:ln w="9525" cap="flat" cmpd="sng">
              <a:solidFill>
                <a:srgbClr val="6B96FF"/>
              </a:solidFill>
              <a:prstDash val="solid"/>
              <a:round/>
              <a:headEnd type="none" w="med" len="med"/>
              <a:tailEnd type="none" w="med" len="med"/>
            </a:ln>
          </p:spPr>
        </p:cxnSp>
        <p:cxnSp>
          <p:nvCxnSpPr>
            <p:cNvPr id="52" name="Google Shape;63;p17">
              <a:extLst>
                <a:ext uri="{FF2B5EF4-FFF2-40B4-BE49-F238E27FC236}">
                  <a16:creationId xmlns:a16="http://schemas.microsoft.com/office/drawing/2014/main" id="{E8818B00-E183-49F8-9770-C541D33274BC}"/>
                </a:ext>
              </a:extLst>
            </p:cNvPr>
            <p:cNvCxnSpPr/>
            <p:nvPr/>
          </p:nvCxnSpPr>
          <p:spPr>
            <a:xfrm rot="10800000">
              <a:off x="7296002" y="-410155"/>
              <a:ext cx="0" cy="3575400"/>
            </a:xfrm>
            <a:prstGeom prst="straightConnector1">
              <a:avLst/>
            </a:prstGeom>
            <a:noFill/>
            <a:ln w="9525" cap="flat" cmpd="sng">
              <a:solidFill>
                <a:srgbClr val="6B96FF"/>
              </a:solidFill>
              <a:prstDash val="solid"/>
              <a:round/>
              <a:headEnd type="none" w="med" len="med"/>
              <a:tailEnd type="none" w="med" len="med"/>
            </a:ln>
          </p:spPr>
        </p:cxnSp>
        <p:cxnSp>
          <p:nvCxnSpPr>
            <p:cNvPr id="53" name="Google Shape;64;p17">
              <a:extLst>
                <a:ext uri="{FF2B5EF4-FFF2-40B4-BE49-F238E27FC236}">
                  <a16:creationId xmlns:a16="http://schemas.microsoft.com/office/drawing/2014/main" id="{238B3722-6571-4418-8DFE-7CC4819CC499}"/>
                </a:ext>
              </a:extLst>
            </p:cNvPr>
            <p:cNvCxnSpPr/>
            <p:nvPr/>
          </p:nvCxnSpPr>
          <p:spPr>
            <a:xfrm rot="10800000">
              <a:off x="7939972" y="-427855"/>
              <a:ext cx="0" cy="3593100"/>
            </a:xfrm>
            <a:prstGeom prst="straightConnector1">
              <a:avLst/>
            </a:prstGeom>
            <a:noFill/>
            <a:ln w="9525" cap="flat" cmpd="sng">
              <a:solidFill>
                <a:srgbClr val="6B96FF"/>
              </a:solidFill>
              <a:prstDash val="solid"/>
              <a:round/>
              <a:headEnd type="none" w="med" len="med"/>
              <a:tailEnd type="none" w="med" len="med"/>
            </a:ln>
          </p:spPr>
        </p:cxnSp>
        <p:cxnSp>
          <p:nvCxnSpPr>
            <p:cNvPr id="54" name="Google Shape;65;p17">
              <a:extLst>
                <a:ext uri="{FF2B5EF4-FFF2-40B4-BE49-F238E27FC236}">
                  <a16:creationId xmlns:a16="http://schemas.microsoft.com/office/drawing/2014/main" id="{3E25B20E-6715-4F09-9A39-18497C912884}"/>
                </a:ext>
              </a:extLst>
            </p:cNvPr>
            <p:cNvCxnSpPr/>
            <p:nvPr/>
          </p:nvCxnSpPr>
          <p:spPr>
            <a:xfrm rot="10800000">
              <a:off x="8579141" y="-404755"/>
              <a:ext cx="4800" cy="3570000"/>
            </a:xfrm>
            <a:prstGeom prst="straightConnector1">
              <a:avLst/>
            </a:prstGeom>
            <a:noFill/>
            <a:ln w="9525" cap="flat" cmpd="sng">
              <a:solidFill>
                <a:srgbClr val="6B96FF"/>
              </a:solidFill>
              <a:prstDash val="solid"/>
              <a:round/>
              <a:headEnd type="none" w="med" len="med"/>
              <a:tailEnd type="none" w="med" len="med"/>
            </a:ln>
          </p:spPr>
        </p:cxnSp>
        <p:cxnSp>
          <p:nvCxnSpPr>
            <p:cNvPr id="55" name="Google Shape;66;p17">
              <a:extLst>
                <a:ext uri="{FF2B5EF4-FFF2-40B4-BE49-F238E27FC236}">
                  <a16:creationId xmlns:a16="http://schemas.microsoft.com/office/drawing/2014/main" id="{0F3B3F52-732C-452E-9FB6-2673FC949123}"/>
                </a:ext>
              </a:extLst>
            </p:cNvPr>
            <p:cNvCxnSpPr>
              <a:endCxn id="50" idx="0"/>
            </p:cNvCxnSpPr>
            <p:nvPr/>
          </p:nvCxnSpPr>
          <p:spPr>
            <a:xfrm flipH="1">
              <a:off x="5779468" y="-386898"/>
              <a:ext cx="872100" cy="3382200"/>
            </a:xfrm>
            <a:prstGeom prst="straightConnector1">
              <a:avLst/>
            </a:prstGeom>
            <a:noFill/>
            <a:ln w="9525" cap="flat" cmpd="sng">
              <a:solidFill>
                <a:srgbClr val="6B96FF"/>
              </a:solidFill>
              <a:prstDash val="solid"/>
              <a:round/>
              <a:headEnd type="none" w="med" len="med"/>
              <a:tailEnd type="none" w="med" len="med"/>
            </a:ln>
          </p:spPr>
        </p:cxnSp>
        <p:cxnSp>
          <p:nvCxnSpPr>
            <p:cNvPr id="56" name="Google Shape;67;p17">
              <a:extLst>
                <a:ext uri="{FF2B5EF4-FFF2-40B4-BE49-F238E27FC236}">
                  <a16:creationId xmlns:a16="http://schemas.microsoft.com/office/drawing/2014/main" id="{DE592336-7697-4673-80D0-838D6929363D}"/>
                </a:ext>
              </a:extLst>
            </p:cNvPr>
            <p:cNvCxnSpPr/>
            <p:nvPr/>
          </p:nvCxnSpPr>
          <p:spPr>
            <a:xfrm flipH="1">
              <a:off x="6652098" y="-410243"/>
              <a:ext cx="93300" cy="3575400"/>
            </a:xfrm>
            <a:prstGeom prst="straightConnector1">
              <a:avLst/>
            </a:prstGeom>
            <a:noFill/>
            <a:ln w="9525" cap="flat" cmpd="sng">
              <a:solidFill>
                <a:srgbClr val="6B96FF"/>
              </a:solidFill>
              <a:prstDash val="solid"/>
              <a:round/>
              <a:headEnd type="none" w="med" len="med"/>
              <a:tailEnd type="none" w="med" len="med"/>
            </a:ln>
          </p:spPr>
        </p:cxnSp>
        <p:cxnSp>
          <p:nvCxnSpPr>
            <p:cNvPr id="57" name="Google Shape;68;p17">
              <a:extLst>
                <a:ext uri="{FF2B5EF4-FFF2-40B4-BE49-F238E27FC236}">
                  <a16:creationId xmlns:a16="http://schemas.microsoft.com/office/drawing/2014/main" id="{0B0B8628-7900-4146-93B4-98A042CC60D7}"/>
                </a:ext>
              </a:extLst>
            </p:cNvPr>
            <p:cNvCxnSpPr/>
            <p:nvPr/>
          </p:nvCxnSpPr>
          <p:spPr>
            <a:xfrm rot="10800000" flipH="1">
              <a:off x="7296011" y="-410155"/>
              <a:ext cx="93600" cy="3575400"/>
            </a:xfrm>
            <a:prstGeom prst="straightConnector1">
              <a:avLst/>
            </a:prstGeom>
            <a:noFill/>
            <a:ln w="9525" cap="flat" cmpd="sng">
              <a:solidFill>
                <a:srgbClr val="6B96FF"/>
              </a:solidFill>
              <a:prstDash val="solid"/>
              <a:round/>
              <a:headEnd type="none" w="med" len="med"/>
              <a:tailEnd type="none" w="med" len="med"/>
            </a:ln>
          </p:spPr>
        </p:cxnSp>
        <p:cxnSp>
          <p:nvCxnSpPr>
            <p:cNvPr id="58" name="Google Shape;69;p17">
              <a:extLst>
                <a:ext uri="{FF2B5EF4-FFF2-40B4-BE49-F238E27FC236}">
                  <a16:creationId xmlns:a16="http://schemas.microsoft.com/office/drawing/2014/main" id="{2B55DF8C-E90E-4E3D-80DA-328E37257C82}"/>
                </a:ext>
              </a:extLst>
            </p:cNvPr>
            <p:cNvCxnSpPr/>
            <p:nvPr/>
          </p:nvCxnSpPr>
          <p:spPr>
            <a:xfrm rot="10800000" flipH="1">
              <a:off x="7939980" y="-392755"/>
              <a:ext cx="102000" cy="3558000"/>
            </a:xfrm>
            <a:prstGeom prst="straightConnector1">
              <a:avLst/>
            </a:prstGeom>
            <a:noFill/>
            <a:ln w="9525" cap="flat" cmpd="sng">
              <a:solidFill>
                <a:srgbClr val="6B96FF"/>
              </a:solidFill>
              <a:prstDash val="solid"/>
              <a:round/>
              <a:headEnd type="none" w="med" len="med"/>
              <a:tailEnd type="none" w="med" len="med"/>
            </a:ln>
          </p:spPr>
        </p:cxnSp>
        <p:cxnSp>
          <p:nvCxnSpPr>
            <p:cNvPr id="59" name="Google Shape;70;p17">
              <a:extLst>
                <a:ext uri="{FF2B5EF4-FFF2-40B4-BE49-F238E27FC236}">
                  <a16:creationId xmlns:a16="http://schemas.microsoft.com/office/drawing/2014/main" id="{9AC08BB8-F74B-4E33-9A3E-52B8CA35A637}"/>
                </a:ext>
              </a:extLst>
            </p:cNvPr>
            <p:cNvCxnSpPr/>
            <p:nvPr/>
          </p:nvCxnSpPr>
          <p:spPr>
            <a:xfrm rot="10800000" flipH="1">
              <a:off x="8583950" y="-410155"/>
              <a:ext cx="77100" cy="3575400"/>
            </a:xfrm>
            <a:prstGeom prst="straightConnector1">
              <a:avLst/>
            </a:prstGeom>
            <a:noFill/>
            <a:ln w="9525" cap="flat" cmpd="sng">
              <a:solidFill>
                <a:srgbClr val="6B96FF"/>
              </a:solidFill>
              <a:prstDash val="solid"/>
              <a:round/>
              <a:headEnd type="none" w="med" len="med"/>
              <a:tailEnd type="none" w="med" len="med"/>
            </a:ln>
          </p:spPr>
        </p:cxnSp>
        <p:cxnSp>
          <p:nvCxnSpPr>
            <p:cNvPr id="60" name="Google Shape;71;p17">
              <a:extLst>
                <a:ext uri="{FF2B5EF4-FFF2-40B4-BE49-F238E27FC236}">
                  <a16:creationId xmlns:a16="http://schemas.microsoft.com/office/drawing/2014/main" id="{C422F495-1ACE-4BFF-AEDE-9AF8728A60F3}"/>
                </a:ext>
              </a:extLst>
            </p:cNvPr>
            <p:cNvCxnSpPr>
              <a:endCxn id="50" idx="0"/>
            </p:cNvCxnSpPr>
            <p:nvPr/>
          </p:nvCxnSpPr>
          <p:spPr>
            <a:xfrm flipH="1">
              <a:off x="5779468" y="-427698"/>
              <a:ext cx="761100" cy="3423000"/>
            </a:xfrm>
            <a:prstGeom prst="straightConnector1">
              <a:avLst/>
            </a:prstGeom>
            <a:noFill/>
            <a:ln w="9525" cap="flat" cmpd="sng">
              <a:solidFill>
                <a:srgbClr val="6B96FF"/>
              </a:solidFill>
              <a:prstDash val="solid"/>
              <a:round/>
              <a:headEnd type="none" w="med" len="med"/>
              <a:tailEnd type="none" w="med" len="med"/>
            </a:ln>
          </p:spPr>
        </p:cxnSp>
      </p:grpSp>
      <p:sp>
        <p:nvSpPr>
          <p:cNvPr id="62" name="Google Shape;1456;p35">
            <a:extLst>
              <a:ext uri="{FF2B5EF4-FFF2-40B4-BE49-F238E27FC236}">
                <a16:creationId xmlns:a16="http://schemas.microsoft.com/office/drawing/2014/main" id="{88FA0CE4-014C-4310-B981-4E84DAC6796B}"/>
              </a:ext>
            </a:extLst>
          </p:cNvPr>
          <p:cNvSpPr txBox="1">
            <a:spLocks/>
          </p:cNvSpPr>
          <p:nvPr/>
        </p:nvSpPr>
        <p:spPr>
          <a:xfrm>
            <a:off x="6395458" y="3784398"/>
            <a:ext cx="11802655" cy="27342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80000"/>
              </a:lnSpc>
              <a:spcBef>
                <a:spcPts val="0"/>
              </a:spcBef>
              <a:spcAft>
                <a:spcPts val="0"/>
              </a:spcAft>
              <a:buClr>
                <a:schemeClr val="accent6"/>
              </a:buClr>
              <a:buSzPts val="5200"/>
              <a:buFont typeface="Concert One"/>
              <a:buNone/>
              <a:defRPr sz="5200" b="0" i="0" u="none" strike="noStrike" cap="none">
                <a:solidFill>
                  <a:schemeClr val="accent6"/>
                </a:solidFill>
                <a:latin typeface="Concert One"/>
                <a:ea typeface="Concert One"/>
                <a:cs typeface="Concert One"/>
                <a:sym typeface="Concert One"/>
              </a:defRPr>
            </a:lvl1pPr>
            <a:lvl2pPr marR="0" lvl="1"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9pPr>
          </a:lstStyle>
          <a:p>
            <a:pPr marL="0" marR="0" lvl="0" indent="0" algn="ctr" defTabSz="914400" rtl="0" eaLnBrk="1" fontAlgn="auto" latinLnBrk="0" hangingPunct="1">
              <a:lnSpc>
                <a:spcPct val="150000"/>
              </a:lnSpc>
              <a:spcBef>
                <a:spcPts val="0"/>
              </a:spcBef>
              <a:spcAft>
                <a:spcPts val="0"/>
              </a:spcAft>
              <a:buClr>
                <a:srgbClr val="5D3552"/>
              </a:buClr>
              <a:buSzPts val="5200"/>
              <a:buFont typeface="Concert One"/>
              <a:buNone/>
              <a:tabLst/>
              <a:defRPr/>
            </a:pPr>
            <a:r>
              <a:rPr lang="en-US" sz="8000" b="1" kern="0" dirty="0">
                <a:solidFill>
                  <a:srgbClr val="5D3552">
                    <a:lumMod val="75000"/>
                  </a:srgbClr>
                </a:solidFill>
                <a:latin typeface="Arial"/>
              </a:rPr>
              <a:t>BÀI 3. </a:t>
            </a:r>
          </a:p>
          <a:p>
            <a:pPr marL="0" marR="0" lvl="0" indent="0" algn="ctr" defTabSz="914400" rtl="0" eaLnBrk="1" fontAlgn="auto" latinLnBrk="0" hangingPunct="1">
              <a:lnSpc>
                <a:spcPct val="150000"/>
              </a:lnSpc>
              <a:spcBef>
                <a:spcPts val="0"/>
              </a:spcBef>
              <a:spcAft>
                <a:spcPts val="0"/>
              </a:spcAft>
              <a:buClr>
                <a:srgbClr val="5D3552"/>
              </a:buClr>
              <a:buSzPts val="5200"/>
              <a:buFont typeface="Concert One"/>
              <a:buNone/>
              <a:tabLst/>
              <a:defRPr/>
            </a:pPr>
            <a:r>
              <a:rPr lang="en-US" sz="8000" b="1" kern="0" dirty="0">
                <a:solidFill>
                  <a:srgbClr val="5D3552">
                    <a:lumMod val="75000"/>
                  </a:srgbClr>
                </a:solidFill>
                <a:latin typeface="Arial"/>
              </a:rPr>
              <a:t>ĐỊNH LUẬT NEWTON VỀ CHUYỂN ĐỘNG </a:t>
            </a:r>
            <a:endParaRPr kumimoji="0" lang="en-US" sz="8000" b="1" i="0" u="none" strike="noStrike" kern="0" cap="none" spc="0" normalizeH="0" baseline="0" noProof="0" dirty="0">
              <a:ln>
                <a:noFill/>
              </a:ln>
              <a:solidFill>
                <a:srgbClr val="5D3552">
                  <a:lumMod val="75000"/>
                </a:srgbClr>
              </a:solidFill>
              <a:effectLst/>
              <a:uLnTx/>
              <a:uFillTx/>
              <a:latin typeface="Arial"/>
              <a:sym typeface="Concert One"/>
            </a:endParaRPr>
          </a:p>
        </p:txBody>
      </p:sp>
      <p:pic>
        <p:nvPicPr>
          <p:cNvPr id="4098" name="Picture 2" descr="394.470 hình ảnh về quả táo căng mọng tuyệt đẹp được tuyển chọn, giá rẻ  nhất - Mua bán hình ảnh shutterstock giá rẻ chỉ từ 3.000 đ trong 2 phút">
            <a:extLst>
              <a:ext uri="{FF2B5EF4-FFF2-40B4-BE49-F238E27FC236}">
                <a16:creationId xmlns:a16="http://schemas.microsoft.com/office/drawing/2014/main" id="{C69BABAA-EBC6-48C0-A73D-267AAAED9DD5}"/>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809281">
            <a:off x="15822900" y="7828619"/>
            <a:ext cx="1963433" cy="196343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4EFEA"/>
        </a:solidFill>
        <a:effectLst/>
      </p:bgPr>
    </p:bg>
    <p:spTree>
      <p:nvGrpSpPr>
        <p:cNvPr id="1" name=""/>
        <p:cNvGrpSpPr/>
        <p:nvPr/>
      </p:nvGrpSpPr>
      <p:grpSpPr>
        <a:xfrm>
          <a:off x="0" y="0"/>
          <a:ext cx="0" cy="0"/>
          <a:chOff x="0" y="0"/>
          <a:chExt cx="0" cy="0"/>
        </a:xfrm>
      </p:grpSpPr>
      <p:pic>
        <p:nvPicPr>
          <p:cNvPr id="27" name="Picture 26" descr="Background pattern&#10;&#10;Description automatically generated">
            <a:extLst>
              <a:ext uri="{FF2B5EF4-FFF2-40B4-BE49-F238E27FC236}">
                <a16:creationId xmlns:a16="http://schemas.microsoft.com/office/drawing/2014/main" id="{D0BEBABA-0B51-4B3C-9450-7C2D87E6A15D}"/>
              </a:ext>
            </a:extLst>
          </p:cNvPr>
          <p:cNvPicPr>
            <a:picLocks noChangeAspect="1"/>
          </p:cNvPicPr>
          <p:nvPr/>
        </p:nvPicPr>
        <p:blipFill rotWithShape="1">
          <a:blip r:embed="rId2">
            <a:extLst>
              <a:ext uri="{28A0092B-C50C-407E-A947-70E740481C1C}">
                <a14:useLocalDpi xmlns:a14="http://schemas.microsoft.com/office/drawing/2010/main" val="0"/>
              </a:ext>
            </a:extLst>
          </a:blip>
          <a:srcRect r="54978"/>
          <a:stretch/>
        </p:blipFill>
        <p:spPr>
          <a:xfrm>
            <a:off x="13956617" y="3422075"/>
            <a:ext cx="3763689" cy="5618041"/>
          </a:xfrm>
          <a:prstGeom prst="rect">
            <a:avLst/>
          </a:prstGeom>
        </p:spPr>
      </p:pic>
      <p:grpSp>
        <p:nvGrpSpPr>
          <p:cNvPr id="9" name="Group 9"/>
          <p:cNvGrpSpPr/>
          <p:nvPr/>
        </p:nvGrpSpPr>
        <p:grpSpPr>
          <a:xfrm>
            <a:off x="0" y="0"/>
            <a:ext cx="630133" cy="10287000"/>
            <a:chOff x="0" y="0"/>
            <a:chExt cx="165961" cy="2709333"/>
          </a:xfrm>
        </p:grpSpPr>
        <p:sp>
          <p:nvSpPr>
            <p:cNvPr id="10" name="Freeform 10"/>
            <p:cNvSpPr/>
            <p:nvPr/>
          </p:nvSpPr>
          <p:spPr>
            <a:xfrm>
              <a:off x="0" y="0"/>
              <a:ext cx="165961" cy="2709333"/>
            </a:xfrm>
            <a:custGeom>
              <a:avLst/>
              <a:gdLst/>
              <a:ahLst/>
              <a:cxnLst/>
              <a:rect l="l" t="t" r="r" b="b"/>
              <a:pathLst>
                <a:path w="165961" h="2709333">
                  <a:moveTo>
                    <a:pt x="0" y="0"/>
                  </a:moveTo>
                  <a:lnTo>
                    <a:pt x="165961" y="0"/>
                  </a:lnTo>
                  <a:lnTo>
                    <a:pt x="165961" y="2709333"/>
                  </a:lnTo>
                  <a:lnTo>
                    <a:pt x="0" y="2709333"/>
                  </a:lnTo>
                  <a:close/>
                </a:path>
              </a:pathLst>
            </a:custGeom>
            <a:solidFill>
              <a:srgbClr val="816456"/>
            </a:solidFill>
          </p:spPr>
        </p:sp>
        <p:sp>
          <p:nvSpPr>
            <p:cNvPr id="11" name="TextBox 11"/>
            <p:cNvSpPr txBox="1"/>
            <p:nvPr/>
          </p:nvSpPr>
          <p:spPr>
            <a:xfrm>
              <a:off x="0" y="-66675"/>
              <a:ext cx="812800" cy="879475"/>
            </a:xfrm>
            <a:prstGeom prst="rect">
              <a:avLst/>
            </a:prstGeom>
          </p:spPr>
          <p:txBody>
            <a:bodyPr lIns="50800" tIns="50800" rIns="50800" bIns="50800" rtlCol="0" anchor="ctr"/>
            <a:lstStyle/>
            <a:p>
              <a:pPr marL="0" marR="0" lvl="0" indent="0" algn="ctr" defTabSz="914400" rtl="0" eaLnBrk="1" fontAlgn="auto" latinLnBrk="0" hangingPunct="1">
                <a:lnSpc>
                  <a:spcPts val="34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33" name="Picture 16">
            <a:extLst>
              <a:ext uri="{FF2B5EF4-FFF2-40B4-BE49-F238E27FC236}">
                <a16:creationId xmlns:a16="http://schemas.microsoft.com/office/drawing/2014/main" id="{EBB1E625-C8CD-40BB-AD84-57696D90277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940045">
            <a:off x="16450096" y="8425776"/>
            <a:ext cx="1277963" cy="1266781"/>
          </a:xfrm>
          <a:prstGeom prst="rect">
            <a:avLst/>
          </a:prstGeom>
        </p:spPr>
      </p:pic>
      <p:pic>
        <p:nvPicPr>
          <p:cNvPr id="34" name="Picture 16">
            <a:extLst>
              <a:ext uri="{FF2B5EF4-FFF2-40B4-BE49-F238E27FC236}">
                <a16:creationId xmlns:a16="http://schemas.microsoft.com/office/drawing/2014/main" id="{935CAC92-93AC-4391-AB98-EFD9BA6F5168}"/>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5854481">
            <a:off x="13289987" y="9103116"/>
            <a:ext cx="852025" cy="844570"/>
          </a:xfrm>
          <a:prstGeom prst="rect">
            <a:avLst/>
          </a:prstGeom>
        </p:spPr>
      </p:pic>
      <p:sp>
        <p:nvSpPr>
          <p:cNvPr id="12" name="Google Shape;3397;p60">
            <a:extLst>
              <a:ext uri="{FF2B5EF4-FFF2-40B4-BE49-F238E27FC236}">
                <a16:creationId xmlns:a16="http://schemas.microsoft.com/office/drawing/2014/main" id="{18E27E3C-6FFE-48A6-8C15-7193B290F9EB}"/>
              </a:ext>
            </a:extLst>
          </p:cNvPr>
          <p:cNvSpPr/>
          <p:nvPr/>
        </p:nvSpPr>
        <p:spPr>
          <a:xfrm rot="1164056">
            <a:off x="15367412" y="858646"/>
            <a:ext cx="942100" cy="747932"/>
          </a:xfrm>
          <a:prstGeom prst="heart">
            <a:avLst/>
          </a:prstGeom>
          <a:solidFill>
            <a:srgbClr val="FFC35C"/>
          </a:solidFill>
          <a:ln w="28575" cap="flat" cmpd="sng">
            <a:solidFill>
              <a:srgbClr val="FAF6EE"/>
            </a:solidFill>
            <a:prstDash val="solid"/>
            <a:round/>
            <a:headEnd type="none" w="sm" len="sm"/>
            <a:tailEnd type="none" w="sm" len="sm"/>
          </a:ln>
          <a:effectLst>
            <a:outerShdw blurRad="57150" dist="19050" dir="5400000" algn="bl" rotWithShape="0">
              <a:srgbClr val="293B56">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3398;p60">
            <a:extLst>
              <a:ext uri="{FF2B5EF4-FFF2-40B4-BE49-F238E27FC236}">
                <a16:creationId xmlns:a16="http://schemas.microsoft.com/office/drawing/2014/main" id="{AF1A9200-FC62-4171-88F4-3C0416846ADA}"/>
              </a:ext>
            </a:extLst>
          </p:cNvPr>
          <p:cNvSpPr/>
          <p:nvPr/>
        </p:nvSpPr>
        <p:spPr>
          <a:xfrm rot="21341654">
            <a:off x="16426710" y="1553483"/>
            <a:ext cx="746845" cy="553460"/>
          </a:xfrm>
          <a:prstGeom prst="heart">
            <a:avLst/>
          </a:prstGeom>
          <a:solidFill>
            <a:srgbClr val="E7B9B5"/>
          </a:solidFill>
          <a:ln w="28575" cap="flat" cmpd="sng">
            <a:solidFill>
              <a:srgbClr val="FAF6EE"/>
            </a:solidFill>
            <a:prstDash val="solid"/>
            <a:round/>
            <a:headEnd type="none" w="sm" len="sm"/>
            <a:tailEnd type="none" w="sm" len="sm"/>
          </a:ln>
          <a:effectLst>
            <a:outerShdw blurRad="57150" dist="19050" dir="5400000" algn="bl" rotWithShape="0">
              <a:srgbClr val="293B56">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3" name="Picture 2" descr="Graphical user interface&#10;&#10;Description automatically generated with medium confidence">
            <a:extLst>
              <a:ext uri="{FF2B5EF4-FFF2-40B4-BE49-F238E27FC236}">
                <a16:creationId xmlns:a16="http://schemas.microsoft.com/office/drawing/2014/main" id="{7B1CDCB7-7B43-4B3B-AEAE-5382DDAB78B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98920" y="365211"/>
            <a:ext cx="2045596" cy="2045596"/>
          </a:xfrm>
          <a:prstGeom prst="rect">
            <a:avLst/>
          </a:prstGeom>
        </p:spPr>
      </p:pic>
      <p:sp>
        <p:nvSpPr>
          <p:cNvPr id="16" name="TextBox 15">
            <a:extLst>
              <a:ext uri="{FF2B5EF4-FFF2-40B4-BE49-F238E27FC236}">
                <a16:creationId xmlns:a16="http://schemas.microsoft.com/office/drawing/2014/main" id="{F2F70323-7F5C-4AE7-8239-AE03BD928D72}"/>
              </a:ext>
            </a:extLst>
          </p:cNvPr>
          <p:cNvSpPr txBox="1"/>
          <p:nvPr/>
        </p:nvSpPr>
        <p:spPr>
          <a:xfrm>
            <a:off x="3335673" y="723409"/>
            <a:ext cx="5046327" cy="1306255"/>
          </a:xfrm>
          <a:prstGeom prst="rect">
            <a:avLst/>
          </a:prstGeom>
          <a:noFill/>
        </p:spPr>
        <p:txBody>
          <a:bodyPr wrap="square">
            <a:spAutoFit/>
          </a:bodyPr>
          <a:lstStyle/>
          <a:p>
            <a:pPr marL="0" marR="0" lvl="0" indent="0" algn="l" defTabSz="914400" rtl="0" eaLnBrk="1" fontAlgn="auto" latinLnBrk="0" hangingPunct="1">
              <a:lnSpc>
                <a:spcPct val="150000"/>
              </a:lnSpc>
              <a:spcBef>
                <a:spcPts val="1200"/>
              </a:spcBef>
              <a:spcAft>
                <a:spcPts val="300"/>
              </a:spcAft>
              <a:buClrTx/>
              <a:buSzTx/>
              <a:buFontTx/>
              <a:buNone/>
              <a:tabLst/>
              <a:defRPr/>
            </a:pPr>
            <a:r>
              <a:rPr kumimoji="0" lang="en-US" sz="6000" b="1" i="0" u="none" strike="noStrike" kern="1200" cap="none" spc="0" normalizeH="0" baseline="0" noProof="0" dirty="0">
                <a:ln>
                  <a:noFill/>
                </a:ln>
                <a:solidFill>
                  <a:srgbClr val="4C393B"/>
                </a:solidFill>
                <a:effectLst/>
                <a:uLnTx/>
                <a:uFillTx/>
                <a:latin typeface="Arial" panose="020B0604020202020204" pitchFamily="34" charset="0"/>
                <a:ea typeface="Times New Roman" panose="02020603050405020304" pitchFamily="18" charset="0"/>
                <a:cs typeface="Arial" panose="020B0604020202020204" pitchFamily="34" charset="0"/>
              </a:rPr>
              <a:t>VẬN DỤNG </a:t>
            </a:r>
            <a:endParaRPr kumimoji="0" lang="en-US" sz="4800" b="0" i="0" u="none" strike="noStrike" kern="1200" cap="none" spc="0" normalizeH="0" baseline="0" noProof="0" dirty="0">
              <a:ln>
                <a:noFill/>
              </a:ln>
              <a:solidFill>
                <a:srgbClr val="4C393B"/>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E5458B66-C5D2-44B7-B56D-38BC8935A364}"/>
              </a:ext>
            </a:extLst>
          </p:cNvPr>
          <p:cNvSpPr txBox="1"/>
          <p:nvPr/>
        </p:nvSpPr>
        <p:spPr>
          <a:xfrm>
            <a:off x="1500438" y="2410807"/>
            <a:ext cx="15588641" cy="2825197"/>
          </a:xfrm>
          <a:prstGeom prst="rect">
            <a:avLst/>
          </a:prstGeom>
          <a:noFill/>
        </p:spPr>
        <p:txBody>
          <a:bodyPr wrap="square">
            <a:spAutoFit/>
          </a:bodyPr>
          <a:lstStyle/>
          <a:p>
            <a:pPr marL="0" marR="0" lvl="0" indent="0" algn="just" defTabSz="914400" rtl="0" eaLnBrk="1" fontAlgn="auto" latinLnBrk="0" hangingPunct="1">
              <a:lnSpc>
                <a:spcPct val="150000"/>
              </a:lnSpc>
              <a:spcBef>
                <a:spcPts val="300"/>
              </a:spcBef>
              <a:spcAft>
                <a:spcPts val="300"/>
              </a:spcAft>
              <a:buClrTx/>
              <a:buSzTx/>
              <a:buFontTx/>
              <a:buNone/>
              <a:tabLst/>
              <a:defRPr/>
            </a:pPr>
            <a:r>
              <a:rPr kumimoji="0" lang="en-US" sz="4000" b="1" i="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Câu hỏi: </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Hãy chỉ ra cặp vật tương tác và hướng của lực tương tác giữa chúng trong các trường hợp sau:</a:t>
            </a:r>
          </a:p>
          <a:p>
            <a:pPr marL="0" marR="0" lvl="0" indent="0" algn="just" defTabSz="914400" rtl="0" eaLnBrk="1" fontAlgn="auto" latinLnBrk="0" hangingPunct="1">
              <a:lnSpc>
                <a:spcPct val="150000"/>
              </a:lnSpc>
              <a:spcBef>
                <a:spcPts val="300"/>
              </a:spcBef>
              <a:spcAft>
                <a:spcPts val="300"/>
              </a:spcAft>
              <a:buClrTx/>
              <a:buSzTx/>
              <a:buFontTx/>
              <a:buNone/>
              <a:tabLst/>
              <a:defRPr/>
            </a:pP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c</a:t>
            </a:r>
            <a:r>
              <a:rPr kumimoji="0" lang="vi-VN"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Chân ta đạp vào mặt đất để bước đi</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1C50CBF7-D3DE-473D-82AF-167703D23592}"/>
              </a:ext>
            </a:extLst>
          </p:cNvPr>
          <p:cNvSpPr txBox="1"/>
          <p:nvPr/>
        </p:nvSpPr>
        <p:spPr>
          <a:xfrm>
            <a:off x="1543048" y="5122606"/>
            <a:ext cx="11182351" cy="4748801"/>
          </a:xfrm>
          <a:prstGeom prst="rect">
            <a:avLst/>
          </a:prstGeom>
          <a:noFill/>
        </p:spPr>
        <p:txBody>
          <a:bodyPr wrap="square">
            <a:spAutoFit/>
          </a:bodyPr>
          <a:lstStyle/>
          <a:p>
            <a:pPr marL="0" marR="0" lvl="0" indent="0" algn="ctr" defTabSz="914400" rtl="0" eaLnBrk="1" fontAlgn="auto" latinLnBrk="0" hangingPunct="1">
              <a:lnSpc>
                <a:spcPct val="150000"/>
              </a:lnSpc>
              <a:spcBef>
                <a:spcPts val="300"/>
              </a:spcBef>
              <a:spcAft>
                <a:spcPts val="300"/>
              </a:spcAft>
              <a:buClrTx/>
              <a:buSzTx/>
              <a:buFontTx/>
              <a:buNone/>
              <a:tabLst/>
              <a:defRPr/>
            </a:pPr>
            <a:r>
              <a:rPr kumimoji="0" lang="en-US" sz="4000" b="1" i="1" u="sng"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Trả lời </a:t>
            </a:r>
            <a:endPar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571500" marR="0" lvl="0" indent="-571500" algn="just" defTabSz="914400" rtl="0" eaLnBrk="1" fontAlgn="auto" latinLnBrk="0" hangingPunct="1">
              <a:lnSpc>
                <a:spcPct val="150000"/>
              </a:lnSpc>
              <a:spcBef>
                <a:spcPts val="300"/>
              </a:spcBef>
              <a:spcAft>
                <a:spcPts val="300"/>
              </a:spcAft>
              <a:buClrTx/>
              <a:buSzTx/>
              <a:buFont typeface="Arial" panose="020B0604020202020204" pitchFamily="34" charset="0"/>
              <a:buChar char="•"/>
              <a:tabLst/>
              <a:defRPr/>
            </a:pPr>
            <a:r>
              <a:rPr kumimoji="0" lang="vi-VN"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Cặp vật tương tác: Lực do ch</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â</a:t>
            </a:r>
            <a:r>
              <a:rPr kumimoji="0" lang="vi-VN"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n tác dụng lên đường và lực do mặt đường tác dụng lên chân (đẩy chân về phía trước).</a:t>
            </a:r>
          </a:p>
          <a:p>
            <a:pPr marL="571500" marR="0" lvl="0" indent="-571500" algn="just" defTabSz="914400" rtl="0" eaLnBrk="1" fontAlgn="auto" latinLnBrk="0" hangingPunct="1">
              <a:lnSpc>
                <a:spcPct val="150000"/>
              </a:lnSpc>
              <a:spcBef>
                <a:spcPts val="300"/>
              </a:spcBef>
              <a:spcAft>
                <a:spcPts val="300"/>
              </a:spcAft>
              <a:buClrTx/>
              <a:buSzTx/>
              <a:buFont typeface="Arial" panose="020B0604020202020204" pitchFamily="34" charset="0"/>
              <a:buChar char="•"/>
              <a:tabLst/>
              <a:defRPr/>
            </a:pPr>
            <a:r>
              <a:rPr kumimoji="0" lang="vi-VN"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Hướng lực tác dụng: ngược nhau</a:t>
            </a:r>
          </a:p>
        </p:txBody>
      </p:sp>
    </p:spTree>
    <p:extLst>
      <p:ext uri="{BB962C8B-B14F-4D97-AF65-F5344CB8AC3E}">
        <p14:creationId xmlns:p14="http://schemas.microsoft.com/office/powerpoint/2010/main" val="26511008"/>
      </p:ext>
    </p:extLst>
  </p:cSld>
  <p:clrMapOvr>
    <a:masterClrMapping/>
  </p:clrMapOvr>
  <mc:AlternateContent xmlns:mc="http://schemas.openxmlformats.org/markup-compatibility/2006" xmlns:p15="http://schemas.microsoft.com/office/powerpoint/2012/main">
    <mc:Choice Requires="p15">
      <p:transition spd="med">
        <p15:prstTrans prst="fractur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circle(out)">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4EFEA"/>
        </a:solidFill>
        <a:effectLst/>
      </p:bgPr>
    </p:bg>
    <p:spTree>
      <p:nvGrpSpPr>
        <p:cNvPr id="1" name=""/>
        <p:cNvGrpSpPr/>
        <p:nvPr/>
      </p:nvGrpSpPr>
      <p:grpSpPr>
        <a:xfrm>
          <a:off x="0" y="0"/>
          <a:ext cx="0" cy="0"/>
          <a:chOff x="0" y="0"/>
          <a:chExt cx="0" cy="0"/>
        </a:xfrm>
      </p:grpSpPr>
      <p:grpSp>
        <p:nvGrpSpPr>
          <p:cNvPr id="9" name="Group 9"/>
          <p:cNvGrpSpPr/>
          <p:nvPr/>
        </p:nvGrpSpPr>
        <p:grpSpPr>
          <a:xfrm>
            <a:off x="0" y="0"/>
            <a:ext cx="630133" cy="10287000"/>
            <a:chOff x="0" y="0"/>
            <a:chExt cx="165961" cy="2709333"/>
          </a:xfrm>
        </p:grpSpPr>
        <p:sp>
          <p:nvSpPr>
            <p:cNvPr id="10" name="Freeform 10"/>
            <p:cNvSpPr/>
            <p:nvPr/>
          </p:nvSpPr>
          <p:spPr>
            <a:xfrm>
              <a:off x="0" y="0"/>
              <a:ext cx="165961" cy="2709333"/>
            </a:xfrm>
            <a:custGeom>
              <a:avLst/>
              <a:gdLst/>
              <a:ahLst/>
              <a:cxnLst/>
              <a:rect l="l" t="t" r="r" b="b"/>
              <a:pathLst>
                <a:path w="165961" h="2709333">
                  <a:moveTo>
                    <a:pt x="0" y="0"/>
                  </a:moveTo>
                  <a:lnTo>
                    <a:pt x="165961" y="0"/>
                  </a:lnTo>
                  <a:lnTo>
                    <a:pt x="165961" y="2709333"/>
                  </a:lnTo>
                  <a:lnTo>
                    <a:pt x="0" y="2709333"/>
                  </a:lnTo>
                  <a:close/>
                </a:path>
              </a:pathLst>
            </a:custGeom>
            <a:solidFill>
              <a:srgbClr val="816456"/>
            </a:solidFill>
          </p:spPr>
        </p:sp>
        <p:sp>
          <p:nvSpPr>
            <p:cNvPr id="11" name="TextBox 11"/>
            <p:cNvSpPr txBox="1"/>
            <p:nvPr/>
          </p:nvSpPr>
          <p:spPr>
            <a:xfrm>
              <a:off x="0" y="-66675"/>
              <a:ext cx="812800" cy="879475"/>
            </a:xfrm>
            <a:prstGeom prst="rect">
              <a:avLst/>
            </a:prstGeom>
          </p:spPr>
          <p:txBody>
            <a:bodyPr lIns="50800" tIns="50800" rIns="50800" bIns="50800" rtlCol="0" anchor="ctr"/>
            <a:lstStyle/>
            <a:p>
              <a:pPr marL="0" marR="0" lvl="0" indent="0" algn="ctr" defTabSz="914400" rtl="0" eaLnBrk="1" fontAlgn="auto" latinLnBrk="0" hangingPunct="1">
                <a:lnSpc>
                  <a:spcPts val="34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33" name="Picture 16">
            <a:extLst>
              <a:ext uri="{FF2B5EF4-FFF2-40B4-BE49-F238E27FC236}">
                <a16:creationId xmlns:a16="http://schemas.microsoft.com/office/drawing/2014/main" id="{EBB1E625-C8CD-40BB-AD84-57696D90277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940045">
            <a:off x="16450096" y="8425776"/>
            <a:ext cx="1277963" cy="1266781"/>
          </a:xfrm>
          <a:prstGeom prst="rect">
            <a:avLst/>
          </a:prstGeom>
        </p:spPr>
      </p:pic>
      <p:pic>
        <p:nvPicPr>
          <p:cNvPr id="34" name="Picture 16">
            <a:extLst>
              <a:ext uri="{FF2B5EF4-FFF2-40B4-BE49-F238E27FC236}">
                <a16:creationId xmlns:a16="http://schemas.microsoft.com/office/drawing/2014/main" id="{935CAC92-93AC-4391-AB98-EFD9BA6F516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5854481">
            <a:off x="13289987" y="9103116"/>
            <a:ext cx="852025" cy="844570"/>
          </a:xfrm>
          <a:prstGeom prst="rect">
            <a:avLst/>
          </a:prstGeom>
        </p:spPr>
      </p:pic>
      <p:pic>
        <p:nvPicPr>
          <p:cNvPr id="3" name="Picture 2" descr="Graphical user interface&#10;&#10;Description automatically generated with medium confidence">
            <a:extLst>
              <a:ext uri="{FF2B5EF4-FFF2-40B4-BE49-F238E27FC236}">
                <a16:creationId xmlns:a16="http://schemas.microsoft.com/office/drawing/2014/main" id="{7B1CDCB7-7B43-4B3B-AEAE-5382DDAB78B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98920" y="365211"/>
            <a:ext cx="2045596" cy="2045596"/>
          </a:xfrm>
          <a:prstGeom prst="rect">
            <a:avLst/>
          </a:prstGeom>
        </p:spPr>
      </p:pic>
      <p:sp>
        <p:nvSpPr>
          <p:cNvPr id="16" name="TextBox 15">
            <a:extLst>
              <a:ext uri="{FF2B5EF4-FFF2-40B4-BE49-F238E27FC236}">
                <a16:creationId xmlns:a16="http://schemas.microsoft.com/office/drawing/2014/main" id="{F2F70323-7F5C-4AE7-8239-AE03BD928D72}"/>
              </a:ext>
            </a:extLst>
          </p:cNvPr>
          <p:cNvSpPr txBox="1"/>
          <p:nvPr/>
        </p:nvSpPr>
        <p:spPr>
          <a:xfrm>
            <a:off x="3335673" y="723409"/>
            <a:ext cx="5046327" cy="1306255"/>
          </a:xfrm>
          <a:prstGeom prst="rect">
            <a:avLst/>
          </a:prstGeom>
          <a:noFill/>
        </p:spPr>
        <p:txBody>
          <a:bodyPr wrap="square">
            <a:spAutoFit/>
          </a:bodyPr>
          <a:lstStyle/>
          <a:p>
            <a:pPr marL="0" marR="0" lvl="0" indent="0" algn="l" defTabSz="914400" rtl="0" eaLnBrk="1" fontAlgn="auto" latinLnBrk="0" hangingPunct="1">
              <a:lnSpc>
                <a:spcPct val="150000"/>
              </a:lnSpc>
              <a:spcBef>
                <a:spcPts val="1200"/>
              </a:spcBef>
              <a:spcAft>
                <a:spcPts val="300"/>
              </a:spcAft>
              <a:buClrTx/>
              <a:buSzTx/>
              <a:buFontTx/>
              <a:buNone/>
              <a:tabLst/>
              <a:defRPr/>
            </a:pPr>
            <a:r>
              <a:rPr kumimoji="0" lang="en-US" sz="6000" b="1" i="0" u="none" strike="noStrike" kern="1200" cap="none" spc="0" normalizeH="0" baseline="0" noProof="0" dirty="0">
                <a:ln>
                  <a:noFill/>
                </a:ln>
                <a:solidFill>
                  <a:srgbClr val="4C393B"/>
                </a:solidFill>
                <a:effectLst/>
                <a:uLnTx/>
                <a:uFillTx/>
                <a:latin typeface="Arial" panose="020B0604020202020204" pitchFamily="34" charset="0"/>
                <a:ea typeface="Times New Roman" panose="02020603050405020304" pitchFamily="18" charset="0"/>
                <a:cs typeface="Arial" panose="020B0604020202020204" pitchFamily="34" charset="0"/>
              </a:rPr>
              <a:t>VẬN DỤNG </a:t>
            </a:r>
            <a:endParaRPr kumimoji="0" lang="en-US" sz="4800" b="0" i="0" u="none" strike="noStrike" kern="1200" cap="none" spc="0" normalizeH="0" baseline="0" noProof="0" dirty="0">
              <a:ln>
                <a:noFill/>
              </a:ln>
              <a:solidFill>
                <a:srgbClr val="4C393B"/>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E5458B66-C5D2-44B7-B56D-38BC8935A364}"/>
              </a:ext>
            </a:extLst>
          </p:cNvPr>
          <p:cNvSpPr txBox="1"/>
          <p:nvPr/>
        </p:nvSpPr>
        <p:spPr>
          <a:xfrm>
            <a:off x="1500438" y="2410807"/>
            <a:ext cx="15588641" cy="3748527"/>
          </a:xfrm>
          <a:prstGeom prst="rect">
            <a:avLst/>
          </a:prstGeom>
          <a:noFill/>
        </p:spPr>
        <p:txBody>
          <a:bodyPr wrap="square">
            <a:spAutoFit/>
          </a:bodyPr>
          <a:lstStyle/>
          <a:p>
            <a:pPr marL="0" marR="0" lvl="0" indent="0" algn="just" defTabSz="914400" rtl="0" eaLnBrk="1" fontAlgn="auto" latinLnBrk="0" hangingPunct="1">
              <a:lnSpc>
                <a:spcPct val="150000"/>
              </a:lnSpc>
              <a:spcBef>
                <a:spcPts val="300"/>
              </a:spcBef>
              <a:spcAft>
                <a:spcPts val="300"/>
              </a:spcAft>
              <a:buClrTx/>
              <a:buSzTx/>
              <a:buFontTx/>
              <a:buNone/>
              <a:tabLst/>
              <a:defRPr/>
            </a:pPr>
            <a:r>
              <a:rPr kumimoji="0" lang="en-US" sz="4000" b="1" i="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Câu hỏi: </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Hãy chỉ ra cặp vật tương tác và hướng của lực tương tác giữa chúng trong các trường hợp sau:</a:t>
            </a:r>
          </a:p>
          <a:p>
            <a:pPr marL="0" marR="0" lvl="0" indent="0" algn="just" defTabSz="914400" rtl="0" eaLnBrk="1" fontAlgn="auto" latinLnBrk="0" hangingPunct="1">
              <a:lnSpc>
                <a:spcPct val="150000"/>
              </a:lnSpc>
              <a:spcBef>
                <a:spcPts val="300"/>
              </a:spcBef>
              <a:spcAft>
                <a:spcPts val="300"/>
              </a:spcAft>
              <a:buClrTx/>
              <a:buSzTx/>
              <a:buFontTx/>
              <a:buNone/>
              <a:tabLst/>
              <a:defRPr/>
            </a:pP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d</a:t>
            </a:r>
            <a:r>
              <a:rPr kumimoji="0" lang="vi-VN"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Quả bóng bay bơm căng được thả ra khi không buộc kín thì sẽ bay vụt đi</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1C50CBF7-D3DE-473D-82AF-167703D23592}"/>
              </a:ext>
            </a:extLst>
          </p:cNvPr>
          <p:cNvSpPr txBox="1"/>
          <p:nvPr/>
        </p:nvSpPr>
        <p:spPr>
          <a:xfrm>
            <a:off x="1523207" y="4228564"/>
            <a:ext cx="16332318" cy="5749074"/>
          </a:xfrm>
          <a:prstGeom prst="rect">
            <a:avLst/>
          </a:prstGeom>
          <a:noFill/>
        </p:spPr>
        <p:txBody>
          <a:bodyPr wrap="square">
            <a:spAutoFit/>
          </a:bodyPr>
          <a:lstStyle/>
          <a:p>
            <a:pPr marL="0" marR="0" lvl="0" indent="0" algn="ctr" defTabSz="914400" rtl="0" eaLnBrk="1" fontAlgn="auto" latinLnBrk="0" hangingPunct="1">
              <a:lnSpc>
                <a:spcPct val="150000"/>
              </a:lnSpc>
              <a:spcBef>
                <a:spcPts val="300"/>
              </a:spcBef>
              <a:spcAft>
                <a:spcPts val="300"/>
              </a:spcAft>
              <a:buClrTx/>
              <a:buSzTx/>
              <a:buFontTx/>
              <a:buNone/>
              <a:tabLst/>
              <a:defRPr/>
            </a:pPr>
            <a:endParaRPr kumimoji="0" lang="en-US" sz="4000" b="1" u="sng"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ctr" defTabSz="914400" rtl="0" eaLnBrk="1" fontAlgn="auto" latinLnBrk="0" hangingPunct="1">
              <a:lnSpc>
                <a:spcPct val="150000"/>
              </a:lnSpc>
              <a:spcBef>
                <a:spcPts val="300"/>
              </a:spcBef>
              <a:spcAft>
                <a:spcPts val="300"/>
              </a:spcAft>
              <a:buClrTx/>
              <a:buSzTx/>
              <a:buFontTx/>
              <a:buNone/>
              <a:tabLst/>
              <a:defRPr/>
            </a:pPr>
            <a:r>
              <a:rPr kumimoji="0" lang="en-US" sz="4000" b="1" i="1" u="sng"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Trả lời </a:t>
            </a:r>
            <a:endPar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571500" marR="0" lvl="0" indent="-571500" algn="just" defTabSz="914400" rtl="0" eaLnBrk="1" fontAlgn="auto" latinLnBrk="0" hangingPunct="1">
              <a:lnSpc>
                <a:spcPct val="150000"/>
              </a:lnSpc>
              <a:spcBef>
                <a:spcPts val="300"/>
              </a:spcBef>
              <a:spcAft>
                <a:spcPts val="300"/>
              </a:spcAft>
              <a:buClrTx/>
              <a:buSzTx/>
              <a:buFont typeface="Arial" panose="020B0604020202020204" pitchFamily="34" charset="0"/>
              <a:buChar char="•"/>
              <a:tabLst/>
              <a:defRPr/>
            </a:pPr>
            <a:r>
              <a:rPr kumimoji="0" lang="vi-VN"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Cặp vật tương tác: Lực do khí trong bóng tác dụng lên không khí bên ngoài và lực do khí bên ngoài tác dụng lên bóng (làm bóng bay vụt đi).</a:t>
            </a:r>
          </a:p>
          <a:p>
            <a:pPr marL="571500" marR="0" lvl="0" indent="-571500" algn="just" defTabSz="914400" rtl="0" eaLnBrk="1" fontAlgn="auto" latinLnBrk="0" hangingPunct="1">
              <a:lnSpc>
                <a:spcPct val="150000"/>
              </a:lnSpc>
              <a:spcBef>
                <a:spcPts val="300"/>
              </a:spcBef>
              <a:spcAft>
                <a:spcPts val="300"/>
              </a:spcAft>
              <a:buClrTx/>
              <a:buSzTx/>
              <a:buFont typeface="Arial" panose="020B0604020202020204" pitchFamily="34" charset="0"/>
              <a:buChar char="•"/>
              <a:tabLst/>
              <a:defRPr/>
            </a:pPr>
            <a:r>
              <a:rPr kumimoji="0" lang="vi-VN"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Hướng lực tương tác: ngược nhau</a:t>
            </a:r>
          </a:p>
        </p:txBody>
      </p:sp>
      <p:pic>
        <p:nvPicPr>
          <p:cNvPr id="19458" name="Picture 2" descr="Hình ảnh Bong Bóng Lễ Hội Sắp Xếp Bóng Bay Sắp Xếp Kỳ Nghỉ Mô Hình Hoạt  Hình PNG , Bóng Bay Lễ Hội, Sắp Xếp Khinh Khí Cầu, Sắp Xếp Kỳ">
            <a:extLst>
              <a:ext uri="{FF2B5EF4-FFF2-40B4-BE49-F238E27FC236}">
                <a16:creationId xmlns:a16="http://schemas.microsoft.com/office/drawing/2014/main" id="{C1781A7F-CEB2-46A4-9DC5-B99F6732B6FD}"/>
              </a:ext>
            </a:extLst>
          </p:cNvPr>
          <p:cNvPicPr>
            <a:picLocks noChangeAspect="1" noChangeArrowheads="1"/>
          </p:cNvPicPr>
          <p:nvPr/>
        </p:nvPicPr>
        <p:blipFill>
          <a:blip r:embed="rId5">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flipH="1">
            <a:off x="14039850" y="-800011"/>
            <a:ext cx="4267200" cy="4267200"/>
          </a:xfrm>
          <a:prstGeom prst="rect">
            <a:avLst/>
          </a:prstGeom>
          <a:noFill/>
          <a:extLst>
            <a:ext uri="{909E8E84-426E-40DD-AFC4-6F175D3DCCD1}">
              <a14:hiddenFill xmlns:a14="http://schemas.microsoft.com/office/drawing/2010/main">
                <a:solidFill>
                  <a:srgbClr val="FFFFFF"/>
                </a:solidFill>
              </a14:hiddenFill>
            </a:ext>
          </a:extLst>
        </p:spPr>
      </p:pic>
      <p:sp>
        <p:nvSpPr>
          <p:cNvPr id="14" name="Freeform 3">
            <a:extLst>
              <a:ext uri="{FF2B5EF4-FFF2-40B4-BE49-F238E27FC236}">
                <a16:creationId xmlns:a16="http://schemas.microsoft.com/office/drawing/2014/main" id="{47BF80CF-8E29-4F69-9C18-9D8F485AFA2E}"/>
              </a:ext>
            </a:extLst>
          </p:cNvPr>
          <p:cNvSpPr/>
          <p:nvPr/>
        </p:nvSpPr>
        <p:spPr>
          <a:xfrm>
            <a:off x="7612588" y="14407933"/>
            <a:ext cx="6096000" cy="4139014"/>
          </a:xfrm>
          <a:custGeom>
            <a:avLst/>
            <a:gdLst/>
            <a:ahLst/>
            <a:cxnLst/>
            <a:rect l="l" t="t" r="r" b="b"/>
            <a:pathLst>
              <a:path w="1559600" h="1058925">
                <a:moveTo>
                  <a:pt x="0" y="0"/>
                </a:moveTo>
                <a:lnTo>
                  <a:pt x="1559600" y="0"/>
                </a:lnTo>
                <a:lnTo>
                  <a:pt x="1559600" y="1058925"/>
                </a:lnTo>
                <a:lnTo>
                  <a:pt x="0" y="1058925"/>
                </a:lnTo>
                <a:close/>
              </a:path>
            </a:pathLst>
          </a:custGeom>
          <a:solidFill>
            <a:srgbClr val="FF9C6F"/>
          </a:solidFill>
          <a:ln w="28575">
            <a:solidFill>
              <a:srgbClr val="4C393B"/>
            </a:solidFill>
          </a:ln>
        </p:spPr>
      </p:sp>
      <p:sp>
        <p:nvSpPr>
          <p:cNvPr id="15" name="Freeform 6">
            <a:extLst>
              <a:ext uri="{FF2B5EF4-FFF2-40B4-BE49-F238E27FC236}">
                <a16:creationId xmlns:a16="http://schemas.microsoft.com/office/drawing/2014/main" id="{2094ECC6-0E96-4BFD-BA10-B7882D1CE8C5}"/>
              </a:ext>
            </a:extLst>
          </p:cNvPr>
          <p:cNvSpPr/>
          <p:nvPr/>
        </p:nvSpPr>
        <p:spPr>
          <a:xfrm>
            <a:off x="19579290" y="-4094056"/>
            <a:ext cx="6096000" cy="4139014"/>
          </a:xfrm>
          <a:custGeom>
            <a:avLst/>
            <a:gdLst/>
            <a:ahLst/>
            <a:cxnLst/>
            <a:rect l="l" t="t" r="r" b="b"/>
            <a:pathLst>
              <a:path w="1559600" h="1058925">
                <a:moveTo>
                  <a:pt x="0" y="0"/>
                </a:moveTo>
                <a:lnTo>
                  <a:pt x="1559600" y="0"/>
                </a:lnTo>
                <a:lnTo>
                  <a:pt x="1559600" y="1058925"/>
                </a:lnTo>
                <a:lnTo>
                  <a:pt x="0" y="1058925"/>
                </a:lnTo>
                <a:close/>
              </a:path>
            </a:pathLst>
          </a:custGeom>
          <a:solidFill>
            <a:srgbClr val="5BCC97"/>
          </a:solidFill>
          <a:ln w="28575">
            <a:solidFill>
              <a:srgbClr val="4C393B"/>
            </a:solidFill>
          </a:ln>
        </p:spPr>
      </p:sp>
      <p:sp>
        <p:nvSpPr>
          <p:cNvPr id="17" name="Freeform 11">
            <a:extLst>
              <a:ext uri="{FF2B5EF4-FFF2-40B4-BE49-F238E27FC236}">
                <a16:creationId xmlns:a16="http://schemas.microsoft.com/office/drawing/2014/main" id="{7742C188-A215-4111-AB97-2DF3131055CC}"/>
              </a:ext>
            </a:extLst>
          </p:cNvPr>
          <p:cNvSpPr/>
          <p:nvPr/>
        </p:nvSpPr>
        <p:spPr>
          <a:xfrm>
            <a:off x="3646271" y="-6127468"/>
            <a:ext cx="6096000" cy="4139014"/>
          </a:xfrm>
          <a:custGeom>
            <a:avLst/>
            <a:gdLst/>
            <a:ahLst/>
            <a:cxnLst/>
            <a:rect l="l" t="t" r="r" b="b"/>
            <a:pathLst>
              <a:path w="1559600" h="1058925">
                <a:moveTo>
                  <a:pt x="0" y="0"/>
                </a:moveTo>
                <a:lnTo>
                  <a:pt x="1559600" y="0"/>
                </a:lnTo>
                <a:lnTo>
                  <a:pt x="1559600" y="1058925"/>
                </a:lnTo>
                <a:lnTo>
                  <a:pt x="0" y="1058925"/>
                </a:lnTo>
                <a:close/>
              </a:path>
            </a:pathLst>
          </a:custGeom>
          <a:solidFill>
            <a:srgbClr val="6B96FF"/>
          </a:solidFill>
          <a:ln w="28575">
            <a:solidFill>
              <a:srgbClr val="4C393B"/>
            </a:solidFill>
          </a:ln>
        </p:spPr>
      </p:sp>
      <p:grpSp>
        <p:nvGrpSpPr>
          <p:cNvPr id="20" name="Group 14">
            <a:extLst>
              <a:ext uri="{FF2B5EF4-FFF2-40B4-BE49-F238E27FC236}">
                <a16:creationId xmlns:a16="http://schemas.microsoft.com/office/drawing/2014/main" id="{29B5E54E-75C9-47E2-B338-4CB2360F77C0}"/>
              </a:ext>
            </a:extLst>
          </p:cNvPr>
          <p:cNvGrpSpPr>
            <a:grpSpLocks noChangeAspect="1"/>
          </p:cNvGrpSpPr>
          <p:nvPr/>
        </p:nvGrpSpPr>
        <p:grpSpPr>
          <a:xfrm>
            <a:off x="18453018" y="11700147"/>
            <a:ext cx="5907519" cy="4062181"/>
            <a:chOff x="0" y="0"/>
            <a:chExt cx="6159500" cy="4235450"/>
          </a:xfrm>
        </p:grpSpPr>
        <p:sp>
          <p:nvSpPr>
            <p:cNvPr id="21" name="Freeform 15">
              <a:extLst>
                <a:ext uri="{FF2B5EF4-FFF2-40B4-BE49-F238E27FC236}">
                  <a16:creationId xmlns:a16="http://schemas.microsoft.com/office/drawing/2014/main" id="{BAD07648-05DA-48CF-9512-1CA02EB1AED1}"/>
                </a:ext>
              </a:extLst>
            </p:cNvPr>
            <p:cNvSpPr/>
            <p:nvPr/>
          </p:nvSpPr>
          <p:spPr>
            <a:xfrm>
              <a:off x="0" y="0"/>
              <a:ext cx="6159500" cy="4235450"/>
            </a:xfrm>
            <a:custGeom>
              <a:avLst/>
              <a:gdLst/>
              <a:ahLst/>
              <a:cxnLst/>
              <a:rect l="l" t="t" r="r" b="b"/>
              <a:pathLst>
                <a:path w="6159500" h="4235450">
                  <a:moveTo>
                    <a:pt x="6159500" y="4235450"/>
                  </a:moveTo>
                  <a:lnTo>
                    <a:pt x="0" y="3696970"/>
                  </a:lnTo>
                  <a:lnTo>
                    <a:pt x="0" y="0"/>
                  </a:lnTo>
                  <a:lnTo>
                    <a:pt x="6159500" y="538480"/>
                  </a:lnTo>
                  <a:close/>
                </a:path>
              </a:pathLst>
            </a:custGeom>
            <a:solidFill>
              <a:srgbClr val="816456"/>
            </a:solidFill>
            <a:ln w="12700">
              <a:solidFill>
                <a:srgbClr val="000000"/>
              </a:solidFill>
            </a:ln>
          </p:spPr>
        </p:sp>
      </p:grpSp>
      <p:grpSp>
        <p:nvGrpSpPr>
          <p:cNvPr id="22" name="Group 26">
            <a:extLst>
              <a:ext uri="{FF2B5EF4-FFF2-40B4-BE49-F238E27FC236}">
                <a16:creationId xmlns:a16="http://schemas.microsoft.com/office/drawing/2014/main" id="{E8FA135F-CE5D-4A9F-96BA-BC03BC4DCA7C}"/>
              </a:ext>
            </a:extLst>
          </p:cNvPr>
          <p:cNvGrpSpPr/>
          <p:nvPr/>
        </p:nvGrpSpPr>
        <p:grpSpPr>
          <a:xfrm>
            <a:off x="-4267200" y="4222627"/>
            <a:ext cx="974513" cy="2506643"/>
            <a:chOff x="0" y="0"/>
            <a:chExt cx="256662" cy="660186"/>
          </a:xfrm>
        </p:grpSpPr>
        <p:sp>
          <p:nvSpPr>
            <p:cNvPr id="23" name="Freeform 27">
              <a:extLst>
                <a:ext uri="{FF2B5EF4-FFF2-40B4-BE49-F238E27FC236}">
                  <a16:creationId xmlns:a16="http://schemas.microsoft.com/office/drawing/2014/main" id="{8E7BEB00-377C-49D2-B589-5D286AA4C704}"/>
                </a:ext>
              </a:extLst>
            </p:cNvPr>
            <p:cNvSpPr/>
            <p:nvPr/>
          </p:nvSpPr>
          <p:spPr>
            <a:xfrm>
              <a:off x="0" y="0"/>
              <a:ext cx="256662" cy="660186"/>
            </a:xfrm>
            <a:custGeom>
              <a:avLst/>
              <a:gdLst/>
              <a:ahLst/>
              <a:cxnLst/>
              <a:rect l="l" t="t" r="r" b="b"/>
              <a:pathLst>
                <a:path w="256662" h="660186">
                  <a:moveTo>
                    <a:pt x="0" y="0"/>
                  </a:moveTo>
                  <a:lnTo>
                    <a:pt x="256662" y="0"/>
                  </a:lnTo>
                  <a:lnTo>
                    <a:pt x="256662" y="660186"/>
                  </a:lnTo>
                  <a:lnTo>
                    <a:pt x="0" y="660186"/>
                  </a:lnTo>
                  <a:close/>
                </a:path>
              </a:pathLst>
            </a:custGeom>
            <a:solidFill>
              <a:srgbClr val="816456"/>
            </a:solidFill>
          </p:spPr>
        </p:sp>
        <p:sp>
          <p:nvSpPr>
            <p:cNvPr id="24" name="TextBox 28">
              <a:extLst>
                <a:ext uri="{FF2B5EF4-FFF2-40B4-BE49-F238E27FC236}">
                  <a16:creationId xmlns:a16="http://schemas.microsoft.com/office/drawing/2014/main" id="{C0F5D6C1-B7C0-434D-9F23-A03366A39F70}"/>
                </a:ext>
              </a:extLst>
            </p:cNvPr>
            <p:cNvSpPr txBox="1"/>
            <p:nvPr/>
          </p:nvSpPr>
          <p:spPr>
            <a:xfrm>
              <a:off x="0" y="-66675"/>
              <a:ext cx="812800" cy="879475"/>
            </a:xfrm>
            <a:prstGeom prst="rect">
              <a:avLst/>
            </a:prstGeom>
          </p:spPr>
          <p:txBody>
            <a:bodyPr lIns="50800" tIns="50800" rIns="50800" bIns="50800" rtlCol="0" anchor="ctr"/>
            <a:lstStyle/>
            <a:p>
              <a:pPr algn="ctr">
                <a:lnSpc>
                  <a:spcPts val="3499"/>
                </a:lnSpc>
              </a:pPr>
              <a:endParaRPr/>
            </a:p>
          </p:txBody>
        </p:sp>
      </p:grpSp>
      <p:pic>
        <p:nvPicPr>
          <p:cNvPr id="25" name="Picture 29">
            <a:extLst>
              <a:ext uri="{FF2B5EF4-FFF2-40B4-BE49-F238E27FC236}">
                <a16:creationId xmlns:a16="http://schemas.microsoft.com/office/drawing/2014/main" id="{35F48F77-B3E5-492D-90AF-D69DDD5929E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r="66887" b="76050"/>
          <a:stretch>
            <a:fillRect/>
          </a:stretch>
        </p:blipFill>
        <p:spPr>
          <a:xfrm>
            <a:off x="8649325" y="11436089"/>
            <a:ext cx="1092946" cy="375488"/>
          </a:xfrm>
          <a:prstGeom prst="rect">
            <a:avLst/>
          </a:prstGeom>
        </p:spPr>
      </p:pic>
      <p:sp>
        <p:nvSpPr>
          <p:cNvPr id="26" name="TextBox 25">
            <a:extLst>
              <a:ext uri="{FF2B5EF4-FFF2-40B4-BE49-F238E27FC236}">
                <a16:creationId xmlns:a16="http://schemas.microsoft.com/office/drawing/2014/main" id="{B727DC8F-3A07-40B7-B0A2-C66024364D36}"/>
              </a:ext>
            </a:extLst>
          </p:cNvPr>
          <p:cNvSpPr txBox="1"/>
          <p:nvPr/>
        </p:nvSpPr>
        <p:spPr>
          <a:xfrm>
            <a:off x="-7405423" y="10353643"/>
            <a:ext cx="8225472" cy="1306255"/>
          </a:xfrm>
          <a:prstGeom prst="rect">
            <a:avLst/>
          </a:prstGeom>
          <a:noFill/>
        </p:spPr>
        <p:txBody>
          <a:bodyPr wrap="square">
            <a:spAutoFit/>
          </a:bodyPr>
          <a:lstStyle/>
          <a:p>
            <a:pPr marL="0" marR="0" lvl="0" indent="0" algn="l" defTabSz="914400" rtl="0" eaLnBrk="1" fontAlgn="auto" latinLnBrk="0" hangingPunct="1">
              <a:lnSpc>
                <a:spcPct val="150000"/>
              </a:lnSpc>
              <a:spcBef>
                <a:spcPts val="1200"/>
              </a:spcBef>
              <a:spcAft>
                <a:spcPts val="300"/>
              </a:spcAft>
              <a:buClrTx/>
              <a:buSzTx/>
              <a:buFontTx/>
              <a:buNone/>
              <a:tabLst/>
              <a:defRPr/>
            </a:pPr>
            <a:r>
              <a:rPr kumimoji="0" lang="en-US" sz="6000" b="1" i="0" u="none" strike="noStrike" kern="1200" cap="none" spc="0" normalizeH="0" baseline="0" noProof="0" dirty="0">
                <a:ln>
                  <a:noFill/>
                </a:ln>
                <a:solidFill>
                  <a:srgbClr val="4C393B"/>
                </a:solidFill>
                <a:effectLst/>
                <a:uLnTx/>
                <a:uFillTx/>
                <a:latin typeface="Arial" panose="020B0604020202020204" pitchFamily="34" charset="0"/>
                <a:ea typeface="Times New Roman" panose="02020603050405020304" pitchFamily="18" charset="0"/>
                <a:cs typeface="Arial" panose="020B0604020202020204" pitchFamily="34" charset="0"/>
              </a:rPr>
              <a:t>HƯỚNG DẪN VỀ NHÀ </a:t>
            </a:r>
            <a:endParaRPr kumimoji="0" lang="en-US" sz="4800" b="0" i="0" u="none" strike="noStrike" kern="1200" cap="none" spc="0" normalizeH="0" baseline="0" noProof="0" dirty="0">
              <a:ln>
                <a:noFill/>
              </a:ln>
              <a:solidFill>
                <a:srgbClr val="4C393B"/>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6E7F59E7-F0C0-41B2-A8B6-D5ED3B040157}"/>
              </a:ext>
            </a:extLst>
          </p:cNvPr>
          <p:cNvSpPr txBox="1"/>
          <p:nvPr/>
        </p:nvSpPr>
        <p:spPr>
          <a:xfrm>
            <a:off x="-4267200" y="13658352"/>
            <a:ext cx="4735471" cy="1824923"/>
          </a:xfrm>
          <a:prstGeom prst="rect">
            <a:avLst/>
          </a:prstGeom>
          <a:noFill/>
        </p:spPr>
        <p:txBody>
          <a:bodyPr wrap="square">
            <a:spAutoFit/>
          </a:bodyPr>
          <a:lstStyle/>
          <a:p>
            <a:pPr algn="just">
              <a:lnSpc>
                <a:spcPct val="150000"/>
              </a:lnSpc>
              <a:spcBef>
                <a:spcPts val="300"/>
              </a:spcBef>
              <a:spcAft>
                <a:spcPts val="300"/>
              </a:spcAft>
            </a:pPr>
            <a:r>
              <a:rPr lang="en-US" sz="4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Ôn tập và ghi nhớ kiến thức vừa học.</a:t>
            </a:r>
            <a:endParaRPr lang="en-US" sz="3200"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28" name="TextBox 27">
            <a:extLst>
              <a:ext uri="{FF2B5EF4-FFF2-40B4-BE49-F238E27FC236}">
                <a16:creationId xmlns:a16="http://schemas.microsoft.com/office/drawing/2014/main" id="{AE2632B6-DF85-4ABB-916B-E407E1D61E43}"/>
              </a:ext>
            </a:extLst>
          </p:cNvPr>
          <p:cNvSpPr txBox="1"/>
          <p:nvPr/>
        </p:nvSpPr>
        <p:spPr>
          <a:xfrm>
            <a:off x="12422687" y="-3437828"/>
            <a:ext cx="4935764" cy="1323439"/>
          </a:xfrm>
          <a:prstGeom prst="rect">
            <a:avLst/>
          </a:prstGeom>
          <a:noFill/>
        </p:spPr>
        <p:txBody>
          <a:bodyPr wrap="square">
            <a:spAutoFit/>
          </a:bodyPr>
          <a:lstStyle/>
          <a:p>
            <a:pPr algn="just"/>
            <a:r>
              <a:rPr lang="en-US" sz="4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Hoàn thành bài tập trong SBT</a:t>
            </a:r>
            <a:endParaRPr lang="en-US" sz="4800" b="1" dirty="0">
              <a:solidFill>
                <a:schemeClr val="bg1"/>
              </a:solidFill>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3341371F-998C-4F0A-BB02-F78B53919652}"/>
              </a:ext>
            </a:extLst>
          </p:cNvPr>
          <p:cNvSpPr txBox="1"/>
          <p:nvPr/>
        </p:nvSpPr>
        <p:spPr>
          <a:xfrm>
            <a:off x="-10953751" y="1063401"/>
            <a:ext cx="6096000" cy="2825197"/>
          </a:xfrm>
          <a:prstGeom prst="rect">
            <a:avLst/>
          </a:prstGeom>
          <a:noFill/>
        </p:spPr>
        <p:txBody>
          <a:bodyPr wrap="square">
            <a:spAutoFit/>
          </a:bodyPr>
          <a:lstStyle/>
          <a:p>
            <a:pPr algn="just">
              <a:lnSpc>
                <a:spcPct val="150000"/>
              </a:lnSpc>
              <a:spcBef>
                <a:spcPts val="300"/>
              </a:spcBef>
              <a:spcAft>
                <a:spcPts val="300"/>
              </a:spcAft>
            </a:pPr>
            <a:r>
              <a:rPr lang="en-US" sz="4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Tìm hiểu nội dung </a:t>
            </a:r>
          </a:p>
          <a:p>
            <a:pPr algn="just">
              <a:lnSpc>
                <a:spcPct val="150000"/>
              </a:lnSpc>
              <a:spcBef>
                <a:spcPts val="300"/>
              </a:spcBef>
              <a:spcAft>
                <a:spcPts val="300"/>
              </a:spcAft>
            </a:pPr>
            <a:r>
              <a:rPr lang="en-US" sz="4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Bài 4. Khối lượng riêng, áp suất chất lỏng. </a:t>
            </a:r>
            <a:endParaRPr lang="en-US" sz="3200"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30" name="Google Shape;57;p17">
            <a:extLst>
              <a:ext uri="{FF2B5EF4-FFF2-40B4-BE49-F238E27FC236}">
                <a16:creationId xmlns:a16="http://schemas.microsoft.com/office/drawing/2014/main" id="{59070907-F649-4768-9599-4825C055BBC0}"/>
              </a:ext>
            </a:extLst>
          </p:cNvPr>
          <p:cNvSpPr/>
          <p:nvPr/>
        </p:nvSpPr>
        <p:spPr>
          <a:xfrm flipH="1">
            <a:off x="5423975" y="12203998"/>
            <a:ext cx="1084996" cy="1089552"/>
          </a:xfrm>
          <a:prstGeom prst="ellipse">
            <a:avLst/>
          </a:prstGeom>
          <a:solidFill>
            <a:srgbClr val="5BCC97"/>
          </a:solidFill>
          <a:ln w="28575">
            <a:solidFill>
              <a:srgbClr val="4C393B"/>
            </a:solid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4400" b="1" i="0" u="none" strike="noStrike" kern="0" cap="none" spc="0" normalizeH="0" baseline="0" noProof="0" dirty="0">
                <a:ln>
                  <a:noFill/>
                </a:ln>
                <a:solidFill>
                  <a:schemeClr val="bg1"/>
                </a:solidFill>
                <a:effectLst/>
                <a:uLnTx/>
                <a:uFillTx/>
                <a:latin typeface="Arial"/>
                <a:cs typeface="Arial"/>
                <a:sym typeface="Arial"/>
              </a:rPr>
              <a:t>3</a:t>
            </a:r>
            <a:endParaRPr kumimoji="0" sz="4400" b="1" i="0" u="none" strike="noStrike" kern="0" cap="none" spc="0" normalizeH="0" baseline="0" noProof="0" dirty="0">
              <a:ln>
                <a:noFill/>
              </a:ln>
              <a:solidFill>
                <a:schemeClr val="bg1"/>
              </a:solidFill>
              <a:effectLst/>
              <a:uLnTx/>
              <a:uFillTx/>
              <a:latin typeface="Arial"/>
              <a:cs typeface="Arial"/>
              <a:sym typeface="Arial"/>
            </a:endParaRPr>
          </a:p>
        </p:txBody>
      </p:sp>
      <p:sp>
        <p:nvSpPr>
          <p:cNvPr id="31" name="Google Shape;59;p17">
            <a:extLst>
              <a:ext uri="{FF2B5EF4-FFF2-40B4-BE49-F238E27FC236}">
                <a16:creationId xmlns:a16="http://schemas.microsoft.com/office/drawing/2014/main" id="{4393F007-4490-4498-A111-95C8E1FAA8F0}"/>
              </a:ext>
            </a:extLst>
          </p:cNvPr>
          <p:cNvSpPr/>
          <p:nvPr/>
        </p:nvSpPr>
        <p:spPr>
          <a:xfrm flipH="1">
            <a:off x="26974800" y="8772428"/>
            <a:ext cx="1084996" cy="1089552"/>
          </a:xfrm>
          <a:prstGeom prst="ellipse">
            <a:avLst/>
          </a:prstGeom>
          <a:solidFill>
            <a:srgbClr val="FF9C6F"/>
          </a:solidFill>
          <a:ln w="28575">
            <a:solidFill>
              <a:srgbClr val="4C393B"/>
            </a:solidFill>
          </a:ln>
        </p:spPr>
        <p:txBody>
          <a:bodyPr spcFirstLastPara="1" wrap="square" lIns="91425" tIns="91425" rIns="91425" bIns="91425" anchor="ctr" anchorCtr="0">
            <a:noAutofit/>
          </a:bodyPr>
          <a:lstStyle/>
          <a:p>
            <a:pPr algn="ctr">
              <a:buClr>
                <a:srgbClr val="000000"/>
              </a:buClr>
              <a:defRPr/>
            </a:pPr>
            <a:r>
              <a:rPr lang="en-US" sz="4400" b="1" kern="0" dirty="0">
                <a:solidFill>
                  <a:schemeClr val="bg1"/>
                </a:solidFill>
                <a:latin typeface="Arial"/>
                <a:cs typeface="Arial"/>
                <a:sym typeface="Arial"/>
              </a:rPr>
              <a:t>2</a:t>
            </a:r>
            <a:endParaRPr kumimoji="0" lang="en-US" sz="4400" b="1" i="0" u="none" strike="noStrike" kern="0" cap="none" spc="0" normalizeH="0" baseline="0" noProof="0" dirty="0">
              <a:ln>
                <a:noFill/>
              </a:ln>
              <a:solidFill>
                <a:schemeClr val="bg1"/>
              </a:solidFill>
              <a:effectLst/>
              <a:uLnTx/>
              <a:uFillTx/>
              <a:latin typeface="Arial"/>
              <a:cs typeface="Arial"/>
              <a:sym typeface="Arial"/>
            </a:endParaRPr>
          </a:p>
        </p:txBody>
      </p:sp>
      <p:sp>
        <p:nvSpPr>
          <p:cNvPr id="32" name="Google Shape;61;p17">
            <a:extLst>
              <a:ext uri="{FF2B5EF4-FFF2-40B4-BE49-F238E27FC236}">
                <a16:creationId xmlns:a16="http://schemas.microsoft.com/office/drawing/2014/main" id="{DD6F88F5-0D5F-46E1-B308-41A863552021}"/>
              </a:ext>
            </a:extLst>
          </p:cNvPr>
          <p:cNvSpPr/>
          <p:nvPr/>
        </p:nvSpPr>
        <p:spPr>
          <a:xfrm flipH="1">
            <a:off x="-3540962" y="-26151"/>
            <a:ext cx="1084996" cy="1089552"/>
          </a:xfrm>
          <a:prstGeom prst="ellipse">
            <a:avLst/>
          </a:prstGeom>
          <a:solidFill>
            <a:srgbClr val="6B96FF"/>
          </a:solidFill>
          <a:ln w="28575">
            <a:solidFill>
              <a:srgbClr val="4C393B"/>
            </a:solid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4400" b="1" i="0" u="none" strike="noStrike" kern="0" cap="none" spc="0" normalizeH="0" baseline="0" noProof="0" dirty="0">
                <a:ln>
                  <a:noFill/>
                </a:ln>
                <a:solidFill>
                  <a:schemeClr val="bg1"/>
                </a:solidFill>
                <a:effectLst/>
                <a:uLnTx/>
                <a:uFillTx/>
                <a:latin typeface="Arial"/>
                <a:cs typeface="Arial"/>
                <a:sym typeface="Arial"/>
              </a:rPr>
              <a:t>1</a:t>
            </a:r>
            <a:endParaRPr kumimoji="0" sz="4400" b="1" i="0" u="none" strike="noStrike" kern="0" cap="none" spc="0" normalizeH="0" baseline="0" noProof="0" dirty="0">
              <a:ln>
                <a:noFill/>
              </a:ln>
              <a:solidFill>
                <a:schemeClr val="bg1"/>
              </a:solidFill>
              <a:effectLst/>
              <a:uLnTx/>
              <a:uFillTx/>
              <a:latin typeface="Arial"/>
              <a:cs typeface="Arial"/>
              <a:sym typeface="Arial"/>
            </a:endParaRPr>
          </a:p>
        </p:txBody>
      </p:sp>
      <p:pic>
        <p:nvPicPr>
          <p:cNvPr id="35" name="Picture 4" descr="Bài Đọc Tiếng Anh Cho Học Sinh Tiểu Học (Cực Hay) | KISS English">
            <a:extLst>
              <a:ext uri="{FF2B5EF4-FFF2-40B4-BE49-F238E27FC236}">
                <a16:creationId xmlns:a16="http://schemas.microsoft.com/office/drawing/2014/main" id="{A1D29411-4CF3-4F72-914B-A0126E826EB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74079">
            <a:off x="22476652" y="3962585"/>
            <a:ext cx="4937338" cy="3659609"/>
          </a:xfrm>
          <a:prstGeom prst="rect">
            <a:avLst/>
          </a:prstGeom>
          <a:noFill/>
          <a:ln w="28575">
            <a:solidFill>
              <a:schemeClr val="accent2">
                <a:lumMod val="5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8847091"/>
      </p:ext>
    </p:extLst>
  </p:cSld>
  <p:clrMapOvr>
    <a:masterClrMapping/>
  </p:clrMapOvr>
  <mc:AlternateContent xmlns:mc="http://schemas.openxmlformats.org/markup-compatibility/2006" xmlns:p14="http://schemas.microsoft.com/office/powerpoint/2010/main">
    <mc:Choice Requires="p14">
      <p:transition spd="med">
        <p14:switch dir="r"/>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heel(1)">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up)">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4EFEA"/>
        </a:solidFill>
        <a:effectLst/>
      </p:bgPr>
    </p:bg>
    <p:spTree>
      <p:nvGrpSpPr>
        <p:cNvPr id="1" name=""/>
        <p:cNvGrpSpPr/>
        <p:nvPr/>
      </p:nvGrpSpPr>
      <p:grpSpPr>
        <a:xfrm>
          <a:off x="0" y="0"/>
          <a:ext cx="0" cy="0"/>
          <a:chOff x="0" y="0"/>
          <a:chExt cx="0" cy="0"/>
        </a:xfrm>
      </p:grpSpPr>
      <p:sp>
        <p:nvSpPr>
          <p:cNvPr id="3" name="Freeform 3"/>
          <p:cNvSpPr/>
          <p:nvPr/>
        </p:nvSpPr>
        <p:spPr>
          <a:xfrm>
            <a:off x="0" y="6147986"/>
            <a:ext cx="6096000" cy="4139014"/>
          </a:xfrm>
          <a:custGeom>
            <a:avLst/>
            <a:gdLst/>
            <a:ahLst/>
            <a:cxnLst/>
            <a:rect l="l" t="t" r="r" b="b"/>
            <a:pathLst>
              <a:path w="1559600" h="1058925">
                <a:moveTo>
                  <a:pt x="0" y="0"/>
                </a:moveTo>
                <a:lnTo>
                  <a:pt x="1559600" y="0"/>
                </a:lnTo>
                <a:lnTo>
                  <a:pt x="1559600" y="1058925"/>
                </a:lnTo>
                <a:lnTo>
                  <a:pt x="0" y="1058925"/>
                </a:lnTo>
                <a:close/>
              </a:path>
            </a:pathLst>
          </a:custGeom>
          <a:solidFill>
            <a:srgbClr val="FF9C6F"/>
          </a:solidFill>
          <a:ln w="28575">
            <a:solidFill>
              <a:srgbClr val="4C393B"/>
            </a:solidFill>
          </a:ln>
        </p:spPr>
      </p:sp>
      <p:sp>
        <p:nvSpPr>
          <p:cNvPr id="6" name="Freeform 6"/>
          <p:cNvSpPr/>
          <p:nvPr/>
        </p:nvSpPr>
        <p:spPr>
          <a:xfrm>
            <a:off x="6096000" y="6147986"/>
            <a:ext cx="6096000" cy="4139014"/>
          </a:xfrm>
          <a:custGeom>
            <a:avLst/>
            <a:gdLst/>
            <a:ahLst/>
            <a:cxnLst/>
            <a:rect l="l" t="t" r="r" b="b"/>
            <a:pathLst>
              <a:path w="1559600" h="1058925">
                <a:moveTo>
                  <a:pt x="0" y="0"/>
                </a:moveTo>
                <a:lnTo>
                  <a:pt x="1559600" y="0"/>
                </a:lnTo>
                <a:lnTo>
                  <a:pt x="1559600" y="1058925"/>
                </a:lnTo>
                <a:lnTo>
                  <a:pt x="0" y="1058925"/>
                </a:lnTo>
                <a:close/>
              </a:path>
            </a:pathLst>
          </a:custGeom>
          <a:solidFill>
            <a:srgbClr val="5BCC97"/>
          </a:solidFill>
          <a:ln w="28575">
            <a:solidFill>
              <a:srgbClr val="4C393B"/>
            </a:solidFill>
          </a:ln>
        </p:spPr>
      </p:sp>
      <p:sp>
        <p:nvSpPr>
          <p:cNvPr id="11" name="Freeform 11"/>
          <p:cNvSpPr/>
          <p:nvPr/>
        </p:nvSpPr>
        <p:spPr>
          <a:xfrm>
            <a:off x="12192000" y="6147986"/>
            <a:ext cx="6096000" cy="4139014"/>
          </a:xfrm>
          <a:custGeom>
            <a:avLst/>
            <a:gdLst/>
            <a:ahLst/>
            <a:cxnLst/>
            <a:rect l="l" t="t" r="r" b="b"/>
            <a:pathLst>
              <a:path w="1559600" h="1058925">
                <a:moveTo>
                  <a:pt x="0" y="0"/>
                </a:moveTo>
                <a:lnTo>
                  <a:pt x="1559600" y="0"/>
                </a:lnTo>
                <a:lnTo>
                  <a:pt x="1559600" y="1058925"/>
                </a:lnTo>
                <a:lnTo>
                  <a:pt x="0" y="1058925"/>
                </a:lnTo>
                <a:close/>
              </a:path>
            </a:pathLst>
          </a:custGeom>
          <a:solidFill>
            <a:srgbClr val="6B96FF"/>
          </a:solidFill>
          <a:ln w="28575">
            <a:solidFill>
              <a:srgbClr val="4C393B"/>
            </a:solidFill>
          </a:ln>
        </p:spPr>
      </p:sp>
      <p:grpSp>
        <p:nvGrpSpPr>
          <p:cNvPr id="14" name="Group 14"/>
          <p:cNvGrpSpPr>
            <a:grpSpLocks noChangeAspect="1"/>
          </p:cNvGrpSpPr>
          <p:nvPr/>
        </p:nvGrpSpPr>
        <p:grpSpPr>
          <a:xfrm>
            <a:off x="10896600" y="466554"/>
            <a:ext cx="5907519" cy="4062181"/>
            <a:chOff x="0" y="0"/>
            <a:chExt cx="6159500" cy="4235450"/>
          </a:xfrm>
        </p:grpSpPr>
        <p:sp>
          <p:nvSpPr>
            <p:cNvPr id="15" name="Freeform 15"/>
            <p:cNvSpPr/>
            <p:nvPr/>
          </p:nvSpPr>
          <p:spPr>
            <a:xfrm>
              <a:off x="0" y="0"/>
              <a:ext cx="6159500" cy="4235450"/>
            </a:xfrm>
            <a:custGeom>
              <a:avLst/>
              <a:gdLst/>
              <a:ahLst/>
              <a:cxnLst/>
              <a:rect l="l" t="t" r="r" b="b"/>
              <a:pathLst>
                <a:path w="6159500" h="4235450">
                  <a:moveTo>
                    <a:pt x="6159500" y="4235450"/>
                  </a:moveTo>
                  <a:lnTo>
                    <a:pt x="0" y="3696970"/>
                  </a:lnTo>
                  <a:lnTo>
                    <a:pt x="0" y="0"/>
                  </a:lnTo>
                  <a:lnTo>
                    <a:pt x="6159500" y="538480"/>
                  </a:lnTo>
                  <a:close/>
                </a:path>
              </a:pathLst>
            </a:custGeom>
            <a:solidFill>
              <a:srgbClr val="816456"/>
            </a:solidFill>
            <a:ln w="12700">
              <a:solidFill>
                <a:srgbClr val="000000"/>
              </a:solidFill>
            </a:ln>
          </p:spPr>
        </p:sp>
      </p:grpSp>
      <p:grpSp>
        <p:nvGrpSpPr>
          <p:cNvPr id="26" name="Group 26"/>
          <p:cNvGrpSpPr/>
          <p:nvPr/>
        </p:nvGrpSpPr>
        <p:grpSpPr>
          <a:xfrm>
            <a:off x="0" y="2129722"/>
            <a:ext cx="974513" cy="2506643"/>
            <a:chOff x="0" y="0"/>
            <a:chExt cx="256662" cy="660186"/>
          </a:xfrm>
        </p:grpSpPr>
        <p:sp>
          <p:nvSpPr>
            <p:cNvPr id="27" name="Freeform 27"/>
            <p:cNvSpPr/>
            <p:nvPr/>
          </p:nvSpPr>
          <p:spPr>
            <a:xfrm>
              <a:off x="0" y="0"/>
              <a:ext cx="256662" cy="660186"/>
            </a:xfrm>
            <a:custGeom>
              <a:avLst/>
              <a:gdLst/>
              <a:ahLst/>
              <a:cxnLst/>
              <a:rect l="l" t="t" r="r" b="b"/>
              <a:pathLst>
                <a:path w="256662" h="660186">
                  <a:moveTo>
                    <a:pt x="0" y="0"/>
                  </a:moveTo>
                  <a:lnTo>
                    <a:pt x="256662" y="0"/>
                  </a:lnTo>
                  <a:lnTo>
                    <a:pt x="256662" y="660186"/>
                  </a:lnTo>
                  <a:lnTo>
                    <a:pt x="0" y="660186"/>
                  </a:lnTo>
                  <a:close/>
                </a:path>
              </a:pathLst>
            </a:custGeom>
            <a:solidFill>
              <a:srgbClr val="816456"/>
            </a:solidFill>
          </p:spPr>
        </p:sp>
        <p:sp>
          <p:nvSpPr>
            <p:cNvPr id="28" name="TextBox 28"/>
            <p:cNvSpPr txBox="1"/>
            <p:nvPr/>
          </p:nvSpPr>
          <p:spPr>
            <a:xfrm>
              <a:off x="0" y="-66675"/>
              <a:ext cx="812800" cy="879475"/>
            </a:xfrm>
            <a:prstGeom prst="rect">
              <a:avLst/>
            </a:prstGeom>
          </p:spPr>
          <p:txBody>
            <a:bodyPr lIns="50800" tIns="50800" rIns="50800" bIns="50800" rtlCol="0" anchor="ctr"/>
            <a:lstStyle/>
            <a:p>
              <a:pPr algn="ctr">
                <a:lnSpc>
                  <a:spcPts val="3499"/>
                </a:lnSpc>
              </a:pPr>
              <a:endParaRPr/>
            </a:p>
          </p:txBody>
        </p:sp>
      </p:grpSp>
      <p:pic>
        <p:nvPicPr>
          <p:cNvPr id="29" name="Picture 2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66887" b="76050"/>
          <a:stretch>
            <a:fillRect/>
          </a:stretch>
        </p:blipFill>
        <p:spPr>
          <a:xfrm>
            <a:off x="7386138" y="1104730"/>
            <a:ext cx="1092946" cy="375488"/>
          </a:xfrm>
          <a:prstGeom prst="rect">
            <a:avLst/>
          </a:prstGeom>
        </p:spPr>
      </p:pic>
      <p:sp>
        <p:nvSpPr>
          <p:cNvPr id="30" name="TextBox 29">
            <a:extLst>
              <a:ext uri="{FF2B5EF4-FFF2-40B4-BE49-F238E27FC236}">
                <a16:creationId xmlns:a16="http://schemas.microsoft.com/office/drawing/2014/main" id="{87687794-5004-4653-AD66-82E9E730E3FD}"/>
              </a:ext>
            </a:extLst>
          </p:cNvPr>
          <p:cNvSpPr txBox="1"/>
          <p:nvPr/>
        </p:nvSpPr>
        <p:spPr>
          <a:xfrm>
            <a:off x="1270047" y="2543007"/>
            <a:ext cx="8225472" cy="1306255"/>
          </a:xfrm>
          <a:prstGeom prst="rect">
            <a:avLst/>
          </a:prstGeom>
          <a:noFill/>
        </p:spPr>
        <p:txBody>
          <a:bodyPr wrap="square">
            <a:spAutoFit/>
          </a:bodyPr>
          <a:lstStyle/>
          <a:p>
            <a:pPr marL="0" marR="0" lvl="0" indent="0" algn="l" defTabSz="914400" rtl="0" eaLnBrk="1" fontAlgn="auto" latinLnBrk="0" hangingPunct="1">
              <a:lnSpc>
                <a:spcPct val="150000"/>
              </a:lnSpc>
              <a:spcBef>
                <a:spcPts val="1200"/>
              </a:spcBef>
              <a:spcAft>
                <a:spcPts val="300"/>
              </a:spcAft>
              <a:buClrTx/>
              <a:buSzTx/>
              <a:buFontTx/>
              <a:buNone/>
              <a:tabLst/>
              <a:defRPr/>
            </a:pPr>
            <a:r>
              <a:rPr kumimoji="0" lang="en-US" sz="6000" b="1" i="0" u="none" strike="noStrike" kern="1200" cap="none" spc="0" normalizeH="0" baseline="0" noProof="0" dirty="0">
                <a:ln>
                  <a:noFill/>
                </a:ln>
                <a:solidFill>
                  <a:srgbClr val="4C393B"/>
                </a:solidFill>
                <a:effectLst/>
                <a:uLnTx/>
                <a:uFillTx/>
                <a:latin typeface="Arial" panose="020B0604020202020204" pitchFamily="34" charset="0"/>
                <a:ea typeface="Times New Roman" panose="02020603050405020304" pitchFamily="18" charset="0"/>
                <a:cs typeface="Arial" panose="020B0604020202020204" pitchFamily="34" charset="0"/>
              </a:rPr>
              <a:t>HƯỚNG DẪN VỀ NHÀ </a:t>
            </a:r>
            <a:endParaRPr kumimoji="0" lang="en-US" sz="4800" b="0" i="0" u="none" strike="noStrike" kern="1200" cap="none" spc="0" normalizeH="0" baseline="0" noProof="0" dirty="0">
              <a:ln>
                <a:noFill/>
              </a:ln>
              <a:solidFill>
                <a:srgbClr val="4C393B"/>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32" name="TextBox 31">
            <a:extLst>
              <a:ext uri="{FF2B5EF4-FFF2-40B4-BE49-F238E27FC236}">
                <a16:creationId xmlns:a16="http://schemas.microsoft.com/office/drawing/2014/main" id="{E55962A0-B55A-4816-8B04-B95DE1068DA8}"/>
              </a:ext>
            </a:extLst>
          </p:cNvPr>
          <p:cNvSpPr txBox="1"/>
          <p:nvPr/>
        </p:nvSpPr>
        <p:spPr>
          <a:xfrm>
            <a:off x="647312" y="6961608"/>
            <a:ext cx="4735471" cy="1824923"/>
          </a:xfrm>
          <a:prstGeom prst="rect">
            <a:avLst/>
          </a:prstGeom>
          <a:noFill/>
        </p:spPr>
        <p:txBody>
          <a:bodyPr wrap="square">
            <a:spAutoFit/>
          </a:bodyPr>
          <a:lstStyle/>
          <a:p>
            <a:pPr algn="just">
              <a:lnSpc>
                <a:spcPct val="150000"/>
              </a:lnSpc>
              <a:spcBef>
                <a:spcPts val="300"/>
              </a:spcBef>
              <a:spcAft>
                <a:spcPts val="300"/>
              </a:spcAft>
            </a:pPr>
            <a:r>
              <a:rPr lang="en-US" sz="4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Ôn tập và ghi nhớ kiến thức vừa học.</a:t>
            </a:r>
            <a:endParaRPr lang="en-US" sz="3200"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34" name="TextBox 33">
            <a:extLst>
              <a:ext uri="{FF2B5EF4-FFF2-40B4-BE49-F238E27FC236}">
                <a16:creationId xmlns:a16="http://schemas.microsoft.com/office/drawing/2014/main" id="{58526957-43DF-4830-A022-405E655B1DCA}"/>
              </a:ext>
            </a:extLst>
          </p:cNvPr>
          <p:cNvSpPr txBox="1"/>
          <p:nvPr/>
        </p:nvSpPr>
        <p:spPr>
          <a:xfrm>
            <a:off x="6646636" y="7236843"/>
            <a:ext cx="4935764" cy="1323439"/>
          </a:xfrm>
          <a:prstGeom prst="rect">
            <a:avLst/>
          </a:prstGeom>
          <a:noFill/>
        </p:spPr>
        <p:txBody>
          <a:bodyPr wrap="square">
            <a:spAutoFit/>
          </a:bodyPr>
          <a:lstStyle/>
          <a:p>
            <a:pPr algn="just"/>
            <a:r>
              <a:rPr lang="en-US" sz="4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Hoàn thành bài tập trong SBT</a:t>
            </a:r>
            <a:endParaRPr lang="en-US" sz="4800" b="1" dirty="0">
              <a:solidFill>
                <a:schemeClr val="bg1"/>
              </a:solidFill>
              <a:latin typeface="Arial" panose="020B0604020202020204" pitchFamily="34" charset="0"/>
              <a:cs typeface="Arial" panose="020B0604020202020204" pitchFamily="34" charset="0"/>
            </a:endParaRPr>
          </a:p>
        </p:txBody>
      </p:sp>
      <p:sp>
        <p:nvSpPr>
          <p:cNvPr id="36" name="TextBox 35">
            <a:extLst>
              <a:ext uri="{FF2B5EF4-FFF2-40B4-BE49-F238E27FC236}">
                <a16:creationId xmlns:a16="http://schemas.microsoft.com/office/drawing/2014/main" id="{254E4B73-ABBD-48F2-8D24-2F14D86A7C65}"/>
              </a:ext>
            </a:extLst>
          </p:cNvPr>
          <p:cNvSpPr txBox="1"/>
          <p:nvPr/>
        </p:nvSpPr>
        <p:spPr>
          <a:xfrm>
            <a:off x="12320987" y="6699124"/>
            <a:ext cx="6096000" cy="2825197"/>
          </a:xfrm>
          <a:prstGeom prst="rect">
            <a:avLst/>
          </a:prstGeom>
          <a:noFill/>
        </p:spPr>
        <p:txBody>
          <a:bodyPr wrap="square">
            <a:spAutoFit/>
          </a:bodyPr>
          <a:lstStyle/>
          <a:p>
            <a:pPr algn="just">
              <a:lnSpc>
                <a:spcPct val="150000"/>
              </a:lnSpc>
              <a:spcBef>
                <a:spcPts val="300"/>
              </a:spcBef>
              <a:spcAft>
                <a:spcPts val="300"/>
              </a:spcAft>
            </a:pPr>
            <a:r>
              <a:rPr lang="en-US" sz="4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Tìm hiểu nội dung </a:t>
            </a:r>
          </a:p>
          <a:p>
            <a:pPr algn="just">
              <a:lnSpc>
                <a:spcPct val="150000"/>
              </a:lnSpc>
              <a:spcBef>
                <a:spcPts val="300"/>
              </a:spcBef>
              <a:spcAft>
                <a:spcPts val="300"/>
              </a:spcAft>
            </a:pPr>
            <a:r>
              <a:rPr lang="en-US" sz="4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Bài 4. Khối lượng riêng, áp suất chất lỏng. </a:t>
            </a:r>
            <a:endParaRPr lang="en-US" sz="3200"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23" name="Google Shape;57;p17">
            <a:extLst>
              <a:ext uri="{FF2B5EF4-FFF2-40B4-BE49-F238E27FC236}">
                <a16:creationId xmlns:a16="http://schemas.microsoft.com/office/drawing/2014/main" id="{C2C30F80-D765-4B04-A6CB-F747BA74A5DD}"/>
              </a:ext>
            </a:extLst>
          </p:cNvPr>
          <p:cNvSpPr/>
          <p:nvPr/>
        </p:nvSpPr>
        <p:spPr>
          <a:xfrm flipH="1">
            <a:off x="14554200" y="5617440"/>
            <a:ext cx="1084996" cy="1089552"/>
          </a:xfrm>
          <a:prstGeom prst="ellipse">
            <a:avLst/>
          </a:prstGeom>
          <a:solidFill>
            <a:srgbClr val="5BCC97"/>
          </a:solidFill>
          <a:ln w="28575">
            <a:solidFill>
              <a:srgbClr val="4C393B"/>
            </a:solid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4400" b="1" i="0" u="none" strike="noStrike" kern="0" cap="none" spc="0" normalizeH="0" baseline="0" noProof="0" dirty="0">
                <a:ln>
                  <a:noFill/>
                </a:ln>
                <a:solidFill>
                  <a:schemeClr val="bg1"/>
                </a:solidFill>
                <a:effectLst/>
                <a:uLnTx/>
                <a:uFillTx/>
                <a:latin typeface="Arial"/>
                <a:cs typeface="Arial"/>
                <a:sym typeface="Arial"/>
              </a:rPr>
              <a:t>3</a:t>
            </a:r>
            <a:endParaRPr kumimoji="0" sz="4400" b="1" i="0" u="none" strike="noStrike" kern="0" cap="none" spc="0" normalizeH="0" baseline="0" noProof="0" dirty="0">
              <a:ln>
                <a:noFill/>
              </a:ln>
              <a:solidFill>
                <a:schemeClr val="bg1"/>
              </a:solidFill>
              <a:effectLst/>
              <a:uLnTx/>
              <a:uFillTx/>
              <a:latin typeface="Arial"/>
              <a:cs typeface="Arial"/>
              <a:sym typeface="Arial"/>
            </a:endParaRPr>
          </a:p>
        </p:txBody>
      </p:sp>
      <p:sp>
        <p:nvSpPr>
          <p:cNvPr id="24" name="Google Shape;59;p17">
            <a:extLst>
              <a:ext uri="{FF2B5EF4-FFF2-40B4-BE49-F238E27FC236}">
                <a16:creationId xmlns:a16="http://schemas.microsoft.com/office/drawing/2014/main" id="{CF9D9E28-8C56-4876-B760-33061CFC4EDF}"/>
              </a:ext>
            </a:extLst>
          </p:cNvPr>
          <p:cNvSpPr/>
          <p:nvPr/>
        </p:nvSpPr>
        <p:spPr>
          <a:xfrm flipH="1">
            <a:off x="8579968" y="5602863"/>
            <a:ext cx="1084996" cy="1089552"/>
          </a:xfrm>
          <a:prstGeom prst="ellipse">
            <a:avLst/>
          </a:prstGeom>
          <a:solidFill>
            <a:srgbClr val="FF9C6F"/>
          </a:solidFill>
          <a:ln w="28575">
            <a:solidFill>
              <a:srgbClr val="4C393B"/>
            </a:solidFill>
          </a:ln>
        </p:spPr>
        <p:txBody>
          <a:bodyPr spcFirstLastPara="1" wrap="square" lIns="91425" tIns="91425" rIns="91425" bIns="91425" anchor="ctr" anchorCtr="0">
            <a:noAutofit/>
          </a:bodyPr>
          <a:lstStyle/>
          <a:p>
            <a:pPr algn="ctr">
              <a:buClr>
                <a:srgbClr val="000000"/>
              </a:buClr>
              <a:defRPr/>
            </a:pPr>
            <a:r>
              <a:rPr lang="en-US" sz="4400" b="1" kern="0" dirty="0">
                <a:solidFill>
                  <a:schemeClr val="bg1"/>
                </a:solidFill>
                <a:latin typeface="Arial"/>
                <a:cs typeface="Arial"/>
                <a:sym typeface="Arial"/>
              </a:rPr>
              <a:t>2</a:t>
            </a:r>
            <a:endParaRPr kumimoji="0" lang="en-US" sz="4400" b="1" i="0" u="none" strike="noStrike" kern="0" cap="none" spc="0" normalizeH="0" baseline="0" noProof="0" dirty="0">
              <a:ln>
                <a:noFill/>
              </a:ln>
              <a:solidFill>
                <a:schemeClr val="bg1"/>
              </a:solidFill>
              <a:effectLst/>
              <a:uLnTx/>
              <a:uFillTx/>
              <a:latin typeface="Arial"/>
              <a:cs typeface="Arial"/>
              <a:sym typeface="Arial"/>
            </a:endParaRPr>
          </a:p>
        </p:txBody>
      </p:sp>
      <p:sp>
        <p:nvSpPr>
          <p:cNvPr id="25" name="Google Shape;61;p17">
            <a:extLst>
              <a:ext uri="{FF2B5EF4-FFF2-40B4-BE49-F238E27FC236}">
                <a16:creationId xmlns:a16="http://schemas.microsoft.com/office/drawing/2014/main" id="{9135EDC7-B512-4336-8035-844598E1B72D}"/>
              </a:ext>
            </a:extLst>
          </p:cNvPr>
          <p:cNvSpPr/>
          <p:nvPr/>
        </p:nvSpPr>
        <p:spPr>
          <a:xfrm flipH="1">
            <a:off x="2209800" y="5602863"/>
            <a:ext cx="1084996" cy="1089552"/>
          </a:xfrm>
          <a:prstGeom prst="ellipse">
            <a:avLst/>
          </a:prstGeom>
          <a:solidFill>
            <a:srgbClr val="6B96FF"/>
          </a:solidFill>
          <a:ln w="28575">
            <a:solidFill>
              <a:srgbClr val="4C393B"/>
            </a:solid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4400" b="1" i="0" u="none" strike="noStrike" kern="0" cap="none" spc="0" normalizeH="0" baseline="0" noProof="0" dirty="0">
                <a:ln>
                  <a:noFill/>
                </a:ln>
                <a:solidFill>
                  <a:schemeClr val="bg1"/>
                </a:solidFill>
                <a:effectLst/>
                <a:uLnTx/>
                <a:uFillTx/>
                <a:latin typeface="Arial"/>
                <a:cs typeface="Arial"/>
                <a:sym typeface="Arial"/>
              </a:rPr>
              <a:t>1</a:t>
            </a:r>
            <a:endParaRPr kumimoji="0" sz="4400" b="1" i="0" u="none" strike="noStrike" kern="0" cap="none" spc="0" normalizeH="0" baseline="0" noProof="0" dirty="0">
              <a:ln>
                <a:noFill/>
              </a:ln>
              <a:solidFill>
                <a:schemeClr val="bg1"/>
              </a:solidFill>
              <a:effectLst/>
              <a:uLnTx/>
              <a:uFillTx/>
              <a:latin typeface="Arial"/>
              <a:cs typeface="Arial"/>
              <a:sym typeface="Arial"/>
            </a:endParaRPr>
          </a:p>
        </p:txBody>
      </p:sp>
      <p:pic>
        <p:nvPicPr>
          <p:cNvPr id="7172" name="Picture 4" descr="Bài Đọc Tiếng Anh Cho Học Sinh Tiểu Học (Cực Hay) | KISS English">
            <a:extLst>
              <a:ext uri="{FF2B5EF4-FFF2-40B4-BE49-F238E27FC236}">
                <a16:creationId xmlns:a16="http://schemas.microsoft.com/office/drawing/2014/main" id="{361E39D4-BFDD-4FA9-A43E-42C567EE8D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74079">
            <a:off x="11327311" y="1290871"/>
            <a:ext cx="4937338" cy="3659609"/>
          </a:xfrm>
          <a:prstGeom prst="rect">
            <a:avLst/>
          </a:prstGeom>
          <a:noFill/>
          <a:ln w="28575">
            <a:solidFill>
              <a:schemeClr val="accent2">
                <a:lumMod val="50000"/>
              </a:schemeClr>
            </a:solidFill>
          </a:ln>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4EFEA"/>
        </a:solidFill>
        <a:effectLst/>
      </p:bgPr>
    </p:bg>
    <p:spTree>
      <p:nvGrpSpPr>
        <p:cNvPr id="1" name=""/>
        <p:cNvGrpSpPr/>
        <p:nvPr/>
      </p:nvGrpSpPr>
      <p:grpSpPr>
        <a:xfrm>
          <a:off x="0" y="0"/>
          <a:ext cx="0" cy="0"/>
          <a:chOff x="0" y="0"/>
          <a:chExt cx="0" cy="0"/>
        </a:xfrm>
      </p:grpSpPr>
      <p:grpSp>
        <p:nvGrpSpPr>
          <p:cNvPr id="83" name="Group 2">
            <a:extLst>
              <a:ext uri="{FF2B5EF4-FFF2-40B4-BE49-F238E27FC236}">
                <a16:creationId xmlns:a16="http://schemas.microsoft.com/office/drawing/2014/main" id="{A5619960-59C7-4874-8319-0EF5B1DFEA6D}"/>
              </a:ext>
            </a:extLst>
          </p:cNvPr>
          <p:cNvGrpSpPr/>
          <p:nvPr/>
        </p:nvGrpSpPr>
        <p:grpSpPr>
          <a:xfrm>
            <a:off x="16693254" y="6770052"/>
            <a:ext cx="3086100" cy="3086100"/>
            <a:chOff x="0" y="0"/>
            <a:chExt cx="812800" cy="812800"/>
          </a:xfrm>
          <a:solidFill>
            <a:srgbClr val="AC9981"/>
          </a:solidFill>
        </p:grpSpPr>
        <p:sp>
          <p:nvSpPr>
            <p:cNvPr id="84" name="Freeform 3">
              <a:extLst>
                <a:ext uri="{FF2B5EF4-FFF2-40B4-BE49-F238E27FC236}">
                  <a16:creationId xmlns:a16="http://schemas.microsoft.com/office/drawing/2014/main" id="{49FE0804-F24A-4715-9C7F-B5FF22A9F610}"/>
                </a:ext>
              </a:extLst>
            </p:cNvPr>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grpFill/>
          </p:spPr>
        </p:sp>
        <p:sp>
          <p:nvSpPr>
            <p:cNvPr id="85" name="TextBox 4">
              <a:extLst>
                <a:ext uri="{FF2B5EF4-FFF2-40B4-BE49-F238E27FC236}">
                  <a16:creationId xmlns:a16="http://schemas.microsoft.com/office/drawing/2014/main" id="{FCF70ADD-31E5-4631-B679-9DF53A7E5449}"/>
                </a:ext>
              </a:extLst>
            </p:cNvPr>
            <p:cNvSpPr txBox="1"/>
            <p:nvPr/>
          </p:nvSpPr>
          <p:spPr>
            <a:xfrm>
              <a:off x="0" y="-66675"/>
              <a:ext cx="812800" cy="879475"/>
            </a:xfrm>
            <a:prstGeom prst="rect">
              <a:avLst/>
            </a:prstGeom>
            <a:grpFill/>
          </p:spPr>
          <p:txBody>
            <a:bodyPr lIns="50800" tIns="50800" rIns="50800" bIns="50800" rtlCol="0" anchor="ctr"/>
            <a:lstStyle/>
            <a:p>
              <a:pPr marL="0" marR="0" lvl="0" indent="0" algn="ctr" defTabSz="914400" rtl="0" eaLnBrk="1" fontAlgn="auto" latinLnBrk="0" hangingPunct="1">
                <a:lnSpc>
                  <a:spcPts val="34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 name="Group 2"/>
          <p:cNvGrpSpPr/>
          <p:nvPr/>
        </p:nvGrpSpPr>
        <p:grpSpPr>
          <a:xfrm>
            <a:off x="15961139" y="7222366"/>
            <a:ext cx="3086100" cy="3086100"/>
            <a:chOff x="0" y="0"/>
            <a:chExt cx="812800" cy="812800"/>
          </a:xfrm>
        </p:grpSpPr>
        <p:sp>
          <p:nvSpPr>
            <p:cNvPr id="3" name="Freeform 3"/>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816456"/>
            </a:solidFill>
          </p:spPr>
        </p:sp>
        <p:sp>
          <p:nvSpPr>
            <p:cNvPr id="4" name="TextBox 4"/>
            <p:cNvSpPr txBox="1"/>
            <p:nvPr/>
          </p:nvSpPr>
          <p:spPr>
            <a:xfrm>
              <a:off x="0" y="-66675"/>
              <a:ext cx="812800" cy="879475"/>
            </a:xfrm>
            <a:prstGeom prst="rect">
              <a:avLst/>
            </a:prstGeom>
          </p:spPr>
          <p:txBody>
            <a:bodyPr lIns="50800" tIns="50800" rIns="50800" bIns="50800" rtlCol="0" anchor="ctr"/>
            <a:lstStyle/>
            <a:p>
              <a:pPr marL="0" marR="0" lvl="0" indent="0" algn="ctr" defTabSz="914400" rtl="0" eaLnBrk="1" fontAlgn="auto" latinLnBrk="0" hangingPunct="1">
                <a:lnSpc>
                  <a:spcPts val="34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0" y="1476555"/>
            <a:ext cx="974513" cy="5867528"/>
            <a:chOff x="0" y="0"/>
            <a:chExt cx="256662" cy="660186"/>
          </a:xfrm>
        </p:grpSpPr>
        <p:sp>
          <p:nvSpPr>
            <p:cNvPr id="6" name="Freeform 6"/>
            <p:cNvSpPr/>
            <p:nvPr/>
          </p:nvSpPr>
          <p:spPr>
            <a:xfrm>
              <a:off x="0" y="0"/>
              <a:ext cx="256662" cy="660186"/>
            </a:xfrm>
            <a:custGeom>
              <a:avLst/>
              <a:gdLst/>
              <a:ahLst/>
              <a:cxnLst/>
              <a:rect l="l" t="t" r="r" b="b"/>
              <a:pathLst>
                <a:path w="256662" h="660186">
                  <a:moveTo>
                    <a:pt x="0" y="0"/>
                  </a:moveTo>
                  <a:lnTo>
                    <a:pt x="256662" y="0"/>
                  </a:lnTo>
                  <a:lnTo>
                    <a:pt x="256662" y="660186"/>
                  </a:lnTo>
                  <a:lnTo>
                    <a:pt x="0" y="660186"/>
                  </a:lnTo>
                  <a:close/>
                </a:path>
              </a:pathLst>
            </a:custGeom>
            <a:solidFill>
              <a:srgbClr val="816456"/>
            </a:solidFill>
          </p:spPr>
        </p:sp>
        <p:sp>
          <p:nvSpPr>
            <p:cNvPr id="7" name="TextBox 7"/>
            <p:cNvSpPr txBox="1"/>
            <p:nvPr/>
          </p:nvSpPr>
          <p:spPr>
            <a:xfrm>
              <a:off x="0" y="-66675"/>
              <a:ext cx="812800" cy="879475"/>
            </a:xfrm>
            <a:prstGeom prst="rect">
              <a:avLst/>
            </a:prstGeom>
          </p:spPr>
          <p:txBody>
            <a:bodyPr lIns="50800" tIns="50800" rIns="50800" bIns="50800" rtlCol="0" anchor="ctr"/>
            <a:lstStyle/>
            <a:p>
              <a:pPr marL="0" marR="0" lvl="0" indent="0" algn="ctr" defTabSz="914400" rtl="0" eaLnBrk="1" fontAlgn="auto" latinLnBrk="0" hangingPunct="1">
                <a:lnSpc>
                  <a:spcPts val="34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6" name="Picture 1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086098" y="1476555"/>
            <a:ext cx="787323" cy="780434"/>
          </a:xfrm>
          <a:prstGeom prst="rect">
            <a:avLst/>
          </a:prstGeom>
        </p:spPr>
      </p:pic>
      <p:sp>
        <p:nvSpPr>
          <p:cNvPr id="27" name="Google Shape;1456;p35">
            <a:extLst>
              <a:ext uri="{FF2B5EF4-FFF2-40B4-BE49-F238E27FC236}">
                <a16:creationId xmlns:a16="http://schemas.microsoft.com/office/drawing/2014/main" id="{5056F586-ECE5-4380-B141-4D60384CA9D0}"/>
              </a:ext>
            </a:extLst>
          </p:cNvPr>
          <p:cNvSpPr txBox="1">
            <a:spLocks/>
          </p:cNvSpPr>
          <p:nvPr/>
        </p:nvSpPr>
        <p:spPr>
          <a:xfrm>
            <a:off x="2722306" y="3284838"/>
            <a:ext cx="13158847" cy="27342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80000"/>
              </a:lnSpc>
              <a:spcBef>
                <a:spcPts val="0"/>
              </a:spcBef>
              <a:spcAft>
                <a:spcPts val="0"/>
              </a:spcAft>
              <a:buClr>
                <a:schemeClr val="accent6"/>
              </a:buClr>
              <a:buSzPts val="5200"/>
              <a:buFont typeface="Concert One"/>
              <a:buNone/>
              <a:defRPr sz="5200" b="0" i="0" u="none" strike="noStrike" cap="none">
                <a:solidFill>
                  <a:schemeClr val="accent6"/>
                </a:solidFill>
                <a:latin typeface="Concert One"/>
                <a:ea typeface="Concert One"/>
                <a:cs typeface="Concert One"/>
                <a:sym typeface="Concert One"/>
              </a:defRPr>
            </a:lvl1pPr>
            <a:lvl2pPr marR="0" lvl="1"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9pPr>
          </a:lstStyle>
          <a:p>
            <a:pPr marL="0" marR="0" lvl="0" indent="0" algn="ctr" defTabSz="914400" rtl="0" eaLnBrk="1" fontAlgn="auto" latinLnBrk="0" hangingPunct="1">
              <a:lnSpc>
                <a:spcPct val="150000"/>
              </a:lnSpc>
              <a:spcBef>
                <a:spcPts val="0"/>
              </a:spcBef>
              <a:spcAft>
                <a:spcPts val="0"/>
              </a:spcAft>
              <a:buClr>
                <a:srgbClr val="5D3552"/>
              </a:buClr>
              <a:buSzPts val="5200"/>
              <a:buFont typeface="Concert One"/>
              <a:buNone/>
              <a:tabLst/>
              <a:defRPr/>
            </a:pPr>
            <a:r>
              <a:rPr kumimoji="0" lang="en-US" sz="8000" b="1" i="0" u="none" strike="noStrike" kern="0" cap="none" spc="0" normalizeH="0" baseline="0" noProof="0" dirty="0">
                <a:ln>
                  <a:noFill/>
                </a:ln>
                <a:solidFill>
                  <a:srgbClr val="5D3552">
                    <a:lumMod val="75000"/>
                  </a:srgbClr>
                </a:solidFill>
                <a:effectLst/>
                <a:uLnTx/>
                <a:uFillTx/>
                <a:latin typeface="Arial"/>
                <a:cs typeface="Concert One"/>
                <a:sym typeface="Concert One"/>
              </a:rPr>
              <a:t>CẢM ƠN CÁC EM ĐÃ LẮNG NGHE BÀI GIẢNG!</a:t>
            </a:r>
          </a:p>
        </p:txBody>
      </p:sp>
      <p:pic>
        <p:nvPicPr>
          <p:cNvPr id="30" name="Picture 16">
            <a:extLst>
              <a:ext uri="{FF2B5EF4-FFF2-40B4-BE49-F238E27FC236}">
                <a16:creationId xmlns:a16="http://schemas.microsoft.com/office/drawing/2014/main" id="{B14729F1-368C-44F4-9BEF-92A690D1C99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940045">
            <a:off x="8662749" y="6904851"/>
            <a:ext cx="1277963" cy="1266781"/>
          </a:xfrm>
          <a:prstGeom prst="rect">
            <a:avLst/>
          </a:prstGeom>
        </p:spPr>
      </p:pic>
      <p:pic>
        <p:nvPicPr>
          <p:cNvPr id="31" name="Picture 16">
            <a:extLst>
              <a:ext uri="{FF2B5EF4-FFF2-40B4-BE49-F238E27FC236}">
                <a16:creationId xmlns:a16="http://schemas.microsoft.com/office/drawing/2014/main" id="{AA4EE9B1-1AE2-4C0B-BF8E-6079FF7F65A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7975732">
            <a:off x="4841715" y="7811395"/>
            <a:ext cx="1202000" cy="985671"/>
          </a:xfrm>
          <a:prstGeom prst="rect">
            <a:avLst/>
          </a:prstGeom>
        </p:spPr>
      </p:pic>
      <p:pic>
        <p:nvPicPr>
          <p:cNvPr id="33" name="Picture 13">
            <a:extLst>
              <a:ext uri="{FF2B5EF4-FFF2-40B4-BE49-F238E27FC236}">
                <a16:creationId xmlns:a16="http://schemas.microsoft.com/office/drawing/2014/main" id="{12E6E842-3511-4BC5-A07C-9A39F28CF81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r="51238" b="61334"/>
          <a:stretch>
            <a:fillRect/>
          </a:stretch>
        </p:blipFill>
        <p:spPr>
          <a:xfrm>
            <a:off x="783811" y="8819776"/>
            <a:ext cx="2360795" cy="889199"/>
          </a:xfrm>
          <a:prstGeom prst="rect">
            <a:avLst/>
          </a:prstGeom>
        </p:spPr>
      </p:pic>
      <p:pic>
        <p:nvPicPr>
          <p:cNvPr id="48" name="Picture 4">
            <a:extLst>
              <a:ext uri="{FF2B5EF4-FFF2-40B4-BE49-F238E27FC236}">
                <a16:creationId xmlns:a16="http://schemas.microsoft.com/office/drawing/2014/main" id="{E2F111BB-86DD-4F13-883D-8E72EF16475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190477" y="-1056697"/>
            <a:ext cx="4137645" cy="4569689"/>
          </a:xfrm>
          <a:prstGeom prst="rect">
            <a:avLst/>
          </a:prstGeom>
        </p:spPr>
      </p:pic>
    </p:spTree>
    <p:extLst>
      <p:ext uri="{BB962C8B-B14F-4D97-AF65-F5344CB8AC3E}">
        <p14:creationId xmlns:p14="http://schemas.microsoft.com/office/powerpoint/2010/main" val="1260322921"/>
      </p:ext>
    </p:extLst>
  </p:cSld>
  <p:clrMapOvr>
    <a:masterClrMapping/>
  </p:clrMapOvr>
  <p:transition spd="med">
    <p:comb/>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4EFEA"/>
        </a:solidFill>
        <a:effectLst/>
      </p:bgPr>
    </p:bg>
    <p:spTree>
      <p:nvGrpSpPr>
        <p:cNvPr id="1" name=""/>
        <p:cNvGrpSpPr/>
        <p:nvPr/>
      </p:nvGrpSpPr>
      <p:grpSpPr>
        <a:xfrm>
          <a:off x="0" y="0"/>
          <a:ext cx="0" cy="0"/>
          <a:chOff x="0" y="0"/>
          <a:chExt cx="0" cy="0"/>
        </a:xfrm>
      </p:grpSpPr>
      <p:grpSp>
        <p:nvGrpSpPr>
          <p:cNvPr id="8" name="Group 8"/>
          <p:cNvGrpSpPr/>
          <p:nvPr/>
        </p:nvGrpSpPr>
        <p:grpSpPr>
          <a:xfrm>
            <a:off x="6128" y="1501672"/>
            <a:ext cx="974513" cy="2803628"/>
            <a:chOff x="0" y="0"/>
            <a:chExt cx="256662" cy="520056"/>
          </a:xfrm>
        </p:grpSpPr>
        <p:sp>
          <p:nvSpPr>
            <p:cNvPr id="9" name="Freeform 9"/>
            <p:cNvSpPr/>
            <p:nvPr/>
          </p:nvSpPr>
          <p:spPr>
            <a:xfrm>
              <a:off x="0" y="0"/>
              <a:ext cx="256662" cy="520056"/>
            </a:xfrm>
            <a:custGeom>
              <a:avLst/>
              <a:gdLst/>
              <a:ahLst/>
              <a:cxnLst/>
              <a:rect l="l" t="t" r="r" b="b"/>
              <a:pathLst>
                <a:path w="256662" h="520056">
                  <a:moveTo>
                    <a:pt x="0" y="0"/>
                  </a:moveTo>
                  <a:lnTo>
                    <a:pt x="256662" y="0"/>
                  </a:lnTo>
                  <a:lnTo>
                    <a:pt x="256662" y="520056"/>
                  </a:lnTo>
                  <a:lnTo>
                    <a:pt x="0" y="520056"/>
                  </a:lnTo>
                  <a:close/>
                </a:path>
              </a:pathLst>
            </a:custGeom>
            <a:solidFill>
              <a:srgbClr val="816456"/>
            </a:solidFill>
          </p:spPr>
        </p:sp>
        <p:sp>
          <p:nvSpPr>
            <p:cNvPr id="10" name="TextBox 10"/>
            <p:cNvSpPr txBox="1"/>
            <p:nvPr/>
          </p:nvSpPr>
          <p:spPr>
            <a:xfrm>
              <a:off x="0" y="-66675"/>
              <a:ext cx="812800" cy="879475"/>
            </a:xfrm>
            <a:prstGeom prst="rect">
              <a:avLst/>
            </a:prstGeom>
          </p:spPr>
          <p:txBody>
            <a:bodyPr lIns="50800" tIns="50800" rIns="50800" bIns="50800" rtlCol="0" anchor="ctr"/>
            <a:lstStyle/>
            <a:p>
              <a:pPr algn="ctr">
                <a:lnSpc>
                  <a:spcPts val="3499"/>
                </a:lnSpc>
              </a:pPr>
              <a:endParaRPr/>
            </a:p>
          </p:txBody>
        </p:sp>
      </p:grpSp>
      <p:pic>
        <p:nvPicPr>
          <p:cNvPr id="12" name="Picture 1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976231" y="646479"/>
            <a:ext cx="2209238" cy="2622241"/>
          </a:xfrm>
          <a:prstGeom prst="rect">
            <a:avLst/>
          </a:prstGeom>
        </p:spPr>
      </p:pic>
      <p:pic>
        <p:nvPicPr>
          <p:cNvPr id="13"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r="51238" b="61334"/>
          <a:stretch>
            <a:fillRect/>
          </a:stretch>
        </p:blipFill>
        <p:spPr>
          <a:xfrm>
            <a:off x="1028700" y="8630684"/>
            <a:ext cx="1609458" cy="606206"/>
          </a:xfrm>
          <a:prstGeom prst="rect">
            <a:avLst/>
          </a:prstGeom>
        </p:spPr>
      </p:pic>
      <p:sp>
        <p:nvSpPr>
          <p:cNvPr id="15" name="TextBox 15"/>
          <p:cNvSpPr txBox="1"/>
          <p:nvPr/>
        </p:nvSpPr>
        <p:spPr>
          <a:xfrm>
            <a:off x="1490717" y="2095540"/>
            <a:ext cx="8606363" cy="1252394"/>
          </a:xfrm>
          <a:prstGeom prst="rect">
            <a:avLst/>
          </a:prstGeom>
        </p:spPr>
        <p:txBody>
          <a:bodyPr wrap="square" lIns="0" tIns="0" rIns="0" bIns="0" rtlCol="0" anchor="t">
            <a:spAutoFit/>
          </a:bodyPr>
          <a:lstStyle/>
          <a:p>
            <a:pPr>
              <a:lnSpc>
                <a:spcPts val="11200"/>
              </a:lnSpc>
              <a:spcBef>
                <a:spcPct val="0"/>
              </a:spcBef>
            </a:pPr>
            <a:r>
              <a:rPr lang="en-US" sz="6000" b="1" dirty="0">
                <a:solidFill>
                  <a:srgbClr val="4C393B"/>
                </a:solidFill>
                <a:latin typeface="Arial" panose="020B0604020202020204" pitchFamily="34" charset="0"/>
                <a:cs typeface="Arial" panose="020B0604020202020204" pitchFamily="34" charset="0"/>
              </a:rPr>
              <a:t>NỘI DUNG BÀI HỌC </a:t>
            </a:r>
          </a:p>
        </p:txBody>
      </p:sp>
      <p:grpSp>
        <p:nvGrpSpPr>
          <p:cNvPr id="3" name="Group 2">
            <a:extLst>
              <a:ext uri="{FF2B5EF4-FFF2-40B4-BE49-F238E27FC236}">
                <a16:creationId xmlns:a16="http://schemas.microsoft.com/office/drawing/2014/main" id="{D46C0552-0941-4F80-B034-AB7E7C0A6781}"/>
              </a:ext>
            </a:extLst>
          </p:cNvPr>
          <p:cNvGrpSpPr/>
          <p:nvPr/>
        </p:nvGrpSpPr>
        <p:grpSpPr>
          <a:xfrm>
            <a:off x="3357341" y="4305300"/>
            <a:ext cx="9747374" cy="906787"/>
            <a:chOff x="3357341" y="4305300"/>
            <a:chExt cx="9747374" cy="906787"/>
          </a:xfrm>
        </p:grpSpPr>
        <p:sp>
          <p:nvSpPr>
            <p:cNvPr id="2" name="AutoShape 2"/>
            <p:cNvSpPr/>
            <p:nvPr/>
          </p:nvSpPr>
          <p:spPr>
            <a:xfrm>
              <a:off x="5280461" y="5159263"/>
              <a:ext cx="5158939" cy="0"/>
            </a:xfrm>
            <a:prstGeom prst="line">
              <a:avLst/>
            </a:prstGeom>
            <a:ln w="47625" cap="flat">
              <a:solidFill>
                <a:srgbClr val="816456"/>
              </a:solidFill>
              <a:prstDash val="solid"/>
              <a:headEnd type="none" w="sm" len="sm"/>
              <a:tailEnd type="none" w="sm" len="sm"/>
            </a:ln>
          </p:spPr>
        </p:sp>
        <p:sp>
          <p:nvSpPr>
            <p:cNvPr id="16" name="TextBox 16"/>
            <p:cNvSpPr txBox="1"/>
            <p:nvPr/>
          </p:nvSpPr>
          <p:spPr>
            <a:xfrm>
              <a:off x="5280461" y="4343400"/>
              <a:ext cx="5158939" cy="628377"/>
            </a:xfrm>
            <a:prstGeom prst="rect">
              <a:avLst/>
            </a:prstGeom>
          </p:spPr>
          <p:txBody>
            <a:bodyPr lIns="0" tIns="0" rIns="0" bIns="0" rtlCol="0" anchor="t">
              <a:spAutoFit/>
            </a:bodyPr>
            <a:lstStyle/>
            <a:p>
              <a:pPr>
                <a:lnSpc>
                  <a:spcPts val="4900"/>
                </a:lnSpc>
                <a:spcBef>
                  <a:spcPct val="0"/>
                </a:spcBef>
              </a:pPr>
              <a:r>
                <a:rPr lang="en-US" sz="4400" b="1" dirty="0">
                  <a:solidFill>
                    <a:srgbClr val="4C393B"/>
                  </a:solidFill>
                  <a:latin typeface="Arial" panose="020B0604020202020204" pitchFamily="34" charset="0"/>
                  <a:cs typeface="Arial" panose="020B0604020202020204" pitchFamily="34" charset="0"/>
                </a:rPr>
                <a:t>Định luật I Newton</a:t>
              </a:r>
            </a:p>
          </p:txBody>
        </p:sp>
        <p:sp>
          <p:nvSpPr>
            <p:cNvPr id="20" name="TextBox 20"/>
            <p:cNvSpPr txBox="1"/>
            <p:nvPr/>
          </p:nvSpPr>
          <p:spPr>
            <a:xfrm>
              <a:off x="3357341" y="4305300"/>
              <a:ext cx="1446863" cy="906787"/>
            </a:xfrm>
            <a:prstGeom prst="rect">
              <a:avLst/>
            </a:prstGeom>
          </p:spPr>
          <p:txBody>
            <a:bodyPr lIns="0" tIns="0" rIns="0" bIns="0" rtlCol="0" anchor="t">
              <a:spAutoFit/>
            </a:bodyPr>
            <a:lstStyle/>
            <a:p>
              <a:pPr algn="r">
                <a:lnSpc>
                  <a:spcPts val="7000"/>
                </a:lnSpc>
                <a:spcBef>
                  <a:spcPct val="0"/>
                </a:spcBef>
              </a:pPr>
              <a:r>
                <a:rPr lang="en-US" sz="8000" b="1" dirty="0">
                  <a:solidFill>
                    <a:srgbClr val="4C393B"/>
                  </a:solidFill>
                  <a:latin typeface="Arial" panose="020B0604020202020204" pitchFamily="34" charset="0"/>
                  <a:cs typeface="Arial" panose="020B0604020202020204" pitchFamily="34" charset="0"/>
                </a:rPr>
                <a:t>01</a:t>
              </a:r>
            </a:p>
          </p:txBody>
        </p:sp>
        <p:grpSp>
          <p:nvGrpSpPr>
            <p:cNvPr id="189" name="Google Shape;257;p21">
              <a:extLst>
                <a:ext uri="{FF2B5EF4-FFF2-40B4-BE49-F238E27FC236}">
                  <a16:creationId xmlns:a16="http://schemas.microsoft.com/office/drawing/2014/main" id="{EFB94A06-F821-4465-9971-9C1AD06500F4}"/>
                </a:ext>
              </a:extLst>
            </p:cNvPr>
            <p:cNvGrpSpPr/>
            <p:nvPr/>
          </p:nvGrpSpPr>
          <p:grpSpPr>
            <a:xfrm>
              <a:off x="11266321" y="4462045"/>
              <a:ext cx="1838394" cy="648336"/>
              <a:chOff x="932873" y="3439539"/>
              <a:chExt cx="1838394" cy="648336"/>
            </a:xfrm>
          </p:grpSpPr>
          <p:grpSp>
            <p:nvGrpSpPr>
              <p:cNvPr id="190" name="Google Shape;258;p21">
                <a:extLst>
                  <a:ext uri="{FF2B5EF4-FFF2-40B4-BE49-F238E27FC236}">
                    <a16:creationId xmlns:a16="http://schemas.microsoft.com/office/drawing/2014/main" id="{7DF10AE2-92E7-4B72-BAD3-6EAEF07FCDEF}"/>
                  </a:ext>
                </a:extLst>
              </p:cNvPr>
              <p:cNvGrpSpPr/>
              <p:nvPr/>
            </p:nvGrpSpPr>
            <p:grpSpPr>
              <a:xfrm flipH="1">
                <a:off x="2045375" y="3439539"/>
                <a:ext cx="725892" cy="642663"/>
                <a:chOff x="3628295" y="2294028"/>
                <a:chExt cx="352187" cy="311806"/>
              </a:xfrm>
            </p:grpSpPr>
            <p:sp>
              <p:nvSpPr>
                <p:cNvPr id="197" name="Google Shape;259;p21">
                  <a:extLst>
                    <a:ext uri="{FF2B5EF4-FFF2-40B4-BE49-F238E27FC236}">
                      <a16:creationId xmlns:a16="http://schemas.microsoft.com/office/drawing/2014/main" id="{71C83B33-EB0D-4995-B19B-219ECB4194E3}"/>
                    </a:ext>
                  </a:extLst>
                </p:cNvPr>
                <p:cNvSpPr/>
                <p:nvPr/>
              </p:nvSpPr>
              <p:spPr>
                <a:xfrm>
                  <a:off x="3628295" y="2294028"/>
                  <a:ext cx="352187" cy="311806"/>
                </a:xfrm>
                <a:custGeom>
                  <a:avLst/>
                  <a:gdLst/>
                  <a:ahLst/>
                  <a:cxnLst/>
                  <a:rect l="l" t="t" r="r" b="b"/>
                  <a:pathLst>
                    <a:path w="3227" h="2857" extrusionOk="0">
                      <a:moveTo>
                        <a:pt x="1616" y="0"/>
                      </a:moveTo>
                      <a:cubicBezTo>
                        <a:pt x="1458" y="0"/>
                        <a:pt x="1297" y="26"/>
                        <a:pt x="1139" y="81"/>
                      </a:cubicBezTo>
                      <a:cubicBezTo>
                        <a:pt x="393" y="338"/>
                        <a:pt x="1" y="1165"/>
                        <a:pt x="258" y="1910"/>
                      </a:cubicBezTo>
                      <a:cubicBezTo>
                        <a:pt x="472" y="2489"/>
                        <a:pt x="1027" y="2857"/>
                        <a:pt x="1618" y="2857"/>
                      </a:cubicBezTo>
                      <a:cubicBezTo>
                        <a:pt x="1774" y="2857"/>
                        <a:pt x="1933" y="2831"/>
                        <a:pt x="2088" y="2777"/>
                      </a:cubicBezTo>
                      <a:cubicBezTo>
                        <a:pt x="2833" y="2506"/>
                        <a:pt x="3226" y="1693"/>
                        <a:pt x="2955" y="948"/>
                      </a:cubicBezTo>
                      <a:cubicBezTo>
                        <a:pt x="2752" y="360"/>
                        <a:pt x="2204" y="0"/>
                        <a:pt x="1616" y="0"/>
                      </a:cubicBezTo>
                      <a:close/>
                    </a:path>
                  </a:pathLst>
                </a:custGeom>
                <a:solidFill>
                  <a:srgbClr val="FDBD5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8" name="Google Shape;260;p21">
                  <a:extLst>
                    <a:ext uri="{FF2B5EF4-FFF2-40B4-BE49-F238E27FC236}">
                      <a16:creationId xmlns:a16="http://schemas.microsoft.com/office/drawing/2014/main" id="{EFD291F4-36A1-49CA-B62A-A49ECB8DAF4C}"/>
                    </a:ext>
                  </a:extLst>
                </p:cNvPr>
                <p:cNvSpPr/>
                <p:nvPr/>
              </p:nvSpPr>
              <p:spPr>
                <a:xfrm>
                  <a:off x="3691923" y="2409058"/>
                  <a:ext cx="133148" cy="117323"/>
                </a:xfrm>
                <a:custGeom>
                  <a:avLst/>
                  <a:gdLst/>
                  <a:ahLst/>
                  <a:cxnLst/>
                  <a:rect l="l" t="t" r="r" b="b"/>
                  <a:pathLst>
                    <a:path w="1220" h="1075" extrusionOk="0">
                      <a:moveTo>
                        <a:pt x="604" y="1"/>
                      </a:moveTo>
                      <a:cubicBezTo>
                        <a:pt x="547" y="1"/>
                        <a:pt x="490" y="10"/>
                        <a:pt x="434" y="30"/>
                      </a:cubicBezTo>
                      <a:cubicBezTo>
                        <a:pt x="150" y="124"/>
                        <a:pt x="0" y="436"/>
                        <a:pt x="109" y="720"/>
                      </a:cubicBezTo>
                      <a:cubicBezTo>
                        <a:pt x="184" y="936"/>
                        <a:pt x="396" y="1075"/>
                        <a:pt x="616" y="1075"/>
                      </a:cubicBezTo>
                      <a:cubicBezTo>
                        <a:pt x="673" y="1075"/>
                        <a:pt x="731" y="1065"/>
                        <a:pt x="786" y="1046"/>
                      </a:cubicBezTo>
                      <a:cubicBezTo>
                        <a:pt x="1071" y="937"/>
                        <a:pt x="1220" y="639"/>
                        <a:pt x="1111" y="355"/>
                      </a:cubicBezTo>
                      <a:cubicBezTo>
                        <a:pt x="1037" y="140"/>
                        <a:pt x="824" y="1"/>
                        <a:pt x="604" y="1"/>
                      </a:cubicBezTo>
                      <a:close/>
                    </a:path>
                  </a:pathLst>
                </a:custGeom>
                <a:solidFill>
                  <a:srgbClr val="F4F3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9" name="Google Shape;261;p21">
                  <a:extLst>
                    <a:ext uri="{FF2B5EF4-FFF2-40B4-BE49-F238E27FC236}">
                      <a16:creationId xmlns:a16="http://schemas.microsoft.com/office/drawing/2014/main" id="{34AEC306-FA16-46BF-8601-760769FAC914}"/>
                    </a:ext>
                  </a:extLst>
                </p:cNvPr>
                <p:cNvSpPr/>
                <p:nvPr/>
              </p:nvSpPr>
              <p:spPr>
                <a:xfrm>
                  <a:off x="3739180" y="2437325"/>
                  <a:ext cx="37216" cy="65155"/>
                </a:xfrm>
                <a:custGeom>
                  <a:avLst/>
                  <a:gdLst/>
                  <a:ahLst/>
                  <a:cxnLst/>
                  <a:rect l="l" t="t" r="r" b="b"/>
                  <a:pathLst>
                    <a:path w="341" h="597" extrusionOk="0">
                      <a:moveTo>
                        <a:pt x="96" y="1"/>
                      </a:moveTo>
                      <a:lnTo>
                        <a:pt x="1" y="28"/>
                      </a:lnTo>
                      <a:lnTo>
                        <a:pt x="205" y="597"/>
                      </a:lnTo>
                      <a:lnTo>
                        <a:pt x="313" y="570"/>
                      </a:lnTo>
                      <a:lnTo>
                        <a:pt x="163" y="150"/>
                      </a:lnTo>
                      <a:lnTo>
                        <a:pt x="163" y="150"/>
                      </a:lnTo>
                      <a:cubicBezTo>
                        <a:pt x="218" y="177"/>
                        <a:pt x="272" y="190"/>
                        <a:pt x="340" y="190"/>
                      </a:cubicBezTo>
                      <a:lnTo>
                        <a:pt x="299" y="82"/>
                      </a:lnTo>
                      <a:cubicBezTo>
                        <a:pt x="205" y="82"/>
                        <a:pt x="136" y="55"/>
                        <a:pt x="96" y="1"/>
                      </a:cubicBezTo>
                      <a:close/>
                    </a:path>
                  </a:pathLst>
                </a:custGeom>
                <a:solidFill>
                  <a:srgbClr val="19191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91" name="Google Shape;262;p21">
                <a:extLst>
                  <a:ext uri="{FF2B5EF4-FFF2-40B4-BE49-F238E27FC236}">
                    <a16:creationId xmlns:a16="http://schemas.microsoft.com/office/drawing/2014/main" id="{C7609FE9-F0BF-4122-8D91-0950EE69190E}"/>
                  </a:ext>
                </a:extLst>
              </p:cNvPr>
              <p:cNvSpPr/>
              <p:nvPr/>
            </p:nvSpPr>
            <p:spPr>
              <a:xfrm>
                <a:off x="1359902" y="3447889"/>
                <a:ext cx="718729" cy="638656"/>
              </a:xfrm>
              <a:custGeom>
                <a:avLst/>
                <a:gdLst/>
                <a:ahLst/>
                <a:cxnLst/>
                <a:rect l="l" t="t" r="r" b="b"/>
                <a:pathLst>
                  <a:path w="3240" h="2879" extrusionOk="0">
                    <a:moveTo>
                      <a:pt x="1626" y="0"/>
                    </a:moveTo>
                    <a:cubicBezTo>
                      <a:pt x="1473" y="0"/>
                      <a:pt x="1318" y="25"/>
                      <a:pt x="1166" y="78"/>
                    </a:cubicBezTo>
                    <a:cubicBezTo>
                      <a:pt x="407" y="322"/>
                      <a:pt x="0" y="1148"/>
                      <a:pt x="258" y="1894"/>
                    </a:cubicBezTo>
                    <a:cubicBezTo>
                      <a:pt x="452" y="2498"/>
                      <a:pt x="1007" y="2879"/>
                      <a:pt x="1609" y="2879"/>
                    </a:cubicBezTo>
                    <a:cubicBezTo>
                      <a:pt x="1763" y="2879"/>
                      <a:pt x="1920" y="2854"/>
                      <a:pt x="2074" y="2801"/>
                    </a:cubicBezTo>
                    <a:cubicBezTo>
                      <a:pt x="2833" y="2557"/>
                      <a:pt x="3240" y="1731"/>
                      <a:pt x="2982" y="985"/>
                    </a:cubicBezTo>
                    <a:cubicBezTo>
                      <a:pt x="2788" y="381"/>
                      <a:pt x="2224" y="0"/>
                      <a:pt x="1626" y="0"/>
                    </a:cubicBezTo>
                    <a:close/>
                  </a:path>
                </a:pathLst>
              </a:custGeom>
              <a:solidFill>
                <a:srgbClr val="6B96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2" name="Google Shape;263;p21">
                <a:extLst>
                  <a:ext uri="{FF2B5EF4-FFF2-40B4-BE49-F238E27FC236}">
                    <a16:creationId xmlns:a16="http://schemas.microsoft.com/office/drawing/2014/main" id="{95919576-E7EC-4537-9FEC-F8C837DD7386}"/>
                  </a:ext>
                </a:extLst>
              </p:cNvPr>
              <p:cNvSpPr/>
              <p:nvPr/>
            </p:nvSpPr>
            <p:spPr>
              <a:xfrm>
                <a:off x="1657602" y="3592744"/>
                <a:ext cx="273738" cy="243572"/>
              </a:xfrm>
              <a:custGeom>
                <a:avLst/>
                <a:gdLst/>
                <a:ahLst/>
                <a:cxnLst/>
                <a:rect l="l" t="t" r="r" b="b"/>
                <a:pathLst>
                  <a:path w="1234" h="1098" extrusionOk="0">
                    <a:moveTo>
                      <a:pt x="622" y="0"/>
                    </a:moveTo>
                    <a:cubicBezTo>
                      <a:pt x="561" y="0"/>
                      <a:pt x="497" y="11"/>
                      <a:pt x="434" y="34"/>
                    </a:cubicBezTo>
                    <a:cubicBezTo>
                      <a:pt x="149" y="130"/>
                      <a:pt x="0" y="441"/>
                      <a:pt x="95" y="726"/>
                    </a:cubicBezTo>
                    <a:cubicBezTo>
                      <a:pt x="170" y="950"/>
                      <a:pt x="379" y="1098"/>
                      <a:pt x="604" y="1098"/>
                    </a:cubicBezTo>
                    <a:cubicBezTo>
                      <a:pt x="664" y="1098"/>
                      <a:pt x="726" y="1087"/>
                      <a:pt x="787" y="1064"/>
                    </a:cubicBezTo>
                    <a:cubicBezTo>
                      <a:pt x="1071" y="970"/>
                      <a:pt x="1233" y="658"/>
                      <a:pt x="1139" y="373"/>
                    </a:cubicBezTo>
                    <a:cubicBezTo>
                      <a:pt x="1054" y="149"/>
                      <a:pt x="850" y="0"/>
                      <a:pt x="622" y="0"/>
                    </a:cubicBezTo>
                    <a:close/>
                  </a:path>
                </a:pathLst>
              </a:custGeom>
              <a:solidFill>
                <a:srgbClr val="F4F3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3" name="Google Shape;264;p21">
                <a:extLst>
                  <a:ext uri="{FF2B5EF4-FFF2-40B4-BE49-F238E27FC236}">
                    <a16:creationId xmlns:a16="http://schemas.microsoft.com/office/drawing/2014/main" id="{1A821319-E191-41B4-A923-B614FD2EBDC8}"/>
                  </a:ext>
                </a:extLst>
              </p:cNvPr>
              <p:cNvSpPr/>
              <p:nvPr/>
            </p:nvSpPr>
            <p:spPr>
              <a:xfrm>
                <a:off x="1732582" y="3644431"/>
                <a:ext cx="123559" cy="148406"/>
              </a:xfrm>
              <a:custGeom>
                <a:avLst/>
                <a:gdLst/>
                <a:ahLst/>
                <a:cxnLst/>
                <a:rect l="l" t="t" r="r" b="b"/>
                <a:pathLst>
                  <a:path w="557" h="669" extrusionOk="0">
                    <a:moveTo>
                      <a:pt x="244" y="1"/>
                    </a:moveTo>
                    <a:cubicBezTo>
                      <a:pt x="216" y="1"/>
                      <a:pt x="185" y="7"/>
                      <a:pt x="150" y="18"/>
                    </a:cubicBezTo>
                    <a:cubicBezTo>
                      <a:pt x="96" y="32"/>
                      <a:pt x="55" y="59"/>
                      <a:pt x="42" y="99"/>
                    </a:cubicBezTo>
                    <a:cubicBezTo>
                      <a:pt x="15" y="140"/>
                      <a:pt x="1" y="195"/>
                      <a:pt x="28" y="235"/>
                    </a:cubicBezTo>
                    <a:cubicBezTo>
                      <a:pt x="42" y="303"/>
                      <a:pt x="109" y="370"/>
                      <a:pt x="232" y="412"/>
                    </a:cubicBezTo>
                    <a:cubicBezTo>
                      <a:pt x="299" y="452"/>
                      <a:pt x="340" y="466"/>
                      <a:pt x="353" y="493"/>
                    </a:cubicBezTo>
                    <a:lnTo>
                      <a:pt x="136" y="560"/>
                    </a:lnTo>
                    <a:lnTo>
                      <a:pt x="163" y="668"/>
                    </a:lnTo>
                    <a:lnTo>
                      <a:pt x="557" y="533"/>
                    </a:lnTo>
                    <a:cubicBezTo>
                      <a:pt x="543" y="506"/>
                      <a:pt x="530" y="479"/>
                      <a:pt x="489" y="439"/>
                    </a:cubicBezTo>
                    <a:cubicBezTo>
                      <a:pt x="462" y="412"/>
                      <a:pt x="407" y="384"/>
                      <a:pt x="313" y="343"/>
                    </a:cubicBezTo>
                    <a:cubicBezTo>
                      <a:pt x="218" y="289"/>
                      <a:pt x="150" y="249"/>
                      <a:pt x="136" y="208"/>
                    </a:cubicBezTo>
                    <a:cubicBezTo>
                      <a:pt x="123" y="153"/>
                      <a:pt x="136" y="126"/>
                      <a:pt x="190" y="113"/>
                    </a:cubicBezTo>
                    <a:cubicBezTo>
                      <a:pt x="205" y="106"/>
                      <a:pt x="218" y="103"/>
                      <a:pt x="229" y="103"/>
                    </a:cubicBezTo>
                    <a:cubicBezTo>
                      <a:pt x="259" y="103"/>
                      <a:pt x="279" y="128"/>
                      <a:pt x="299" y="168"/>
                    </a:cubicBezTo>
                    <a:lnTo>
                      <a:pt x="407" y="126"/>
                    </a:lnTo>
                    <a:cubicBezTo>
                      <a:pt x="368" y="39"/>
                      <a:pt x="316" y="1"/>
                      <a:pt x="244" y="1"/>
                    </a:cubicBezTo>
                    <a:close/>
                  </a:path>
                </a:pathLst>
              </a:custGeom>
              <a:solidFill>
                <a:srgbClr val="19191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4" name="Google Shape;265;p21">
                <a:extLst>
                  <a:ext uri="{FF2B5EF4-FFF2-40B4-BE49-F238E27FC236}">
                    <a16:creationId xmlns:a16="http://schemas.microsoft.com/office/drawing/2014/main" id="{4C0A8077-D5D1-4A92-957A-B545B79320AB}"/>
                  </a:ext>
                </a:extLst>
              </p:cNvPr>
              <p:cNvSpPr/>
              <p:nvPr/>
            </p:nvSpPr>
            <p:spPr>
              <a:xfrm>
                <a:off x="932873" y="3445227"/>
                <a:ext cx="721835" cy="642649"/>
              </a:xfrm>
              <a:custGeom>
                <a:avLst/>
                <a:gdLst/>
                <a:ahLst/>
                <a:cxnLst/>
                <a:rect l="l" t="t" r="r" b="b"/>
                <a:pathLst>
                  <a:path w="3254" h="2897" extrusionOk="0">
                    <a:moveTo>
                      <a:pt x="1624" y="0"/>
                    </a:moveTo>
                    <a:cubicBezTo>
                      <a:pt x="1472" y="0"/>
                      <a:pt x="1318" y="24"/>
                      <a:pt x="1166" y="76"/>
                    </a:cubicBezTo>
                    <a:cubicBezTo>
                      <a:pt x="407" y="320"/>
                      <a:pt x="1" y="1133"/>
                      <a:pt x="245" y="1892"/>
                    </a:cubicBezTo>
                    <a:cubicBezTo>
                      <a:pt x="453" y="2505"/>
                      <a:pt x="1023" y="2897"/>
                      <a:pt x="1635" y="2897"/>
                    </a:cubicBezTo>
                    <a:cubicBezTo>
                      <a:pt x="1780" y="2897"/>
                      <a:pt x="1929" y="2874"/>
                      <a:pt x="2075" y="2827"/>
                    </a:cubicBezTo>
                    <a:cubicBezTo>
                      <a:pt x="2834" y="2569"/>
                      <a:pt x="3253" y="1756"/>
                      <a:pt x="2996" y="997"/>
                    </a:cubicBezTo>
                    <a:cubicBezTo>
                      <a:pt x="2801" y="390"/>
                      <a:pt x="2233" y="0"/>
                      <a:pt x="1624" y="0"/>
                    </a:cubicBezTo>
                    <a:close/>
                  </a:path>
                </a:pathLst>
              </a:custGeom>
              <a:solidFill>
                <a:srgbClr val="5BCC9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5" name="Google Shape;266;p21">
                <a:extLst>
                  <a:ext uri="{FF2B5EF4-FFF2-40B4-BE49-F238E27FC236}">
                    <a16:creationId xmlns:a16="http://schemas.microsoft.com/office/drawing/2014/main" id="{1BDD2C2D-45BC-48F9-B466-23B544B64416}"/>
                  </a:ext>
                </a:extLst>
              </p:cNvPr>
              <p:cNvSpPr/>
              <p:nvPr/>
            </p:nvSpPr>
            <p:spPr>
              <a:xfrm>
                <a:off x="1254753" y="3611156"/>
                <a:ext cx="288823" cy="257991"/>
              </a:xfrm>
              <a:custGeom>
                <a:avLst/>
                <a:gdLst/>
                <a:ahLst/>
                <a:cxnLst/>
                <a:rect l="l" t="t" r="r" b="b"/>
                <a:pathLst>
                  <a:path w="1302" h="1163" extrusionOk="0">
                    <a:moveTo>
                      <a:pt x="649" y="0"/>
                    </a:moveTo>
                    <a:cubicBezTo>
                      <a:pt x="587" y="0"/>
                      <a:pt x="524" y="11"/>
                      <a:pt x="461" y="32"/>
                    </a:cubicBezTo>
                    <a:cubicBezTo>
                      <a:pt x="163" y="128"/>
                      <a:pt x="0" y="453"/>
                      <a:pt x="95" y="764"/>
                    </a:cubicBezTo>
                    <a:cubicBezTo>
                      <a:pt x="181" y="1002"/>
                      <a:pt x="406" y="1163"/>
                      <a:pt x="645" y="1163"/>
                    </a:cubicBezTo>
                    <a:cubicBezTo>
                      <a:pt x="705" y="1163"/>
                      <a:pt x="766" y="1153"/>
                      <a:pt x="827" y="1131"/>
                    </a:cubicBezTo>
                    <a:cubicBezTo>
                      <a:pt x="1139" y="1035"/>
                      <a:pt x="1301" y="710"/>
                      <a:pt x="1206" y="399"/>
                    </a:cubicBezTo>
                    <a:cubicBezTo>
                      <a:pt x="1120" y="161"/>
                      <a:pt x="895" y="0"/>
                      <a:pt x="649" y="0"/>
                    </a:cubicBezTo>
                    <a:close/>
                  </a:path>
                </a:pathLst>
              </a:custGeom>
              <a:solidFill>
                <a:srgbClr val="F4F3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6" name="Google Shape;267;p21">
                <a:extLst>
                  <a:ext uri="{FF2B5EF4-FFF2-40B4-BE49-F238E27FC236}">
                    <a16:creationId xmlns:a16="http://schemas.microsoft.com/office/drawing/2014/main" id="{F2F5FCE2-2C3A-4B69-B210-078CF4FC556A}"/>
                  </a:ext>
                </a:extLst>
              </p:cNvPr>
              <p:cNvSpPr/>
              <p:nvPr/>
            </p:nvSpPr>
            <p:spPr>
              <a:xfrm>
                <a:off x="1341712" y="3668832"/>
                <a:ext cx="120454" cy="146853"/>
              </a:xfrm>
              <a:custGeom>
                <a:avLst/>
                <a:gdLst/>
                <a:ahLst/>
                <a:cxnLst/>
                <a:rect l="l" t="t" r="r" b="b"/>
                <a:pathLst>
                  <a:path w="543" h="662" extrusionOk="0">
                    <a:moveTo>
                      <a:pt x="284" y="311"/>
                    </a:moveTo>
                    <a:cubicBezTo>
                      <a:pt x="325" y="311"/>
                      <a:pt x="356" y="340"/>
                      <a:pt x="367" y="396"/>
                    </a:cubicBezTo>
                    <a:cubicBezTo>
                      <a:pt x="380" y="437"/>
                      <a:pt x="380" y="464"/>
                      <a:pt x="380" y="491"/>
                    </a:cubicBezTo>
                    <a:cubicBezTo>
                      <a:pt x="367" y="518"/>
                      <a:pt x="353" y="545"/>
                      <a:pt x="326" y="545"/>
                    </a:cubicBezTo>
                    <a:cubicBezTo>
                      <a:pt x="313" y="552"/>
                      <a:pt x="300" y="556"/>
                      <a:pt x="288" y="556"/>
                    </a:cubicBezTo>
                    <a:cubicBezTo>
                      <a:pt x="253" y="556"/>
                      <a:pt x="225" y="525"/>
                      <a:pt x="205" y="464"/>
                    </a:cubicBezTo>
                    <a:cubicBezTo>
                      <a:pt x="178" y="383"/>
                      <a:pt x="205" y="342"/>
                      <a:pt x="259" y="315"/>
                    </a:cubicBezTo>
                    <a:cubicBezTo>
                      <a:pt x="268" y="312"/>
                      <a:pt x="276" y="311"/>
                      <a:pt x="284" y="311"/>
                    </a:cubicBezTo>
                    <a:close/>
                    <a:moveTo>
                      <a:pt x="223" y="0"/>
                    </a:moveTo>
                    <a:cubicBezTo>
                      <a:pt x="195" y="0"/>
                      <a:pt x="166" y="6"/>
                      <a:pt x="136" y="16"/>
                    </a:cubicBezTo>
                    <a:cubicBezTo>
                      <a:pt x="42" y="43"/>
                      <a:pt x="1" y="125"/>
                      <a:pt x="15" y="233"/>
                    </a:cubicBezTo>
                    <a:lnTo>
                      <a:pt x="136" y="206"/>
                    </a:lnTo>
                    <a:cubicBezTo>
                      <a:pt x="123" y="152"/>
                      <a:pt x="136" y="125"/>
                      <a:pt x="178" y="112"/>
                    </a:cubicBezTo>
                    <a:cubicBezTo>
                      <a:pt x="184" y="110"/>
                      <a:pt x="191" y="109"/>
                      <a:pt x="198" y="109"/>
                    </a:cubicBezTo>
                    <a:cubicBezTo>
                      <a:pt x="245" y="109"/>
                      <a:pt x="291" y="154"/>
                      <a:pt x="326" y="260"/>
                    </a:cubicBezTo>
                    <a:cubicBezTo>
                      <a:pt x="297" y="240"/>
                      <a:pt x="267" y="228"/>
                      <a:pt x="237" y="228"/>
                    </a:cubicBezTo>
                    <a:cubicBezTo>
                      <a:pt x="226" y="228"/>
                      <a:pt x="215" y="230"/>
                      <a:pt x="205" y="233"/>
                    </a:cubicBezTo>
                    <a:cubicBezTo>
                      <a:pt x="151" y="260"/>
                      <a:pt x="109" y="287"/>
                      <a:pt x="96" y="342"/>
                    </a:cubicBezTo>
                    <a:cubicBezTo>
                      <a:pt x="69" y="396"/>
                      <a:pt x="69" y="450"/>
                      <a:pt x="96" y="504"/>
                    </a:cubicBezTo>
                    <a:cubicBezTo>
                      <a:pt x="109" y="558"/>
                      <a:pt x="136" y="600"/>
                      <a:pt x="191" y="627"/>
                    </a:cubicBezTo>
                    <a:cubicBezTo>
                      <a:pt x="217" y="652"/>
                      <a:pt x="254" y="662"/>
                      <a:pt x="295" y="662"/>
                    </a:cubicBezTo>
                    <a:cubicBezTo>
                      <a:pt x="318" y="662"/>
                      <a:pt x="343" y="659"/>
                      <a:pt x="367" y="654"/>
                    </a:cubicBezTo>
                    <a:cubicBezTo>
                      <a:pt x="503" y="600"/>
                      <a:pt x="543" y="477"/>
                      <a:pt x="476" y="260"/>
                    </a:cubicBezTo>
                    <a:cubicBezTo>
                      <a:pt x="421" y="87"/>
                      <a:pt x="332" y="0"/>
                      <a:pt x="223" y="0"/>
                    </a:cubicBezTo>
                    <a:close/>
                  </a:path>
                </a:pathLst>
              </a:custGeom>
              <a:solidFill>
                <a:srgbClr val="19191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5" name="Group 4">
            <a:extLst>
              <a:ext uri="{FF2B5EF4-FFF2-40B4-BE49-F238E27FC236}">
                <a16:creationId xmlns:a16="http://schemas.microsoft.com/office/drawing/2014/main" id="{ACFD75DD-1A5A-4962-BB9C-A94E877B4EE3}"/>
              </a:ext>
            </a:extLst>
          </p:cNvPr>
          <p:cNvGrpSpPr/>
          <p:nvPr/>
        </p:nvGrpSpPr>
        <p:grpSpPr>
          <a:xfrm>
            <a:off x="5129856" y="5976199"/>
            <a:ext cx="9140057" cy="1112932"/>
            <a:chOff x="5129856" y="5976199"/>
            <a:chExt cx="9140057" cy="1112932"/>
          </a:xfrm>
        </p:grpSpPr>
        <p:sp>
          <p:nvSpPr>
            <p:cNvPr id="4" name="AutoShape 4"/>
            <p:cNvSpPr/>
            <p:nvPr/>
          </p:nvSpPr>
          <p:spPr>
            <a:xfrm>
              <a:off x="6934200" y="6830162"/>
              <a:ext cx="5158939" cy="0"/>
            </a:xfrm>
            <a:prstGeom prst="line">
              <a:avLst/>
            </a:prstGeom>
            <a:ln w="47625" cap="flat">
              <a:solidFill>
                <a:srgbClr val="816456"/>
              </a:solidFill>
              <a:prstDash val="solid"/>
              <a:headEnd type="none" w="sm" len="sm"/>
              <a:tailEnd type="none" w="sm" len="sm"/>
            </a:ln>
          </p:spPr>
        </p:sp>
        <p:sp>
          <p:nvSpPr>
            <p:cNvPr id="18" name="TextBox 18"/>
            <p:cNvSpPr txBox="1"/>
            <p:nvPr/>
          </p:nvSpPr>
          <p:spPr>
            <a:xfrm>
              <a:off x="6934200" y="6014299"/>
              <a:ext cx="5158939" cy="628377"/>
            </a:xfrm>
            <a:prstGeom prst="rect">
              <a:avLst/>
            </a:prstGeom>
          </p:spPr>
          <p:txBody>
            <a:bodyPr lIns="0" tIns="0" rIns="0" bIns="0" rtlCol="0" anchor="t">
              <a:spAutoFit/>
            </a:bodyPr>
            <a:lstStyle/>
            <a:p>
              <a:pPr>
                <a:lnSpc>
                  <a:spcPts val="4900"/>
                </a:lnSpc>
                <a:spcBef>
                  <a:spcPct val="0"/>
                </a:spcBef>
              </a:pPr>
              <a:r>
                <a:rPr lang="en-US" sz="4400" b="1" dirty="0">
                  <a:solidFill>
                    <a:srgbClr val="4C393B"/>
                  </a:solidFill>
                  <a:latin typeface="Arial" panose="020B0604020202020204" pitchFamily="34" charset="0"/>
                  <a:cs typeface="Arial" panose="020B0604020202020204" pitchFamily="34" charset="0"/>
                </a:rPr>
                <a:t>Định luật II Newton </a:t>
              </a:r>
            </a:p>
          </p:txBody>
        </p:sp>
        <p:sp>
          <p:nvSpPr>
            <p:cNvPr id="22" name="TextBox 22"/>
            <p:cNvSpPr txBox="1"/>
            <p:nvPr/>
          </p:nvSpPr>
          <p:spPr>
            <a:xfrm>
              <a:off x="5129856" y="5976199"/>
              <a:ext cx="1328086" cy="906787"/>
            </a:xfrm>
            <a:prstGeom prst="rect">
              <a:avLst/>
            </a:prstGeom>
          </p:spPr>
          <p:txBody>
            <a:bodyPr lIns="0" tIns="0" rIns="0" bIns="0" rtlCol="0" anchor="t">
              <a:spAutoFit/>
            </a:bodyPr>
            <a:lstStyle/>
            <a:p>
              <a:pPr algn="r">
                <a:lnSpc>
                  <a:spcPts val="7000"/>
                </a:lnSpc>
                <a:spcBef>
                  <a:spcPct val="0"/>
                </a:spcBef>
              </a:pPr>
              <a:r>
                <a:rPr lang="en-US" sz="8000" b="1" dirty="0">
                  <a:solidFill>
                    <a:srgbClr val="4C393B"/>
                  </a:solidFill>
                  <a:latin typeface="Arial" panose="020B0604020202020204" pitchFamily="34" charset="0"/>
                  <a:cs typeface="Arial" panose="020B0604020202020204" pitchFamily="34" charset="0"/>
                </a:rPr>
                <a:t>02</a:t>
              </a:r>
            </a:p>
          </p:txBody>
        </p:sp>
        <p:grpSp>
          <p:nvGrpSpPr>
            <p:cNvPr id="200" name="Google Shape;268;p21">
              <a:extLst>
                <a:ext uri="{FF2B5EF4-FFF2-40B4-BE49-F238E27FC236}">
                  <a16:creationId xmlns:a16="http://schemas.microsoft.com/office/drawing/2014/main" id="{6D34405A-B96C-44F5-BAA4-7FC7A11B1AE9}"/>
                </a:ext>
              </a:extLst>
            </p:cNvPr>
            <p:cNvGrpSpPr/>
            <p:nvPr/>
          </p:nvGrpSpPr>
          <p:grpSpPr>
            <a:xfrm>
              <a:off x="12185518" y="6037789"/>
              <a:ext cx="2084395" cy="1051342"/>
              <a:chOff x="3529809" y="3216883"/>
              <a:chExt cx="2084395" cy="1051342"/>
            </a:xfrm>
          </p:grpSpPr>
          <p:grpSp>
            <p:nvGrpSpPr>
              <p:cNvPr id="201" name="Google Shape;269;p21">
                <a:extLst>
                  <a:ext uri="{FF2B5EF4-FFF2-40B4-BE49-F238E27FC236}">
                    <a16:creationId xmlns:a16="http://schemas.microsoft.com/office/drawing/2014/main" id="{AE283317-E706-46CE-B268-C0B04CC90B05}"/>
                  </a:ext>
                </a:extLst>
              </p:cNvPr>
              <p:cNvGrpSpPr/>
              <p:nvPr/>
            </p:nvGrpSpPr>
            <p:grpSpPr>
              <a:xfrm rot="1322549" flipH="1">
                <a:off x="4794267" y="3439535"/>
                <a:ext cx="725875" cy="642648"/>
                <a:chOff x="3628295" y="2294028"/>
                <a:chExt cx="352187" cy="311806"/>
              </a:xfrm>
            </p:grpSpPr>
            <p:sp>
              <p:nvSpPr>
                <p:cNvPr id="211" name="Google Shape;270;p21">
                  <a:extLst>
                    <a:ext uri="{FF2B5EF4-FFF2-40B4-BE49-F238E27FC236}">
                      <a16:creationId xmlns:a16="http://schemas.microsoft.com/office/drawing/2014/main" id="{93A2E627-42E7-4637-AA63-BE0BE57ACB7D}"/>
                    </a:ext>
                  </a:extLst>
                </p:cNvPr>
                <p:cNvSpPr/>
                <p:nvPr/>
              </p:nvSpPr>
              <p:spPr>
                <a:xfrm>
                  <a:off x="3628295" y="2294028"/>
                  <a:ext cx="352187" cy="311806"/>
                </a:xfrm>
                <a:custGeom>
                  <a:avLst/>
                  <a:gdLst/>
                  <a:ahLst/>
                  <a:cxnLst/>
                  <a:rect l="l" t="t" r="r" b="b"/>
                  <a:pathLst>
                    <a:path w="3227" h="2857" extrusionOk="0">
                      <a:moveTo>
                        <a:pt x="1616" y="0"/>
                      </a:moveTo>
                      <a:cubicBezTo>
                        <a:pt x="1458" y="0"/>
                        <a:pt x="1297" y="26"/>
                        <a:pt x="1139" y="81"/>
                      </a:cubicBezTo>
                      <a:cubicBezTo>
                        <a:pt x="393" y="338"/>
                        <a:pt x="1" y="1165"/>
                        <a:pt x="258" y="1910"/>
                      </a:cubicBezTo>
                      <a:cubicBezTo>
                        <a:pt x="472" y="2489"/>
                        <a:pt x="1027" y="2857"/>
                        <a:pt x="1618" y="2857"/>
                      </a:cubicBezTo>
                      <a:cubicBezTo>
                        <a:pt x="1774" y="2857"/>
                        <a:pt x="1933" y="2831"/>
                        <a:pt x="2088" y="2777"/>
                      </a:cubicBezTo>
                      <a:cubicBezTo>
                        <a:pt x="2833" y="2506"/>
                        <a:pt x="3226" y="1693"/>
                        <a:pt x="2955" y="948"/>
                      </a:cubicBezTo>
                      <a:cubicBezTo>
                        <a:pt x="2752" y="360"/>
                        <a:pt x="2204" y="0"/>
                        <a:pt x="1616" y="0"/>
                      </a:cubicBezTo>
                      <a:close/>
                    </a:path>
                  </a:pathLst>
                </a:custGeom>
                <a:solidFill>
                  <a:srgbClr val="FDBD5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2" name="Google Shape;271;p21">
                  <a:extLst>
                    <a:ext uri="{FF2B5EF4-FFF2-40B4-BE49-F238E27FC236}">
                      <a16:creationId xmlns:a16="http://schemas.microsoft.com/office/drawing/2014/main" id="{2359F84D-0B44-4F84-A242-B4E76BBC01A1}"/>
                    </a:ext>
                  </a:extLst>
                </p:cNvPr>
                <p:cNvSpPr/>
                <p:nvPr/>
              </p:nvSpPr>
              <p:spPr>
                <a:xfrm>
                  <a:off x="3691923" y="2409058"/>
                  <a:ext cx="133148" cy="117323"/>
                </a:xfrm>
                <a:custGeom>
                  <a:avLst/>
                  <a:gdLst/>
                  <a:ahLst/>
                  <a:cxnLst/>
                  <a:rect l="l" t="t" r="r" b="b"/>
                  <a:pathLst>
                    <a:path w="1220" h="1075" extrusionOk="0">
                      <a:moveTo>
                        <a:pt x="604" y="1"/>
                      </a:moveTo>
                      <a:cubicBezTo>
                        <a:pt x="547" y="1"/>
                        <a:pt x="490" y="10"/>
                        <a:pt x="434" y="30"/>
                      </a:cubicBezTo>
                      <a:cubicBezTo>
                        <a:pt x="150" y="124"/>
                        <a:pt x="0" y="436"/>
                        <a:pt x="109" y="720"/>
                      </a:cubicBezTo>
                      <a:cubicBezTo>
                        <a:pt x="184" y="936"/>
                        <a:pt x="396" y="1075"/>
                        <a:pt x="616" y="1075"/>
                      </a:cubicBezTo>
                      <a:cubicBezTo>
                        <a:pt x="673" y="1075"/>
                        <a:pt x="731" y="1065"/>
                        <a:pt x="786" y="1046"/>
                      </a:cubicBezTo>
                      <a:cubicBezTo>
                        <a:pt x="1071" y="937"/>
                        <a:pt x="1220" y="639"/>
                        <a:pt x="1111" y="355"/>
                      </a:cubicBezTo>
                      <a:cubicBezTo>
                        <a:pt x="1037" y="140"/>
                        <a:pt x="824" y="1"/>
                        <a:pt x="604" y="1"/>
                      </a:cubicBezTo>
                      <a:close/>
                    </a:path>
                  </a:pathLst>
                </a:custGeom>
                <a:solidFill>
                  <a:srgbClr val="F4F3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3" name="Google Shape;272;p21">
                  <a:extLst>
                    <a:ext uri="{FF2B5EF4-FFF2-40B4-BE49-F238E27FC236}">
                      <a16:creationId xmlns:a16="http://schemas.microsoft.com/office/drawing/2014/main" id="{687549E6-359C-40CD-9EE4-39C2B2F0ED50}"/>
                    </a:ext>
                  </a:extLst>
                </p:cNvPr>
                <p:cNvSpPr/>
                <p:nvPr/>
              </p:nvSpPr>
              <p:spPr>
                <a:xfrm>
                  <a:off x="3739180" y="2437325"/>
                  <a:ext cx="37216" cy="65155"/>
                </a:xfrm>
                <a:custGeom>
                  <a:avLst/>
                  <a:gdLst/>
                  <a:ahLst/>
                  <a:cxnLst/>
                  <a:rect l="l" t="t" r="r" b="b"/>
                  <a:pathLst>
                    <a:path w="341" h="597" extrusionOk="0">
                      <a:moveTo>
                        <a:pt x="96" y="1"/>
                      </a:moveTo>
                      <a:lnTo>
                        <a:pt x="1" y="28"/>
                      </a:lnTo>
                      <a:lnTo>
                        <a:pt x="205" y="597"/>
                      </a:lnTo>
                      <a:lnTo>
                        <a:pt x="313" y="570"/>
                      </a:lnTo>
                      <a:lnTo>
                        <a:pt x="163" y="150"/>
                      </a:lnTo>
                      <a:lnTo>
                        <a:pt x="163" y="150"/>
                      </a:lnTo>
                      <a:cubicBezTo>
                        <a:pt x="218" y="177"/>
                        <a:pt x="272" y="190"/>
                        <a:pt x="340" y="190"/>
                      </a:cubicBezTo>
                      <a:lnTo>
                        <a:pt x="299" y="82"/>
                      </a:lnTo>
                      <a:cubicBezTo>
                        <a:pt x="205" y="82"/>
                        <a:pt x="136" y="55"/>
                        <a:pt x="96" y="1"/>
                      </a:cubicBezTo>
                      <a:close/>
                    </a:path>
                  </a:pathLst>
                </a:custGeom>
                <a:solidFill>
                  <a:srgbClr val="19191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02" name="Google Shape;273;p21">
                <a:extLst>
                  <a:ext uri="{FF2B5EF4-FFF2-40B4-BE49-F238E27FC236}">
                    <a16:creationId xmlns:a16="http://schemas.microsoft.com/office/drawing/2014/main" id="{958F6A88-13C5-4D9D-804C-0C2BBBB0DEA9}"/>
                  </a:ext>
                </a:extLst>
              </p:cNvPr>
              <p:cNvGrpSpPr/>
              <p:nvPr/>
            </p:nvGrpSpPr>
            <p:grpSpPr>
              <a:xfrm rot="1343388">
                <a:off x="3556562" y="3444259"/>
                <a:ext cx="1218277" cy="123298"/>
                <a:chOff x="2958868" y="2518750"/>
                <a:chExt cx="1218295" cy="123300"/>
              </a:xfrm>
            </p:grpSpPr>
            <p:sp>
              <p:nvSpPr>
                <p:cNvPr id="208" name="Google Shape;274;p21">
                  <a:extLst>
                    <a:ext uri="{FF2B5EF4-FFF2-40B4-BE49-F238E27FC236}">
                      <a16:creationId xmlns:a16="http://schemas.microsoft.com/office/drawing/2014/main" id="{AAF13E67-EC9C-46F6-9AC0-85313992F10D}"/>
                    </a:ext>
                  </a:extLst>
                </p:cNvPr>
                <p:cNvSpPr/>
                <p:nvPr/>
              </p:nvSpPr>
              <p:spPr>
                <a:xfrm>
                  <a:off x="2958868" y="2548575"/>
                  <a:ext cx="1209300" cy="69300"/>
                </a:xfrm>
                <a:prstGeom prst="rect">
                  <a:avLst/>
                </a:prstGeom>
                <a:solidFill>
                  <a:srgbClr val="FF9C6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9" name="Google Shape;275;p21">
                  <a:extLst>
                    <a:ext uri="{FF2B5EF4-FFF2-40B4-BE49-F238E27FC236}">
                      <a16:creationId xmlns:a16="http://schemas.microsoft.com/office/drawing/2014/main" id="{AC938944-CAF1-457F-A4A6-E637B0B1F6F6}"/>
                    </a:ext>
                  </a:extLst>
                </p:cNvPr>
                <p:cNvSpPr/>
                <p:nvPr/>
              </p:nvSpPr>
              <p:spPr>
                <a:xfrm>
                  <a:off x="2965365" y="2518750"/>
                  <a:ext cx="1209325" cy="123300"/>
                </a:xfrm>
                <a:custGeom>
                  <a:avLst/>
                  <a:gdLst/>
                  <a:ahLst/>
                  <a:cxnLst/>
                  <a:rect l="l" t="t" r="r" b="b"/>
                  <a:pathLst>
                    <a:path w="60595" h="4932" extrusionOk="0">
                      <a:moveTo>
                        <a:pt x="60393" y="1107"/>
                      </a:moveTo>
                      <a:lnTo>
                        <a:pt x="0" y="0"/>
                      </a:lnTo>
                      <a:lnTo>
                        <a:pt x="0" y="4932"/>
                      </a:lnTo>
                      <a:lnTo>
                        <a:pt x="60595" y="4127"/>
                      </a:lnTo>
                      <a:close/>
                    </a:path>
                  </a:pathLst>
                </a:custGeom>
                <a:solidFill>
                  <a:srgbClr val="FF9C6F"/>
                </a:solidFill>
                <a:ln>
                  <a:noFill/>
                </a:ln>
              </p:spPr>
            </p:sp>
            <p:sp>
              <p:nvSpPr>
                <p:cNvPr id="210" name="Google Shape;276;p21">
                  <a:extLst>
                    <a:ext uri="{FF2B5EF4-FFF2-40B4-BE49-F238E27FC236}">
                      <a16:creationId xmlns:a16="http://schemas.microsoft.com/office/drawing/2014/main" id="{6491CE8F-473A-471B-8AD6-69A5A70BE3C1}"/>
                    </a:ext>
                  </a:extLst>
                </p:cNvPr>
                <p:cNvSpPr/>
                <p:nvPr/>
              </p:nvSpPr>
              <p:spPr>
                <a:xfrm>
                  <a:off x="4066438" y="2543925"/>
                  <a:ext cx="110725" cy="80525"/>
                </a:xfrm>
                <a:custGeom>
                  <a:avLst/>
                  <a:gdLst/>
                  <a:ahLst/>
                  <a:cxnLst/>
                  <a:rect l="l" t="t" r="r" b="b"/>
                  <a:pathLst>
                    <a:path w="4429" h="3221" extrusionOk="0">
                      <a:moveTo>
                        <a:pt x="0" y="0"/>
                      </a:moveTo>
                      <a:lnTo>
                        <a:pt x="0" y="3221"/>
                      </a:lnTo>
                      <a:lnTo>
                        <a:pt x="4429" y="3221"/>
                      </a:lnTo>
                      <a:lnTo>
                        <a:pt x="4429" y="100"/>
                      </a:lnTo>
                      <a:close/>
                    </a:path>
                  </a:pathLst>
                </a:custGeom>
                <a:solidFill>
                  <a:srgbClr val="4F5591"/>
                </a:solidFill>
                <a:ln>
                  <a:noFill/>
                </a:ln>
              </p:spPr>
            </p:sp>
          </p:grpSp>
          <p:cxnSp>
            <p:nvCxnSpPr>
              <p:cNvPr id="203" name="Google Shape;277;p21">
                <a:extLst>
                  <a:ext uri="{FF2B5EF4-FFF2-40B4-BE49-F238E27FC236}">
                    <a16:creationId xmlns:a16="http://schemas.microsoft.com/office/drawing/2014/main" id="{3E7D7FFD-9989-4003-A04D-5A227AA0A743}"/>
                  </a:ext>
                </a:extLst>
              </p:cNvPr>
              <p:cNvCxnSpPr/>
              <p:nvPr/>
            </p:nvCxnSpPr>
            <p:spPr>
              <a:xfrm>
                <a:off x="3529809" y="4268225"/>
                <a:ext cx="1834500" cy="0"/>
              </a:xfrm>
              <a:prstGeom prst="straightConnector1">
                <a:avLst/>
              </a:prstGeom>
              <a:noFill/>
              <a:ln w="19050" cap="flat" cmpd="sng">
                <a:solidFill>
                  <a:srgbClr val="6B96FF"/>
                </a:solidFill>
                <a:prstDash val="solid"/>
                <a:round/>
                <a:headEnd type="none" w="med" len="med"/>
                <a:tailEnd type="triangle" w="med" len="med"/>
              </a:ln>
            </p:spPr>
          </p:cxnSp>
          <p:grpSp>
            <p:nvGrpSpPr>
              <p:cNvPr id="204" name="Google Shape;278;p21">
                <a:extLst>
                  <a:ext uri="{FF2B5EF4-FFF2-40B4-BE49-F238E27FC236}">
                    <a16:creationId xmlns:a16="http://schemas.microsoft.com/office/drawing/2014/main" id="{1791BF97-BDD6-46EF-A06E-BBAB7B66775A}"/>
                  </a:ext>
                </a:extLst>
              </p:cNvPr>
              <p:cNvGrpSpPr/>
              <p:nvPr/>
            </p:nvGrpSpPr>
            <p:grpSpPr>
              <a:xfrm rot="1507241">
                <a:off x="4347222" y="3459226"/>
                <a:ext cx="402422" cy="80693"/>
                <a:chOff x="6431850" y="2651225"/>
                <a:chExt cx="500700" cy="100400"/>
              </a:xfrm>
            </p:grpSpPr>
            <p:cxnSp>
              <p:nvCxnSpPr>
                <p:cNvPr id="205" name="Google Shape;279;p21">
                  <a:extLst>
                    <a:ext uri="{FF2B5EF4-FFF2-40B4-BE49-F238E27FC236}">
                      <a16:creationId xmlns:a16="http://schemas.microsoft.com/office/drawing/2014/main" id="{699B8689-0185-4092-91FC-44487911E676}"/>
                    </a:ext>
                  </a:extLst>
                </p:cNvPr>
                <p:cNvCxnSpPr/>
                <p:nvPr/>
              </p:nvCxnSpPr>
              <p:spPr>
                <a:xfrm rot="10800000">
                  <a:off x="6552450" y="2751625"/>
                  <a:ext cx="380100" cy="0"/>
                </a:xfrm>
                <a:prstGeom prst="straightConnector1">
                  <a:avLst/>
                </a:prstGeom>
                <a:noFill/>
                <a:ln w="9525" cap="flat" cmpd="sng">
                  <a:solidFill>
                    <a:srgbClr val="6B96FF"/>
                  </a:solidFill>
                  <a:prstDash val="solid"/>
                  <a:round/>
                  <a:headEnd type="none" w="med" len="med"/>
                  <a:tailEnd type="none" w="med" len="med"/>
                </a:ln>
              </p:spPr>
            </p:cxnSp>
            <p:cxnSp>
              <p:nvCxnSpPr>
                <p:cNvPr id="206" name="Google Shape;280;p21">
                  <a:extLst>
                    <a:ext uri="{FF2B5EF4-FFF2-40B4-BE49-F238E27FC236}">
                      <a16:creationId xmlns:a16="http://schemas.microsoft.com/office/drawing/2014/main" id="{BAB24603-90F8-47AD-AF8F-560D06D83461}"/>
                    </a:ext>
                  </a:extLst>
                </p:cNvPr>
                <p:cNvCxnSpPr/>
                <p:nvPr/>
              </p:nvCxnSpPr>
              <p:spPr>
                <a:xfrm rot="10800000">
                  <a:off x="6431850" y="2701424"/>
                  <a:ext cx="500700" cy="0"/>
                </a:xfrm>
                <a:prstGeom prst="straightConnector1">
                  <a:avLst/>
                </a:prstGeom>
                <a:noFill/>
                <a:ln w="9525" cap="flat" cmpd="sng">
                  <a:solidFill>
                    <a:srgbClr val="6B96FF"/>
                  </a:solidFill>
                  <a:prstDash val="solid"/>
                  <a:round/>
                  <a:headEnd type="none" w="med" len="med"/>
                  <a:tailEnd type="none" w="med" len="med"/>
                </a:ln>
              </p:spPr>
            </p:cxnSp>
            <p:cxnSp>
              <p:nvCxnSpPr>
                <p:cNvPr id="207" name="Google Shape;281;p21">
                  <a:extLst>
                    <a:ext uri="{FF2B5EF4-FFF2-40B4-BE49-F238E27FC236}">
                      <a16:creationId xmlns:a16="http://schemas.microsoft.com/office/drawing/2014/main" id="{7FD40C2D-5A4E-42E6-B6C3-DF015540D066}"/>
                    </a:ext>
                  </a:extLst>
                </p:cNvPr>
                <p:cNvCxnSpPr/>
                <p:nvPr/>
              </p:nvCxnSpPr>
              <p:spPr>
                <a:xfrm rot="10800000">
                  <a:off x="6552450" y="2651225"/>
                  <a:ext cx="380100" cy="0"/>
                </a:xfrm>
                <a:prstGeom prst="straightConnector1">
                  <a:avLst/>
                </a:prstGeom>
                <a:noFill/>
                <a:ln w="9525" cap="flat" cmpd="sng">
                  <a:solidFill>
                    <a:srgbClr val="6B96FF"/>
                  </a:solidFill>
                  <a:prstDash val="solid"/>
                  <a:round/>
                  <a:headEnd type="none" w="med" len="med"/>
                  <a:tailEnd type="none" w="med" len="med"/>
                </a:ln>
              </p:spPr>
            </p:cxnSp>
          </p:grpSp>
        </p:grpSp>
      </p:grpSp>
      <p:grpSp>
        <p:nvGrpSpPr>
          <p:cNvPr id="7" name="Group 6">
            <a:extLst>
              <a:ext uri="{FF2B5EF4-FFF2-40B4-BE49-F238E27FC236}">
                <a16:creationId xmlns:a16="http://schemas.microsoft.com/office/drawing/2014/main" id="{74BA28B7-B505-47CC-B175-902F618E7D4D}"/>
              </a:ext>
            </a:extLst>
          </p:cNvPr>
          <p:cNvGrpSpPr/>
          <p:nvPr/>
        </p:nvGrpSpPr>
        <p:grpSpPr>
          <a:xfrm>
            <a:off x="6865973" y="7695981"/>
            <a:ext cx="10467186" cy="906787"/>
            <a:chOff x="6865973" y="7695981"/>
            <a:chExt cx="10467186" cy="906787"/>
          </a:xfrm>
        </p:grpSpPr>
        <p:sp>
          <p:nvSpPr>
            <p:cNvPr id="6" name="AutoShape 6"/>
            <p:cNvSpPr/>
            <p:nvPr/>
          </p:nvSpPr>
          <p:spPr>
            <a:xfrm>
              <a:off x="8610600" y="8454695"/>
              <a:ext cx="5158939" cy="0"/>
            </a:xfrm>
            <a:prstGeom prst="line">
              <a:avLst/>
            </a:prstGeom>
            <a:ln w="47625" cap="flat">
              <a:solidFill>
                <a:srgbClr val="816456"/>
              </a:solidFill>
              <a:prstDash val="solid"/>
              <a:headEnd type="none" w="sm" len="sm"/>
              <a:tailEnd type="none" w="sm" len="sm"/>
            </a:ln>
          </p:spPr>
        </p:sp>
        <p:sp>
          <p:nvSpPr>
            <p:cNvPr id="24" name="TextBox 24"/>
            <p:cNvSpPr txBox="1"/>
            <p:nvPr/>
          </p:nvSpPr>
          <p:spPr>
            <a:xfrm>
              <a:off x="6865973" y="7695981"/>
              <a:ext cx="1268369" cy="906787"/>
            </a:xfrm>
            <a:prstGeom prst="rect">
              <a:avLst/>
            </a:prstGeom>
          </p:spPr>
          <p:txBody>
            <a:bodyPr lIns="0" tIns="0" rIns="0" bIns="0" rtlCol="0" anchor="t">
              <a:spAutoFit/>
            </a:bodyPr>
            <a:lstStyle/>
            <a:p>
              <a:pPr algn="r">
                <a:lnSpc>
                  <a:spcPts val="7000"/>
                </a:lnSpc>
                <a:spcBef>
                  <a:spcPct val="0"/>
                </a:spcBef>
              </a:pPr>
              <a:r>
                <a:rPr lang="en-US" sz="8000" b="1" dirty="0">
                  <a:solidFill>
                    <a:srgbClr val="4C393B"/>
                  </a:solidFill>
                  <a:latin typeface="Arial" panose="020B0604020202020204" pitchFamily="34" charset="0"/>
                  <a:cs typeface="Arial" panose="020B0604020202020204" pitchFamily="34" charset="0"/>
                </a:rPr>
                <a:t>03</a:t>
              </a:r>
            </a:p>
          </p:txBody>
        </p:sp>
        <p:sp>
          <p:nvSpPr>
            <p:cNvPr id="26" name="TextBox 26"/>
            <p:cNvSpPr txBox="1"/>
            <p:nvPr/>
          </p:nvSpPr>
          <p:spPr>
            <a:xfrm>
              <a:off x="8610600" y="7734081"/>
              <a:ext cx="5786721" cy="628377"/>
            </a:xfrm>
            <a:prstGeom prst="rect">
              <a:avLst/>
            </a:prstGeom>
          </p:spPr>
          <p:txBody>
            <a:bodyPr wrap="square" lIns="0" tIns="0" rIns="0" bIns="0" rtlCol="0" anchor="t">
              <a:spAutoFit/>
            </a:bodyPr>
            <a:lstStyle/>
            <a:p>
              <a:pPr>
                <a:lnSpc>
                  <a:spcPts val="4900"/>
                </a:lnSpc>
                <a:spcBef>
                  <a:spcPct val="0"/>
                </a:spcBef>
              </a:pPr>
              <a:r>
                <a:rPr lang="en-US" sz="4400" b="1" dirty="0">
                  <a:solidFill>
                    <a:srgbClr val="4C393B"/>
                  </a:solidFill>
                  <a:latin typeface="Arial" panose="020B0604020202020204" pitchFamily="34" charset="0"/>
                  <a:cs typeface="Arial" panose="020B0604020202020204" pitchFamily="34" charset="0"/>
                </a:rPr>
                <a:t>Định luật III Newton</a:t>
              </a:r>
            </a:p>
          </p:txBody>
        </p:sp>
        <p:grpSp>
          <p:nvGrpSpPr>
            <p:cNvPr id="214" name="Google Shape;282;p21">
              <a:extLst>
                <a:ext uri="{FF2B5EF4-FFF2-40B4-BE49-F238E27FC236}">
                  <a16:creationId xmlns:a16="http://schemas.microsoft.com/office/drawing/2014/main" id="{6F98C704-7C55-46A0-AB58-45C474022C47}"/>
                </a:ext>
              </a:extLst>
            </p:cNvPr>
            <p:cNvGrpSpPr/>
            <p:nvPr/>
          </p:nvGrpSpPr>
          <p:grpSpPr>
            <a:xfrm>
              <a:off x="14253171" y="7715697"/>
              <a:ext cx="3079988" cy="828686"/>
              <a:chOff x="5746423" y="3447889"/>
              <a:chExt cx="3079988" cy="828686"/>
            </a:xfrm>
          </p:grpSpPr>
          <p:grpSp>
            <p:nvGrpSpPr>
              <p:cNvPr id="215" name="Google Shape;283;p21">
                <a:extLst>
                  <a:ext uri="{FF2B5EF4-FFF2-40B4-BE49-F238E27FC236}">
                    <a16:creationId xmlns:a16="http://schemas.microsoft.com/office/drawing/2014/main" id="{9BA80DEC-75FB-4B3F-8BF6-1965EA72780B}"/>
                  </a:ext>
                </a:extLst>
              </p:cNvPr>
              <p:cNvGrpSpPr/>
              <p:nvPr/>
            </p:nvGrpSpPr>
            <p:grpSpPr>
              <a:xfrm>
                <a:off x="7018272" y="3447890"/>
                <a:ext cx="1356844" cy="642650"/>
                <a:chOff x="6952972" y="2261890"/>
                <a:chExt cx="1356844" cy="642650"/>
              </a:xfrm>
            </p:grpSpPr>
            <p:sp>
              <p:nvSpPr>
                <p:cNvPr id="230" name="Google Shape;284;p21">
                  <a:extLst>
                    <a:ext uri="{FF2B5EF4-FFF2-40B4-BE49-F238E27FC236}">
                      <a16:creationId xmlns:a16="http://schemas.microsoft.com/office/drawing/2014/main" id="{FF6780E7-FCDE-4CDD-9A9D-1D250CF2DCBD}"/>
                    </a:ext>
                  </a:extLst>
                </p:cNvPr>
                <p:cNvSpPr/>
                <p:nvPr/>
              </p:nvSpPr>
              <p:spPr>
                <a:xfrm>
                  <a:off x="7580602" y="2261890"/>
                  <a:ext cx="729214" cy="642650"/>
                </a:xfrm>
                <a:custGeom>
                  <a:avLst/>
                  <a:gdLst/>
                  <a:ahLst/>
                  <a:cxnLst/>
                  <a:rect l="l" t="t" r="r" b="b"/>
                  <a:pathLst>
                    <a:path w="3471" h="3059" extrusionOk="0">
                      <a:moveTo>
                        <a:pt x="1735" y="0"/>
                      </a:moveTo>
                      <a:cubicBezTo>
                        <a:pt x="1135" y="0"/>
                        <a:pt x="572" y="360"/>
                        <a:pt x="326" y="943"/>
                      </a:cubicBezTo>
                      <a:cubicBezTo>
                        <a:pt x="1" y="1729"/>
                        <a:pt x="380" y="2624"/>
                        <a:pt x="1166" y="2949"/>
                      </a:cubicBezTo>
                      <a:cubicBezTo>
                        <a:pt x="1353" y="3024"/>
                        <a:pt x="1546" y="3059"/>
                        <a:pt x="1735" y="3059"/>
                      </a:cubicBezTo>
                      <a:cubicBezTo>
                        <a:pt x="2340" y="3059"/>
                        <a:pt x="2910" y="2698"/>
                        <a:pt x="3158" y="2109"/>
                      </a:cubicBezTo>
                      <a:cubicBezTo>
                        <a:pt x="3470" y="1323"/>
                        <a:pt x="3104" y="428"/>
                        <a:pt x="2318" y="117"/>
                      </a:cubicBezTo>
                      <a:cubicBezTo>
                        <a:pt x="2126" y="38"/>
                        <a:pt x="1929" y="0"/>
                        <a:pt x="1735" y="0"/>
                      </a:cubicBezTo>
                      <a:close/>
                    </a:path>
                  </a:pathLst>
                </a:custGeom>
                <a:solidFill>
                  <a:srgbClr val="FF675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1" name="Google Shape;285;p21">
                  <a:extLst>
                    <a:ext uri="{FF2B5EF4-FFF2-40B4-BE49-F238E27FC236}">
                      <a16:creationId xmlns:a16="http://schemas.microsoft.com/office/drawing/2014/main" id="{2A80FF5A-9B68-4F79-86A5-A2F89C14029D}"/>
                    </a:ext>
                  </a:extLst>
                </p:cNvPr>
                <p:cNvSpPr/>
                <p:nvPr/>
              </p:nvSpPr>
              <p:spPr>
                <a:xfrm>
                  <a:off x="7871159" y="2519032"/>
                  <a:ext cx="276265" cy="246220"/>
                </a:xfrm>
                <a:custGeom>
                  <a:avLst/>
                  <a:gdLst/>
                  <a:ahLst/>
                  <a:cxnLst/>
                  <a:rect l="l" t="t" r="r" b="b"/>
                  <a:pathLst>
                    <a:path w="1315" h="1172" extrusionOk="0">
                      <a:moveTo>
                        <a:pt x="656" y="0"/>
                      </a:moveTo>
                      <a:cubicBezTo>
                        <a:pt x="428" y="0"/>
                        <a:pt x="214" y="133"/>
                        <a:pt x="122" y="357"/>
                      </a:cubicBezTo>
                      <a:cubicBezTo>
                        <a:pt x="0" y="655"/>
                        <a:pt x="136" y="1007"/>
                        <a:pt x="434" y="1129"/>
                      </a:cubicBezTo>
                      <a:cubicBezTo>
                        <a:pt x="505" y="1158"/>
                        <a:pt x="578" y="1172"/>
                        <a:pt x="650" y="1172"/>
                      </a:cubicBezTo>
                      <a:cubicBezTo>
                        <a:pt x="881" y="1172"/>
                        <a:pt x="1099" y="1031"/>
                        <a:pt x="1193" y="804"/>
                      </a:cubicBezTo>
                      <a:cubicBezTo>
                        <a:pt x="1314" y="505"/>
                        <a:pt x="1179" y="167"/>
                        <a:pt x="881" y="45"/>
                      </a:cubicBezTo>
                      <a:cubicBezTo>
                        <a:pt x="807" y="15"/>
                        <a:pt x="730" y="0"/>
                        <a:pt x="656" y="0"/>
                      </a:cubicBezTo>
                      <a:close/>
                    </a:path>
                  </a:pathLst>
                </a:custGeom>
                <a:solidFill>
                  <a:srgbClr val="F4F3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2" name="Google Shape;286;p21">
                  <a:extLst>
                    <a:ext uri="{FF2B5EF4-FFF2-40B4-BE49-F238E27FC236}">
                      <a16:creationId xmlns:a16="http://schemas.microsoft.com/office/drawing/2014/main" id="{ECF9B713-C41F-4F4F-9FFF-79ADFAA6EEB3}"/>
                    </a:ext>
                  </a:extLst>
                </p:cNvPr>
                <p:cNvSpPr/>
                <p:nvPr/>
              </p:nvSpPr>
              <p:spPr>
                <a:xfrm>
                  <a:off x="7953515" y="2574914"/>
                  <a:ext cx="114078" cy="137816"/>
                </a:xfrm>
                <a:custGeom>
                  <a:avLst/>
                  <a:gdLst/>
                  <a:ahLst/>
                  <a:cxnLst/>
                  <a:rect l="l" t="t" r="r" b="b"/>
                  <a:pathLst>
                    <a:path w="543" h="656" extrusionOk="0">
                      <a:moveTo>
                        <a:pt x="316" y="0"/>
                      </a:moveTo>
                      <a:cubicBezTo>
                        <a:pt x="295" y="0"/>
                        <a:pt x="276" y="4"/>
                        <a:pt x="259" y="10"/>
                      </a:cubicBezTo>
                      <a:cubicBezTo>
                        <a:pt x="204" y="23"/>
                        <a:pt x="177" y="64"/>
                        <a:pt x="163" y="104"/>
                      </a:cubicBezTo>
                      <a:cubicBezTo>
                        <a:pt x="136" y="158"/>
                        <a:pt x="150" y="212"/>
                        <a:pt x="190" y="267"/>
                      </a:cubicBezTo>
                      <a:cubicBezTo>
                        <a:pt x="178" y="265"/>
                        <a:pt x="165" y="263"/>
                        <a:pt x="154" y="263"/>
                      </a:cubicBezTo>
                      <a:cubicBezTo>
                        <a:pt x="93" y="263"/>
                        <a:pt x="51" y="294"/>
                        <a:pt x="28" y="362"/>
                      </a:cubicBezTo>
                      <a:cubicBezTo>
                        <a:pt x="1" y="416"/>
                        <a:pt x="1" y="470"/>
                        <a:pt x="28" y="525"/>
                      </a:cubicBezTo>
                      <a:cubicBezTo>
                        <a:pt x="55" y="579"/>
                        <a:pt x="96" y="619"/>
                        <a:pt x="150" y="633"/>
                      </a:cubicBezTo>
                      <a:cubicBezTo>
                        <a:pt x="182" y="649"/>
                        <a:pt x="213" y="655"/>
                        <a:pt x="242" y="655"/>
                      </a:cubicBezTo>
                      <a:cubicBezTo>
                        <a:pt x="263" y="655"/>
                        <a:pt x="282" y="652"/>
                        <a:pt x="299" y="646"/>
                      </a:cubicBezTo>
                      <a:cubicBezTo>
                        <a:pt x="353" y="633"/>
                        <a:pt x="394" y="592"/>
                        <a:pt x="421" y="552"/>
                      </a:cubicBezTo>
                      <a:lnTo>
                        <a:pt x="313" y="483"/>
                      </a:lnTo>
                      <a:cubicBezTo>
                        <a:pt x="283" y="523"/>
                        <a:pt x="253" y="548"/>
                        <a:pt x="223" y="548"/>
                      </a:cubicBezTo>
                      <a:cubicBezTo>
                        <a:pt x="212" y="548"/>
                        <a:pt x="201" y="545"/>
                        <a:pt x="190" y="538"/>
                      </a:cubicBezTo>
                      <a:cubicBezTo>
                        <a:pt x="163" y="525"/>
                        <a:pt x="150" y="511"/>
                        <a:pt x="136" y="483"/>
                      </a:cubicBezTo>
                      <a:cubicBezTo>
                        <a:pt x="136" y="456"/>
                        <a:pt x="136" y="429"/>
                        <a:pt x="150" y="402"/>
                      </a:cubicBezTo>
                      <a:cubicBezTo>
                        <a:pt x="150" y="375"/>
                        <a:pt x="163" y="362"/>
                        <a:pt x="190" y="348"/>
                      </a:cubicBezTo>
                      <a:cubicBezTo>
                        <a:pt x="204" y="341"/>
                        <a:pt x="214" y="338"/>
                        <a:pt x="225" y="338"/>
                      </a:cubicBezTo>
                      <a:cubicBezTo>
                        <a:pt x="235" y="338"/>
                        <a:pt x="245" y="341"/>
                        <a:pt x="259" y="348"/>
                      </a:cubicBezTo>
                      <a:cubicBezTo>
                        <a:pt x="272" y="348"/>
                        <a:pt x="299" y="362"/>
                        <a:pt x="313" y="375"/>
                      </a:cubicBezTo>
                      <a:lnTo>
                        <a:pt x="340" y="267"/>
                      </a:lnTo>
                      <a:cubicBezTo>
                        <a:pt x="272" y="239"/>
                        <a:pt x="259" y="212"/>
                        <a:pt x="272" y="158"/>
                      </a:cubicBezTo>
                      <a:cubicBezTo>
                        <a:pt x="290" y="122"/>
                        <a:pt x="308" y="104"/>
                        <a:pt x="330" y="104"/>
                      </a:cubicBezTo>
                      <a:cubicBezTo>
                        <a:pt x="341" y="104"/>
                        <a:pt x="353" y="109"/>
                        <a:pt x="367" y="118"/>
                      </a:cubicBezTo>
                      <a:cubicBezTo>
                        <a:pt x="407" y="131"/>
                        <a:pt x="434" y="172"/>
                        <a:pt x="407" y="226"/>
                      </a:cubicBezTo>
                      <a:lnTo>
                        <a:pt x="530" y="254"/>
                      </a:lnTo>
                      <a:cubicBezTo>
                        <a:pt x="543" y="131"/>
                        <a:pt x="503" y="64"/>
                        <a:pt x="407" y="23"/>
                      </a:cubicBezTo>
                      <a:cubicBezTo>
                        <a:pt x="376" y="7"/>
                        <a:pt x="344" y="0"/>
                        <a:pt x="316" y="0"/>
                      </a:cubicBezTo>
                      <a:close/>
                    </a:path>
                  </a:pathLst>
                </a:custGeom>
                <a:solidFill>
                  <a:srgbClr val="19191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3" name="Google Shape;287;p21">
                  <a:extLst>
                    <a:ext uri="{FF2B5EF4-FFF2-40B4-BE49-F238E27FC236}">
                      <a16:creationId xmlns:a16="http://schemas.microsoft.com/office/drawing/2014/main" id="{32D8C844-6B5C-4B01-94C0-A4E67AC9E312}"/>
                    </a:ext>
                  </a:extLst>
                </p:cNvPr>
                <p:cNvSpPr/>
                <p:nvPr/>
              </p:nvSpPr>
              <p:spPr>
                <a:xfrm>
                  <a:off x="6952972" y="2289201"/>
                  <a:ext cx="677952" cy="615339"/>
                </a:xfrm>
                <a:custGeom>
                  <a:avLst/>
                  <a:gdLst/>
                  <a:ahLst/>
                  <a:cxnLst/>
                  <a:rect l="l" t="t" r="r" b="b"/>
                  <a:pathLst>
                    <a:path w="3227" h="2929" extrusionOk="0">
                      <a:moveTo>
                        <a:pt x="1610" y="1"/>
                      </a:moveTo>
                      <a:cubicBezTo>
                        <a:pt x="949" y="1"/>
                        <a:pt x="352" y="454"/>
                        <a:pt x="190" y="1126"/>
                      </a:cubicBezTo>
                      <a:cubicBezTo>
                        <a:pt x="0" y="1912"/>
                        <a:pt x="488" y="2698"/>
                        <a:pt x="1274" y="2888"/>
                      </a:cubicBezTo>
                      <a:cubicBezTo>
                        <a:pt x="1389" y="2915"/>
                        <a:pt x="1504" y="2928"/>
                        <a:pt x="1617" y="2928"/>
                      </a:cubicBezTo>
                      <a:cubicBezTo>
                        <a:pt x="2277" y="2928"/>
                        <a:pt x="2874" y="2475"/>
                        <a:pt x="3036" y="1803"/>
                      </a:cubicBezTo>
                      <a:cubicBezTo>
                        <a:pt x="3226" y="1017"/>
                        <a:pt x="2738" y="231"/>
                        <a:pt x="1952" y="41"/>
                      </a:cubicBezTo>
                      <a:cubicBezTo>
                        <a:pt x="1837" y="14"/>
                        <a:pt x="1723" y="1"/>
                        <a:pt x="1610" y="1"/>
                      </a:cubicBezTo>
                      <a:close/>
                    </a:path>
                  </a:pathLst>
                </a:custGeom>
                <a:solidFill>
                  <a:srgbClr val="4F559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4" name="Google Shape;288;p21">
                  <a:extLst>
                    <a:ext uri="{FF2B5EF4-FFF2-40B4-BE49-F238E27FC236}">
                      <a16:creationId xmlns:a16="http://schemas.microsoft.com/office/drawing/2014/main" id="{72983784-50C5-45AD-980C-38332BBAE7BA}"/>
                    </a:ext>
                  </a:extLst>
                </p:cNvPr>
                <p:cNvSpPr/>
                <p:nvPr/>
              </p:nvSpPr>
              <p:spPr>
                <a:xfrm>
                  <a:off x="7266219" y="2459789"/>
                  <a:ext cx="256517" cy="234035"/>
                </a:xfrm>
                <a:custGeom>
                  <a:avLst/>
                  <a:gdLst/>
                  <a:ahLst/>
                  <a:cxnLst/>
                  <a:rect l="l" t="t" r="r" b="b"/>
                  <a:pathLst>
                    <a:path w="1221" h="1114" extrusionOk="0">
                      <a:moveTo>
                        <a:pt x="616" y="1"/>
                      </a:moveTo>
                      <a:cubicBezTo>
                        <a:pt x="362" y="1"/>
                        <a:pt x="126" y="167"/>
                        <a:pt x="68" y="422"/>
                      </a:cubicBezTo>
                      <a:cubicBezTo>
                        <a:pt x="0" y="720"/>
                        <a:pt x="176" y="1031"/>
                        <a:pt x="474" y="1100"/>
                      </a:cubicBezTo>
                      <a:cubicBezTo>
                        <a:pt x="519" y="1109"/>
                        <a:pt x="563" y="1114"/>
                        <a:pt x="606" y="1114"/>
                      </a:cubicBezTo>
                      <a:cubicBezTo>
                        <a:pt x="867" y="1114"/>
                        <a:pt x="1094" y="947"/>
                        <a:pt x="1152" y="679"/>
                      </a:cubicBezTo>
                      <a:cubicBezTo>
                        <a:pt x="1220" y="381"/>
                        <a:pt x="1043" y="83"/>
                        <a:pt x="745" y="16"/>
                      </a:cubicBezTo>
                      <a:cubicBezTo>
                        <a:pt x="702" y="6"/>
                        <a:pt x="659" y="1"/>
                        <a:pt x="616" y="1"/>
                      </a:cubicBezTo>
                      <a:close/>
                    </a:path>
                  </a:pathLst>
                </a:custGeom>
                <a:solidFill>
                  <a:srgbClr val="F4F3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5" name="Google Shape;289;p21">
                  <a:extLst>
                    <a:ext uri="{FF2B5EF4-FFF2-40B4-BE49-F238E27FC236}">
                      <a16:creationId xmlns:a16="http://schemas.microsoft.com/office/drawing/2014/main" id="{E1C06C46-99EC-4115-86FE-75ADB8AB02A4}"/>
                    </a:ext>
                  </a:extLst>
                </p:cNvPr>
                <p:cNvSpPr/>
                <p:nvPr/>
              </p:nvSpPr>
              <p:spPr>
                <a:xfrm>
                  <a:off x="7345844" y="2509158"/>
                  <a:ext cx="102733" cy="133194"/>
                </a:xfrm>
                <a:custGeom>
                  <a:avLst/>
                  <a:gdLst/>
                  <a:ahLst/>
                  <a:cxnLst/>
                  <a:rect l="l" t="t" r="r" b="b"/>
                  <a:pathLst>
                    <a:path w="489" h="634" extrusionOk="0">
                      <a:moveTo>
                        <a:pt x="268" y="89"/>
                      </a:moveTo>
                      <a:cubicBezTo>
                        <a:pt x="278" y="89"/>
                        <a:pt x="288" y="90"/>
                        <a:pt x="299" y="92"/>
                      </a:cubicBezTo>
                      <a:cubicBezTo>
                        <a:pt x="353" y="106"/>
                        <a:pt x="366" y="146"/>
                        <a:pt x="353" y="214"/>
                      </a:cubicBezTo>
                      <a:cubicBezTo>
                        <a:pt x="341" y="271"/>
                        <a:pt x="311" y="299"/>
                        <a:pt x="270" y="299"/>
                      </a:cubicBezTo>
                      <a:cubicBezTo>
                        <a:pt x="262" y="299"/>
                        <a:pt x="254" y="298"/>
                        <a:pt x="245" y="296"/>
                      </a:cubicBezTo>
                      <a:cubicBezTo>
                        <a:pt x="218" y="281"/>
                        <a:pt x="204" y="268"/>
                        <a:pt x="191" y="254"/>
                      </a:cubicBezTo>
                      <a:cubicBezTo>
                        <a:pt x="176" y="227"/>
                        <a:pt x="176" y="200"/>
                        <a:pt x="176" y="173"/>
                      </a:cubicBezTo>
                      <a:cubicBezTo>
                        <a:pt x="188" y="117"/>
                        <a:pt x="218" y="89"/>
                        <a:pt x="268" y="89"/>
                      </a:cubicBezTo>
                      <a:close/>
                      <a:moveTo>
                        <a:pt x="189" y="385"/>
                      </a:moveTo>
                      <a:cubicBezTo>
                        <a:pt x="198" y="385"/>
                        <a:pt x="208" y="387"/>
                        <a:pt x="218" y="390"/>
                      </a:cubicBezTo>
                      <a:cubicBezTo>
                        <a:pt x="272" y="404"/>
                        <a:pt x="285" y="431"/>
                        <a:pt x="272" y="485"/>
                      </a:cubicBezTo>
                      <a:cubicBezTo>
                        <a:pt x="258" y="525"/>
                        <a:pt x="231" y="539"/>
                        <a:pt x="191" y="539"/>
                      </a:cubicBezTo>
                      <a:cubicBezTo>
                        <a:pt x="136" y="525"/>
                        <a:pt x="122" y="498"/>
                        <a:pt x="122" y="444"/>
                      </a:cubicBezTo>
                      <a:cubicBezTo>
                        <a:pt x="133" y="403"/>
                        <a:pt x="159" y="385"/>
                        <a:pt x="189" y="385"/>
                      </a:cubicBezTo>
                      <a:close/>
                      <a:moveTo>
                        <a:pt x="238" y="1"/>
                      </a:moveTo>
                      <a:cubicBezTo>
                        <a:pt x="214" y="1"/>
                        <a:pt x="191" y="4"/>
                        <a:pt x="163" y="10"/>
                      </a:cubicBezTo>
                      <a:cubicBezTo>
                        <a:pt x="109" y="37"/>
                        <a:pt x="82" y="79"/>
                        <a:pt x="68" y="146"/>
                      </a:cubicBezTo>
                      <a:cubicBezTo>
                        <a:pt x="55" y="214"/>
                        <a:pt x="68" y="281"/>
                        <a:pt x="136" y="323"/>
                      </a:cubicBezTo>
                      <a:cubicBezTo>
                        <a:pt x="68" y="336"/>
                        <a:pt x="28" y="363"/>
                        <a:pt x="14" y="431"/>
                      </a:cubicBezTo>
                      <a:cubicBezTo>
                        <a:pt x="1" y="471"/>
                        <a:pt x="14" y="512"/>
                        <a:pt x="41" y="552"/>
                      </a:cubicBezTo>
                      <a:cubicBezTo>
                        <a:pt x="68" y="594"/>
                        <a:pt x="109" y="621"/>
                        <a:pt x="163" y="634"/>
                      </a:cubicBezTo>
                      <a:cubicBezTo>
                        <a:pt x="204" y="634"/>
                        <a:pt x="258" y="634"/>
                        <a:pt x="299" y="621"/>
                      </a:cubicBezTo>
                      <a:cubicBezTo>
                        <a:pt x="339" y="607"/>
                        <a:pt x="366" y="567"/>
                        <a:pt x="380" y="512"/>
                      </a:cubicBezTo>
                      <a:cubicBezTo>
                        <a:pt x="393" y="458"/>
                        <a:pt x="380" y="404"/>
                        <a:pt x="326" y="363"/>
                      </a:cubicBezTo>
                      <a:cubicBezTo>
                        <a:pt x="407" y="350"/>
                        <a:pt x="447" y="309"/>
                        <a:pt x="475" y="241"/>
                      </a:cubicBezTo>
                      <a:cubicBezTo>
                        <a:pt x="489" y="187"/>
                        <a:pt x="475" y="133"/>
                        <a:pt x="447" y="92"/>
                      </a:cubicBezTo>
                      <a:cubicBezTo>
                        <a:pt x="420" y="52"/>
                        <a:pt x="380" y="24"/>
                        <a:pt x="312" y="10"/>
                      </a:cubicBezTo>
                      <a:cubicBezTo>
                        <a:pt x="285" y="4"/>
                        <a:pt x="261" y="1"/>
                        <a:pt x="238" y="1"/>
                      </a:cubicBezTo>
                      <a:close/>
                    </a:path>
                  </a:pathLst>
                </a:custGeom>
                <a:solidFill>
                  <a:srgbClr val="19191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16" name="Google Shape;290;p21">
                <a:extLst>
                  <a:ext uri="{FF2B5EF4-FFF2-40B4-BE49-F238E27FC236}">
                    <a16:creationId xmlns:a16="http://schemas.microsoft.com/office/drawing/2014/main" id="{17083A5C-AC68-4E5E-B24B-6D837349D1DD}"/>
                  </a:ext>
                </a:extLst>
              </p:cNvPr>
              <p:cNvGrpSpPr/>
              <p:nvPr/>
            </p:nvGrpSpPr>
            <p:grpSpPr>
              <a:xfrm rot="10800000">
                <a:off x="6148825" y="3447889"/>
                <a:ext cx="725892" cy="642663"/>
                <a:chOff x="3628295" y="2294028"/>
                <a:chExt cx="352187" cy="311806"/>
              </a:xfrm>
            </p:grpSpPr>
            <p:sp>
              <p:nvSpPr>
                <p:cNvPr id="227" name="Google Shape;291;p21">
                  <a:extLst>
                    <a:ext uri="{FF2B5EF4-FFF2-40B4-BE49-F238E27FC236}">
                      <a16:creationId xmlns:a16="http://schemas.microsoft.com/office/drawing/2014/main" id="{F5E89C1E-0243-4813-BA76-93B60CDA6A7C}"/>
                    </a:ext>
                  </a:extLst>
                </p:cNvPr>
                <p:cNvSpPr/>
                <p:nvPr/>
              </p:nvSpPr>
              <p:spPr>
                <a:xfrm>
                  <a:off x="3628295" y="2294028"/>
                  <a:ext cx="352187" cy="311806"/>
                </a:xfrm>
                <a:custGeom>
                  <a:avLst/>
                  <a:gdLst/>
                  <a:ahLst/>
                  <a:cxnLst/>
                  <a:rect l="l" t="t" r="r" b="b"/>
                  <a:pathLst>
                    <a:path w="3227" h="2857" extrusionOk="0">
                      <a:moveTo>
                        <a:pt x="1616" y="0"/>
                      </a:moveTo>
                      <a:cubicBezTo>
                        <a:pt x="1458" y="0"/>
                        <a:pt x="1297" y="26"/>
                        <a:pt x="1139" y="81"/>
                      </a:cubicBezTo>
                      <a:cubicBezTo>
                        <a:pt x="393" y="338"/>
                        <a:pt x="1" y="1165"/>
                        <a:pt x="258" y="1910"/>
                      </a:cubicBezTo>
                      <a:cubicBezTo>
                        <a:pt x="472" y="2489"/>
                        <a:pt x="1027" y="2857"/>
                        <a:pt x="1618" y="2857"/>
                      </a:cubicBezTo>
                      <a:cubicBezTo>
                        <a:pt x="1774" y="2857"/>
                        <a:pt x="1933" y="2831"/>
                        <a:pt x="2088" y="2777"/>
                      </a:cubicBezTo>
                      <a:cubicBezTo>
                        <a:pt x="2833" y="2506"/>
                        <a:pt x="3226" y="1693"/>
                        <a:pt x="2955" y="948"/>
                      </a:cubicBezTo>
                      <a:cubicBezTo>
                        <a:pt x="2752" y="360"/>
                        <a:pt x="2204" y="0"/>
                        <a:pt x="1616" y="0"/>
                      </a:cubicBezTo>
                      <a:close/>
                    </a:path>
                  </a:pathLst>
                </a:custGeom>
                <a:solidFill>
                  <a:srgbClr val="FDBD5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8" name="Google Shape;292;p21">
                  <a:extLst>
                    <a:ext uri="{FF2B5EF4-FFF2-40B4-BE49-F238E27FC236}">
                      <a16:creationId xmlns:a16="http://schemas.microsoft.com/office/drawing/2014/main" id="{5808DEC3-88F2-4783-9853-72D362FC5D32}"/>
                    </a:ext>
                  </a:extLst>
                </p:cNvPr>
                <p:cNvSpPr/>
                <p:nvPr/>
              </p:nvSpPr>
              <p:spPr>
                <a:xfrm>
                  <a:off x="3691923" y="2409058"/>
                  <a:ext cx="133148" cy="117323"/>
                </a:xfrm>
                <a:custGeom>
                  <a:avLst/>
                  <a:gdLst/>
                  <a:ahLst/>
                  <a:cxnLst/>
                  <a:rect l="l" t="t" r="r" b="b"/>
                  <a:pathLst>
                    <a:path w="1220" h="1075" extrusionOk="0">
                      <a:moveTo>
                        <a:pt x="604" y="1"/>
                      </a:moveTo>
                      <a:cubicBezTo>
                        <a:pt x="547" y="1"/>
                        <a:pt x="490" y="10"/>
                        <a:pt x="434" y="30"/>
                      </a:cubicBezTo>
                      <a:cubicBezTo>
                        <a:pt x="150" y="124"/>
                        <a:pt x="0" y="436"/>
                        <a:pt x="109" y="720"/>
                      </a:cubicBezTo>
                      <a:cubicBezTo>
                        <a:pt x="184" y="936"/>
                        <a:pt x="396" y="1075"/>
                        <a:pt x="616" y="1075"/>
                      </a:cubicBezTo>
                      <a:cubicBezTo>
                        <a:pt x="673" y="1075"/>
                        <a:pt x="731" y="1065"/>
                        <a:pt x="786" y="1046"/>
                      </a:cubicBezTo>
                      <a:cubicBezTo>
                        <a:pt x="1071" y="937"/>
                        <a:pt x="1220" y="639"/>
                        <a:pt x="1111" y="355"/>
                      </a:cubicBezTo>
                      <a:cubicBezTo>
                        <a:pt x="1037" y="140"/>
                        <a:pt x="824" y="1"/>
                        <a:pt x="604" y="1"/>
                      </a:cubicBezTo>
                      <a:close/>
                    </a:path>
                  </a:pathLst>
                </a:custGeom>
                <a:solidFill>
                  <a:srgbClr val="F4F3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9" name="Google Shape;293;p21">
                  <a:extLst>
                    <a:ext uri="{FF2B5EF4-FFF2-40B4-BE49-F238E27FC236}">
                      <a16:creationId xmlns:a16="http://schemas.microsoft.com/office/drawing/2014/main" id="{EAB85993-BEC8-41DD-BEE3-EB356A326967}"/>
                    </a:ext>
                  </a:extLst>
                </p:cNvPr>
                <p:cNvSpPr/>
                <p:nvPr/>
              </p:nvSpPr>
              <p:spPr>
                <a:xfrm>
                  <a:off x="3739180" y="2437325"/>
                  <a:ext cx="37216" cy="65155"/>
                </a:xfrm>
                <a:custGeom>
                  <a:avLst/>
                  <a:gdLst/>
                  <a:ahLst/>
                  <a:cxnLst/>
                  <a:rect l="l" t="t" r="r" b="b"/>
                  <a:pathLst>
                    <a:path w="341" h="597" extrusionOk="0">
                      <a:moveTo>
                        <a:pt x="96" y="1"/>
                      </a:moveTo>
                      <a:lnTo>
                        <a:pt x="1" y="28"/>
                      </a:lnTo>
                      <a:lnTo>
                        <a:pt x="205" y="597"/>
                      </a:lnTo>
                      <a:lnTo>
                        <a:pt x="313" y="570"/>
                      </a:lnTo>
                      <a:lnTo>
                        <a:pt x="163" y="150"/>
                      </a:lnTo>
                      <a:lnTo>
                        <a:pt x="163" y="150"/>
                      </a:lnTo>
                      <a:cubicBezTo>
                        <a:pt x="218" y="177"/>
                        <a:pt x="272" y="190"/>
                        <a:pt x="340" y="190"/>
                      </a:cubicBezTo>
                      <a:lnTo>
                        <a:pt x="299" y="82"/>
                      </a:lnTo>
                      <a:cubicBezTo>
                        <a:pt x="205" y="82"/>
                        <a:pt x="136" y="55"/>
                        <a:pt x="96" y="1"/>
                      </a:cubicBezTo>
                      <a:close/>
                    </a:path>
                  </a:pathLst>
                </a:custGeom>
                <a:solidFill>
                  <a:srgbClr val="19191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cxnSp>
            <p:nvCxnSpPr>
              <p:cNvPr id="217" name="Google Shape;294;p21">
                <a:extLst>
                  <a:ext uri="{FF2B5EF4-FFF2-40B4-BE49-F238E27FC236}">
                    <a16:creationId xmlns:a16="http://schemas.microsoft.com/office/drawing/2014/main" id="{E7938B47-F641-4824-A912-F2DA2C7AC675}"/>
                  </a:ext>
                </a:extLst>
              </p:cNvPr>
              <p:cNvCxnSpPr/>
              <p:nvPr/>
            </p:nvCxnSpPr>
            <p:spPr>
              <a:xfrm>
                <a:off x="6061125" y="4276575"/>
                <a:ext cx="813600" cy="0"/>
              </a:xfrm>
              <a:prstGeom prst="straightConnector1">
                <a:avLst/>
              </a:prstGeom>
              <a:noFill/>
              <a:ln w="19050" cap="flat" cmpd="sng">
                <a:solidFill>
                  <a:srgbClr val="6B96FF"/>
                </a:solidFill>
                <a:prstDash val="solid"/>
                <a:round/>
                <a:headEnd type="none" w="med" len="med"/>
                <a:tailEnd type="triangle" w="med" len="med"/>
              </a:ln>
            </p:spPr>
          </p:cxnSp>
          <p:cxnSp>
            <p:nvCxnSpPr>
              <p:cNvPr id="218" name="Google Shape;295;p21">
                <a:extLst>
                  <a:ext uri="{FF2B5EF4-FFF2-40B4-BE49-F238E27FC236}">
                    <a16:creationId xmlns:a16="http://schemas.microsoft.com/office/drawing/2014/main" id="{CEB2F5E1-E23C-4F8B-B925-C1470E6FFD15}"/>
                  </a:ext>
                </a:extLst>
              </p:cNvPr>
              <p:cNvCxnSpPr/>
              <p:nvPr/>
            </p:nvCxnSpPr>
            <p:spPr>
              <a:xfrm rot="10800000">
                <a:off x="7124975" y="4276575"/>
                <a:ext cx="1209300" cy="0"/>
              </a:xfrm>
              <a:prstGeom prst="straightConnector1">
                <a:avLst/>
              </a:prstGeom>
              <a:noFill/>
              <a:ln w="19050" cap="flat" cmpd="sng">
                <a:solidFill>
                  <a:srgbClr val="6B96FF"/>
                </a:solidFill>
                <a:prstDash val="solid"/>
                <a:round/>
                <a:headEnd type="none" w="med" len="med"/>
                <a:tailEnd type="triangle" w="med" len="med"/>
              </a:ln>
            </p:spPr>
          </p:cxnSp>
          <p:grpSp>
            <p:nvGrpSpPr>
              <p:cNvPr id="219" name="Google Shape;296;p21">
                <a:extLst>
                  <a:ext uri="{FF2B5EF4-FFF2-40B4-BE49-F238E27FC236}">
                    <a16:creationId xmlns:a16="http://schemas.microsoft.com/office/drawing/2014/main" id="{55AF0AB3-A58C-47F5-A382-9353AF26C5DE}"/>
                  </a:ext>
                </a:extLst>
              </p:cNvPr>
              <p:cNvGrpSpPr/>
              <p:nvPr/>
            </p:nvGrpSpPr>
            <p:grpSpPr>
              <a:xfrm>
                <a:off x="5746423" y="3735227"/>
                <a:ext cx="402413" cy="80691"/>
                <a:chOff x="6431850" y="2651225"/>
                <a:chExt cx="500700" cy="100400"/>
              </a:xfrm>
            </p:grpSpPr>
            <p:cxnSp>
              <p:nvCxnSpPr>
                <p:cNvPr id="224" name="Google Shape;297;p21">
                  <a:extLst>
                    <a:ext uri="{FF2B5EF4-FFF2-40B4-BE49-F238E27FC236}">
                      <a16:creationId xmlns:a16="http://schemas.microsoft.com/office/drawing/2014/main" id="{AE1C3C9E-E495-4F6E-B943-648E85AC1CB3}"/>
                    </a:ext>
                  </a:extLst>
                </p:cNvPr>
                <p:cNvCxnSpPr/>
                <p:nvPr/>
              </p:nvCxnSpPr>
              <p:spPr>
                <a:xfrm rot="10800000">
                  <a:off x="6552450" y="2751625"/>
                  <a:ext cx="380100" cy="0"/>
                </a:xfrm>
                <a:prstGeom prst="straightConnector1">
                  <a:avLst/>
                </a:prstGeom>
                <a:noFill/>
                <a:ln w="9525" cap="flat" cmpd="sng">
                  <a:solidFill>
                    <a:srgbClr val="6B96FF"/>
                  </a:solidFill>
                  <a:prstDash val="solid"/>
                  <a:round/>
                  <a:headEnd type="none" w="med" len="med"/>
                  <a:tailEnd type="none" w="med" len="med"/>
                </a:ln>
              </p:spPr>
            </p:cxnSp>
            <p:cxnSp>
              <p:nvCxnSpPr>
                <p:cNvPr id="225" name="Google Shape;298;p21">
                  <a:extLst>
                    <a:ext uri="{FF2B5EF4-FFF2-40B4-BE49-F238E27FC236}">
                      <a16:creationId xmlns:a16="http://schemas.microsoft.com/office/drawing/2014/main" id="{E8B38CC5-3C70-490C-BE76-F06A88C0BE9D}"/>
                    </a:ext>
                  </a:extLst>
                </p:cNvPr>
                <p:cNvCxnSpPr/>
                <p:nvPr/>
              </p:nvCxnSpPr>
              <p:spPr>
                <a:xfrm rot="10800000">
                  <a:off x="6431850" y="2701424"/>
                  <a:ext cx="500700" cy="0"/>
                </a:xfrm>
                <a:prstGeom prst="straightConnector1">
                  <a:avLst/>
                </a:prstGeom>
                <a:noFill/>
                <a:ln w="9525" cap="flat" cmpd="sng">
                  <a:solidFill>
                    <a:srgbClr val="6B96FF"/>
                  </a:solidFill>
                  <a:prstDash val="solid"/>
                  <a:round/>
                  <a:headEnd type="none" w="med" len="med"/>
                  <a:tailEnd type="none" w="med" len="med"/>
                </a:ln>
              </p:spPr>
            </p:cxnSp>
            <p:cxnSp>
              <p:nvCxnSpPr>
                <p:cNvPr id="226" name="Google Shape;299;p21">
                  <a:extLst>
                    <a:ext uri="{FF2B5EF4-FFF2-40B4-BE49-F238E27FC236}">
                      <a16:creationId xmlns:a16="http://schemas.microsoft.com/office/drawing/2014/main" id="{D61457FC-70BA-4492-B81A-81A3B74153A6}"/>
                    </a:ext>
                  </a:extLst>
                </p:cNvPr>
                <p:cNvCxnSpPr/>
                <p:nvPr/>
              </p:nvCxnSpPr>
              <p:spPr>
                <a:xfrm rot="10800000">
                  <a:off x="6552450" y="2651225"/>
                  <a:ext cx="380100" cy="0"/>
                </a:xfrm>
                <a:prstGeom prst="straightConnector1">
                  <a:avLst/>
                </a:prstGeom>
                <a:noFill/>
                <a:ln w="9525" cap="flat" cmpd="sng">
                  <a:solidFill>
                    <a:srgbClr val="6B96FF"/>
                  </a:solidFill>
                  <a:prstDash val="solid"/>
                  <a:round/>
                  <a:headEnd type="none" w="med" len="med"/>
                  <a:tailEnd type="none" w="med" len="med"/>
                </a:ln>
              </p:spPr>
            </p:cxnSp>
          </p:grpSp>
          <p:grpSp>
            <p:nvGrpSpPr>
              <p:cNvPr id="220" name="Google Shape;300;p21">
                <a:extLst>
                  <a:ext uri="{FF2B5EF4-FFF2-40B4-BE49-F238E27FC236}">
                    <a16:creationId xmlns:a16="http://schemas.microsoft.com/office/drawing/2014/main" id="{F0F6D003-6F4A-47C3-84C6-5070AFBDF06E}"/>
                  </a:ext>
                </a:extLst>
              </p:cNvPr>
              <p:cNvGrpSpPr/>
              <p:nvPr/>
            </p:nvGrpSpPr>
            <p:grpSpPr>
              <a:xfrm flipH="1">
                <a:off x="8423998" y="3735227"/>
                <a:ext cx="402413" cy="80691"/>
                <a:chOff x="6431850" y="2651225"/>
                <a:chExt cx="500700" cy="100400"/>
              </a:xfrm>
            </p:grpSpPr>
            <p:cxnSp>
              <p:nvCxnSpPr>
                <p:cNvPr id="221" name="Google Shape;301;p21">
                  <a:extLst>
                    <a:ext uri="{FF2B5EF4-FFF2-40B4-BE49-F238E27FC236}">
                      <a16:creationId xmlns:a16="http://schemas.microsoft.com/office/drawing/2014/main" id="{E90A48B2-E3D1-42EA-ABC0-6F270F1610F2}"/>
                    </a:ext>
                  </a:extLst>
                </p:cNvPr>
                <p:cNvCxnSpPr/>
                <p:nvPr/>
              </p:nvCxnSpPr>
              <p:spPr>
                <a:xfrm rot="10800000">
                  <a:off x="6552450" y="2751625"/>
                  <a:ext cx="380100" cy="0"/>
                </a:xfrm>
                <a:prstGeom prst="straightConnector1">
                  <a:avLst/>
                </a:prstGeom>
                <a:noFill/>
                <a:ln w="9525" cap="flat" cmpd="sng">
                  <a:solidFill>
                    <a:srgbClr val="6B96FF"/>
                  </a:solidFill>
                  <a:prstDash val="solid"/>
                  <a:round/>
                  <a:headEnd type="none" w="med" len="med"/>
                  <a:tailEnd type="none" w="med" len="med"/>
                </a:ln>
              </p:spPr>
            </p:cxnSp>
            <p:cxnSp>
              <p:nvCxnSpPr>
                <p:cNvPr id="222" name="Google Shape;302;p21">
                  <a:extLst>
                    <a:ext uri="{FF2B5EF4-FFF2-40B4-BE49-F238E27FC236}">
                      <a16:creationId xmlns:a16="http://schemas.microsoft.com/office/drawing/2014/main" id="{9971D058-617C-4314-83CB-A33704AF0F4E}"/>
                    </a:ext>
                  </a:extLst>
                </p:cNvPr>
                <p:cNvCxnSpPr/>
                <p:nvPr/>
              </p:nvCxnSpPr>
              <p:spPr>
                <a:xfrm rot="10800000">
                  <a:off x="6431850" y="2701424"/>
                  <a:ext cx="500700" cy="0"/>
                </a:xfrm>
                <a:prstGeom prst="straightConnector1">
                  <a:avLst/>
                </a:prstGeom>
                <a:noFill/>
                <a:ln w="9525" cap="flat" cmpd="sng">
                  <a:solidFill>
                    <a:srgbClr val="6B96FF"/>
                  </a:solidFill>
                  <a:prstDash val="solid"/>
                  <a:round/>
                  <a:headEnd type="none" w="med" len="med"/>
                  <a:tailEnd type="none" w="med" len="med"/>
                </a:ln>
              </p:spPr>
            </p:cxnSp>
            <p:cxnSp>
              <p:nvCxnSpPr>
                <p:cNvPr id="223" name="Google Shape;303;p21">
                  <a:extLst>
                    <a:ext uri="{FF2B5EF4-FFF2-40B4-BE49-F238E27FC236}">
                      <a16:creationId xmlns:a16="http://schemas.microsoft.com/office/drawing/2014/main" id="{361066D7-1304-4B5B-93E2-9119D663210E}"/>
                    </a:ext>
                  </a:extLst>
                </p:cNvPr>
                <p:cNvCxnSpPr/>
                <p:nvPr/>
              </p:nvCxnSpPr>
              <p:spPr>
                <a:xfrm rot="10800000">
                  <a:off x="6552450" y="2651225"/>
                  <a:ext cx="380100" cy="0"/>
                </a:xfrm>
                <a:prstGeom prst="straightConnector1">
                  <a:avLst/>
                </a:prstGeom>
                <a:noFill/>
                <a:ln w="9525" cap="flat" cmpd="sng">
                  <a:solidFill>
                    <a:srgbClr val="6B96FF"/>
                  </a:solidFill>
                  <a:prstDash val="solid"/>
                  <a:round/>
                  <a:headEnd type="none" w="med" len="med"/>
                  <a:tailEnd type="none" w="med" len="med"/>
                </a:ln>
              </p:spPr>
            </p:cxnSp>
          </p:grpSp>
        </p:grpSp>
      </p:grpSp>
      <p:grpSp>
        <p:nvGrpSpPr>
          <p:cNvPr id="237" name="Google Shape;899;p28">
            <a:extLst>
              <a:ext uri="{FF2B5EF4-FFF2-40B4-BE49-F238E27FC236}">
                <a16:creationId xmlns:a16="http://schemas.microsoft.com/office/drawing/2014/main" id="{E1AA66EB-2020-4A6F-AE2B-C3AA0FDD945F}"/>
              </a:ext>
            </a:extLst>
          </p:cNvPr>
          <p:cNvGrpSpPr/>
          <p:nvPr/>
        </p:nvGrpSpPr>
        <p:grpSpPr>
          <a:xfrm>
            <a:off x="1635327" y="5291204"/>
            <a:ext cx="1733700" cy="2767404"/>
            <a:chOff x="411475" y="1726852"/>
            <a:chExt cx="1733700" cy="2767404"/>
          </a:xfrm>
        </p:grpSpPr>
        <p:grpSp>
          <p:nvGrpSpPr>
            <p:cNvPr id="238" name="Google Shape;900;p28">
              <a:extLst>
                <a:ext uri="{FF2B5EF4-FFF2-40B4-BE49-F238E27FC236}">
                  <a16:creationId xmlns:a16="http://schemas.microsoft.com/office/drawing/2014/main" id="{31E59827-483A-4485-A12F-F161653BD359}"/>
                </a:ext>
              </a:extLst>
            </p:cNvPr>
            <p:cNvGrpSpPr/>
            <p:nvPr/>
          </p:nvGrpSpPr>
          <p:grpSpPr>
            <a:xfrm>
              <a:off x="411475" y="1726852"/>
              <a:ext cx="1733700" cy="2767404"/>
              <a:chOff x="411475" y="1726852"/>
              <a:chExt cx="1733700" cy="2767404"/>
            </a:xfrm>
          </p:grpSpPr>
          <p:sp>
            <p:nvSpPr>
              <p:cNvPr id="247" name="Google Shape;875;p28">
                <a:extLst>
                  <a:ext uri="{FF2B5EF4-FFF2-40B4-BE49-F238E27FC236}">
                    <a16:creationId xmlns:a16="http://schemas.microsoft.com/office/drawing/2014/main" id="{3B764EF8-71B5-4ACB-BFF7-22A0FAE9D69D}"/>
                  </a:ext>
                </a:extLst>
              </p:cNvPr>
              <p:cNvSpPr/>
              <p:nvPr/>
            </p:nvSpPr>
            <p:spPr>
              <a:xfrm>
                <a:off x="411475" y="2269700"/>
                <a:ext cx="1733700" cy="17337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8" name="Google Shape;901;p28">
                <a:extLst>
                  <a:ext uri="{FF2B5EF4-FFF2-40B4-BE49-F238E27FC236}">
                    <a16:creationId xmlns:a16="http://schemas.microsoft.com/office/drawing/2014/main" id="{3B510FCA-DEA7-4DC9-8995-3DD05F2E4371}"/>
                  </a:ext>
                </a:extLst>
              </p:cNvPr>
              <p:cNvGrpSpPr/>
              <p:nvPr/>
            </p:nvGrpSpPr>
            <p:grpSpPr>
              <a:xfrm flipH="1">
                <a:off x="626396" y="1726852"/>
                <a:ext cx="1518771" cy="2767404"/>
                <a:chOff x="703817" y="2063650"/>
                <a:chExt cx="1149017" cy="2093505"/>
              </a:xfrm>
            </p:grpSpPr>
            <p:sp>
              <p:nvSpPr>
                <p:cNvPr id="249" name="Google Shape;902;p28">
                  <a:extLst>
                    <a:ext uri="{FF2B5EF4-FFF2-40B4-BE49-F238E27FC236}">
                      <a16:creationId xmlns:a16="http://schemas.microsoft.com/office/drawing/2014/main" id="{579C4B83-5455-4804-A637-85A4ADF39641}"/>
                    </a:ext>
                  </a:extLst>
                </p:cNvPr>
                <p:cNvSpPr/>
                <p:nvPr/>
              </p:nvSpPr>
              <p:spPr>
                <a:xfrm>
                  <a:off x="756525" y="3430852"/>
                  <a:ext cx="268030" cy="150363"/>
                </a:xfrm>
                <a:custGeom>
                  <a:avLst/>
                  <a:gdLst/>
                  <a:ahLst/>
                  <a:cxnLst/>
                  <a:rect l="l" t="t" r="r" b="b"/>
                  <a:pathLst>
                    <a:path w="5517" h="3095" extrusionOk="0">
                      <a:moveTo>
                        <a:pt x="5164" y="1"/>
                      </a:moveTo>
                      <a:lnTo>
                        <a:pt x="1" y="991"/>
                      </a:lnTo>
                      <a:lnTo>
                        <a:pt x="231" y="2223"/>
                      </a:lnTo>
                      <a:cubicBezTo>
                        <a:pt x="326" y="2761"/>
                        <a:pt x="1101" y="3094"/>
                        <a:pt x="2117" y="3094"/>
                      </a:cubicBezTo>
                      <a:cubicBezTo>
                        <a:pt x="2407" y="3094"/>
                        <a:pt x="2717" y="3067"/>
                        <a:pt x="3036" y="3009"/>
                      </a:cubicBezTo>
                      <a:cubicBezTo>
                        <a:pt x="4459" y="2753"/>
                        <a:pt x="5516" y="1994"/>
                        <a:pt x="5395" y="1302"/>
                      </a:cubicBezTo>
                      <a:cubicBezTo>
                        <a:pt x="5381" y="1235"/>
                        <a:pt x="5164" y="1"/>
                        <a:pt x="516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903;p28">
                  <a:extLst>
                    <a:ext uri="{FF2B5EF4-FFF2-40B4-BE49-F238E27FC236}">
                      <a16:creationId xmlns:a16="http://schemas.microsoft.com/office/drawing/2014/main" id="{1C21E96E-F332-46E3-B7B7-C97821E054C6}"/>
                    </a:ext>
                  </a:extLst>
                </p:cNvPr>
                <p:cNvSpPr/>
                <p:nvPr/>
              </p:nvSpPr>
              <p:spPr>
                <a:xfrm>
                  <a:off x="750598" y="3392229"/>
                  <a:ext cx="263414" cy="129035"/>
                </a:xfrm>
                <a:custGeom>
                  <a:avLst/>
                  <a:gdLst/>
                  <a:ahLst/>
                  <a:cxnLst/>
                  <a:rect l="l" t="t" r="r" b="b"/>
                  <a:pathLst>
                    <a:path w="5422" h="2656" extrusionOk="0">
                      <a:moveTo>
                        <a:pt x="3380" y="1"/>
                      </a:moveTo>
                      <a:cubicBezTo>
                        <a:pt x="3099" y="1"/>
                        <a:pt x="2800" y="26"/>
                        <a:pt x="2494" y="78"/>
                      </a:cubicBezTo>
                      <a:cubicBezTo>
                        <a:pt x="1071" y="335"/>
                        <a:pt x="0" y="1094"/>
                        <a:pt x="123" y="1786"/>
                      </a:cubicBezTo>
                      <a:cubicBezTo>
                        <a:pt x="217" y="2323"/>
                        <a:pt x="1002" y="2656"/>
                        <a:pt x="2022" y="2656"/>
                      </a:cubicBezTo>
                      <a:cubicBezTo>
                        <a:pt x="2313" y="2656"/>
                        <a:pt x="2623" y="2629"/>
                        <a:pt x="2942" y="2572"/>
                      </a:cubicBezTo>
                      <a:cubicBezTo>
                        <a:pt x="4364" y="2314"/>
                        <a:pt x="5421" y="1555"/>
                        <a:pt x="5300" y="864"/>
                      </a:cubicBezTo>
                      <a:cubicBezTo>
                        <a:pt x="5204" y="332"/>
                        <a:pt x="4407" y="1"/>
                        <a:pt x="338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904;p28">
                  <a:extLst>
                    <a:ext uri="{FF2B5EF4-FFF2-40B4-BE49-F238E27FC236}">
                      <a16:creationId xmlns:a16="http://schemas.microsoft.com/office/drawing/2014/main" id="{E70951D2-F7AE-4CAF-B56C-0FE1934988A4}"/>
                    </a:ext>
                  </a:extLst>
                </p:cNvPr>
                <p:cNvSpPr/>
                <p:nvPr/>
              </p:nvSpPr>
              <p:spPr>
                <a:xfrm>
                  <a:off x="1391206" y="2085269"/>
                  <a:ext cx="445113" cy="1471661"/>
                </a:xfrm>
                <a:custGeom>
                  <a:avLst/>
                  <a:gdLst/>
                  <a:ahLst/>
                  <a:cxnLst/>
                  <a:rect l="l" t="t" r="r" b="b"/>
                  <a:pathLst>
                    <a:path w="9162" h="30292" extrusionOk="0">
                      <a:moveTo>
                        <a:pt x="7698" y="1"/>
                      </a:moveTo>
                      <a:lnTo>
                        <a:pt x="0" y="30292"/>
                      </a:lnTo>
                      <a:lnTo>
                        <a:pt x="2087" y="29654"/>
                      </a:lnTo>
                      <a:cubicBezTo>
                        <a:pt x="4364" y="20465"/>
                        <a:pt x="9162" y="136"/>
                        <a:pt x="9162" y="136"/>
                      </a:cubicBezTo>
                      <a:cubicBezTo>
                        <a:pt x="8674" y="69"/>
                        <a:pt x="8105" y="69"/>
                        <a:pt x="76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905;p28">
                  <a:extLst>
                    <a:ext uri="{FF2B5EF4-FFF2-40B4-BE49-F238E27FC236}">
                      <a16:creationId xmlns:a16="http://schemas.microsoft.com/office/drawing/2014/main" id="{E115546D-2785-4E98-BF83-8A8AE429BD71}"/>
                    </a:ext>
                  </a:extLst>
                </p:cNvPr>
                <p:cNvSpPr/>
                <p:nvPr/>
              </p:nvSpPr>
              <p:spPr>
                <a:xfrm>
                  <a:off x="703817" y="3581209"/>
                  <a:ext cx="775668" cy="575946"/>
                </a:xfrm>
                <a:custGeom>
                  <a:avLst/>
                  <a:gdLst/>
                  <a:ahLst/>
                  <a:cxnLst/>
                  <a:rect l="l" t="t" r="r" b="b"/>
                  <a:pathLst>
                    <a:path w="15966" h="11855" extrusionOk="0">
                      <a:moveTo>
                        <a:pt x="15965" y="1"/>
                      </a:moveTo>
                      <a:lnTo>
                        <a:pt x="13865" y="624"/>
                      </a:lnTo>
                      <a:lnTo>
                        <a:pt x="13282" y="2955"/>
                      </a:lnTo>
                      <a:cubicBezTo>
                        <a:pt x="12523" y="5069"/>
                        <a:pt x="4243" y="7333"/>
                        <a:pt x="1451" y="8038"/>
                      </a:cubicBezTo>
                      <a:cubicBezTo>
                        <a:pt x="556" y="8241"/>
                        <a:pt x="136" y="8241"/>
                        <a:pt x="68" y="9285"/>
                      </a:cubicBezTo>
                      <a:cubicBezTo>
                        <a:pt x="0" y="10044"/>
                        <a:pt x="407" y="11168"/>
                        <a:pt x="976" y="11656"/>
                      </a:cubicBezTo>
                      <a:cubicBezTo>
                        <a:pt x="1105" y="11792"/>
                        <a:pt x="1356" y="11854"/>
                        <a:pt x="1702" y="11854"/>
                      </a:cubicBezTo>
                      <a:cubicBezTo>
                        <a:pt x="4508" y="11854"/>
                        <a:pt x="13546" y="7766"/>
                        <a:pt x="14149" y="6439"/>
                      </a:cubicBezTo>
                      <a:cubicBezTo>
                        <a:pt x="14474" y="5720"/>
                        <a:pt x="15152" y="3240"/>
                        <a:pt x="1596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906;p28">
                  <a:extLst>
                    <a:ext uri="{FF2B5EF4-FFF2-40B4-BE49-F238E27FC236}">
                      <a16:creationId xmlns:a16="http://schemas.microsoft.com/office/drawing/2014/main" id="{8B23C68A-839E-44A7-A33A-8B68712CFA84}"/>
                    </a:ext>
                  </a:extLst>
                </p:cNvPr>
                <p:cNvSpPr/>
                <p:nvPr/>
              </p:nvSpPr>
              <p:spPr>
                <a:xfrm>
                  <a:off x="1377408" y="3525923"/>
                  <a:ext cx="115238" cy="85602"/>
                </a:xfrm>
                <a:custGeom>
                  <a:avLst/>
                  <a:gdLst/>
                  <a:ahLst/>
                  <a:cxnLst/>
                  <a:rect l="l" t="t" r="r" b="b"/>
                  <a:pathLst>
                    <a:path w="2372" h="1762" extrusionOk="0">
                      <a:moveTo>
                        <a:pt x="2371" y="0"/>
                      </a:moveTo>
                      <a:lnTo>
                        <a:pt x="284" y="638"/>
                      </a:lnTo>
                      <a:lnTo>
                        <a:pt x="0" y="1762"/>
                      </a:lnTo>
                      <a:lnTo>
                        <a:pt x="2100" y="1139"/>
                      </a:lnTo>
                      <a:cubicBezTo>
                        <a:pt x="2196" y="773"/>
                        <a:pt x="2277" y="394"/>
                        <a:pt x="23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907;p28">
                  <a:extLst>
                    <a:ext uri="{FF2B5EF4-FFF2-40B4-BE49-F238E27FC236}">
                      <a16:creationId xmlns:a16="http://schemas.microsoft.com/office/drawing/2014/main" id="{CC0A99E3-62C3-4155-A23A-E7B6B4A5CA1C}"/>
                    </a:ext>
                  </a:extLst>
                </p:cNvPr>
                <p:cNvSpPr/>
                <p:nvPr/>
              </p:nvSpPr>
              <p:spPr>
                <a:xfrm>
                  <a:off x="1656027" y="2063650"/>
                  <a:ext cx="196808" cy="420822"/>
                </a:xfrm>
                <a:custGeom>
                  <a:avLst/>
                  <a:gdLst/>
                  <a:ahLst/>
                  <a:cxnLst/>
                  <a:rect l="l" t="t" r="r" b="b"/>
                  <a:pathLst>
                    <a:path w="4051" h="8662" extrusionOk="0">
                      <a:moveTo>
                        <a:pt x="2765" y="0"/>
                      </a:moveTo>
                      <a:cubicBezTo>
                        <a:pt x="2665" y="0"/>
                        <a:pt x="2571" y="9"/>
                        <a:pt x="2491" y="26"/>
                      </a:cubicBezTo>
                      <a:cubicBezTo>
                        <a:pt x="1759" y="229"/>
                        <a:pt x="675" y="6951"/>
                        <a:pt x="187" y="7887"/>
                      </a:cubicBezTo>
                      <a:lnTo>
                        <a:pt x="160" y="8104"/>
                      </a:lnTo>
                      <a:cubicBezTo>
                        <a:pt x="0" y="8394"/>
                        <a:pt x="592" y="8662"/>
                        <a:pt x="1191" y="8662"/>
                      </a:cubicBezTo>
                      <a:cubicBezTo>
                        <a:pt x="1655" y="8662"/>
                        <a:pt x="2123" y="8500"/>
                        <a:pt x="2247" y="8062"/>
                      </a:cubicBezTo>
                      <a:cubicBezTo>
                        <a:pt x="2491" y="7331"/>
                        <a:pt x="3738" y="1842"/>
                        <a:pt x="3873" y="1110"/>
                      </a:cubicBezTo>
                      <a:cubicBezTo>
                        <a:pt x="3982" y="622"/>
                        <a:pt x="4050" y="473"/>
                        <a:pt x="3602" y="202"/>
                      </a:cubicBezTo>
                      <a:cubicBezTo>
                        <a:pt x="3391" y="71"/>
                        <a:pt x="3053" y="0"/>
                        <a:pt x="27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39" name="Google Shape;908;p28">
              <a:extLst>
                <a:ext uri="{FF2B5EF4-FFF2-40B4-BE49-F238E27FC236}">
                  <a16:creationId xmlns:a16="http://schemas.microsoft.com/office/drawing/2014/main" id="{2E87CEDD-B02F-4A2B-A340-310B0DFDBF2B}"/>
                </a:ext>
              </a:extLst>
            </p:cNvPr>
            <p:cNvGrpSpPr/>
            <p:nvPr/>
          </p:nvGrpSpPr>
          <p:grpSpPr>
            <a:xfrm rot="-1926716">
              <a:off x="831967" y="4284812"/>
              <a:ext cx="402387" cy="80686"/>
              <a:chOff x="6431850" y="2651225"/>
              <a:chExt cx="500700" cy="100400"/>
            </a:xfrm>
          </p:grpSpPr>
          <p:cxnSp>
            <p:nvCxnSpPr>
              <p:cNvPr id="244" name="Google Shape;909;p28">
                <a:extLst>
                  <a:ext uri="{FF2B5EF4-FFF2-40B4-BE49-F238E27FC236}">
                    <a16:creationId xmlns:a16="http://schemas.microsoft.com/office/drawing/2014/main" id="{F9548EB6-55F9-494C-BD38-EC160B09B9EB}"/>
                  </a:ext>
                </a:extLst>
              </p:cNvPr>
              <p:cNvCxnSpPr/>
              <p:nvPr/>
            </p:nvCxnSpPr>
            <p:spPr>
              <a:xfrm rot="10800000">
                <a:off x="6552450" y="2751625"/>
                <a:ext cx="380100" cy="0"/>
              </a:xfrm>
              <a:prstGeom prst="straightConnector1">
                <a:avLst/>
              </a:prstGeom>
              <a:noFill/>
              <a:ln w="9525" cap="flat" cmpd="sng">
                <a:solidFill>
                  <a:schemeClr val="accent5"/>
                </a:solidFill>
                <a:prstDash val="solid"/>
                <a:round/>
                <a:headEnd type="none" w="med" len="med"/>
                <a:tailEnd type="none" w="med" len="med"/>
              </a:ln>
            </p:spPr>
          </p:cxnSp>
          <p:cxnSp>
            <p:nvCxnSpPr>
              <p:cNvPr id="245" name="Google Shape;910;p28">
                <a:extLst>
                  <a:ext uri="{FF2B5EF4-FFF2-40B4-BE49-F238E27FC236}">
                    <a16:creationId xmlns:a16="http://schemas.microsoft.com/office/drawing/2014/main" id="{8CC0A7BB-2BBC-4795-9B56-C6015CB054D2}"/>
                  </a:ext>
                </a:extLst>
              </p:cNvPr>
              <p:cNvCxnSpPr/>
              <p:nvPr/>
            </p:nvCxnSpPr>
            <p:spPr>
              <a:xfrm rot="10800000">
                <a:off x="6431850" y="2701424"/>
                <a:ext cx="500700" cy="0"/>
              </a:xfrm>
              <a:prstGeom prst="straightConnector1">
                <a:avLst/>
              </a:prstGeom>
              <a:noFill/>
              <a:ln w="9525" cap="flat" cmpd="sng">
                <a:solidFill>
                  <a:schemeClr val="accent5"/>
                </a:solidFill>
                <a:prstDash val="solid"/>
                <a:round/>
                <a:headEnd type="none" w="med" len="med"/>
                <a:tailEnd type="none" w="med" len="med"/>
              </a:ln>
            </p:spPr>
          </p:cxnSp>
          <p:cxnSp>
            <p:nvCxnSpPr>
              <p:cNvPr id="246" name="Google Shape;911;p28">
                <a:extLst>
                  <a:ext uri="{FF2B5EF4-FFF2-40B4-BE49-F238E27FC236}">
                    <a16:creationId xmlns:a16="http://schemas.microsoft.com/office/drawing/2014/main" id="{6494B26A-0FC4-4EF4-8FAE-21CFC556F3E9}"/>
                  </a:ext>
                </a:extLst>
              </p:cNvPr>
              <p:cNvCxnSpPr/>
              <p:nvPr/>
            </p:nvCxnSpPr>
            <p:spPr>
              <a:xfrm rot="10800000">
                <a:off x="6552450" y="2651225"/>
                <a:ext cx="380100" cy="0"/>
              </a:xfrm>
              <a:prstGeom prst="straightConnector1">
                <a:avLst/>
              </a:prstGeom>
              <a:noFill/>
              <a:ln w="9525" cap="flat" cmpd="sng">
                <a:solidFill>
                  <a:schemeClr val="accent5"/>
                </a:solidFill>
                <a:prstDash val="solid"/>
                <a:round/>
                <a:headEnd type="none" w="med" len="med"/>
                <a:tailEnd type="none" w="med" len="med"/>
              </a:ln>
            </p:spPr>
          </p:cxnSp>
        </p:grpSp>
        <p:grpSp>
          <p:nvGrpSpPr>
            <p:cNvPr id="240" name="Google Shape;912;p28">
              <a:extLst>
                <a:ext uri="{FF2B5EF4-FFF2-40B4-BE49-F238E27FC236}">
                  <a16:creationId xmlns:a16="http://schemas.microsoft.com/office/drawing/2014/main" id="{51664E07-56F4-4F0A-93EE-4E5447AD2BE9}"/>
                </a:ext>
              </a:extLst>
            </p:cNvPr>
            <p:cNvGrpSpPr/>
            <p:nvPr/>
          </p:nvGrpSpPr>
          <p:grpSpPr>
            <a:xfrm rot="-1926716">
              <a:off x="1453704" y="3802212"/>
              <a:ext cx="402387" cy="80686"/>
              <a:chOff x="6431850" y="2651225"/>
              <a:chExt cx="500700" cy="100400"/>
            </a:xfrm>
          </p:grpSpPr>
          <p:cxnSp>
            <p:nvCxnSpPr>
              <p:cNvPr id="241" name="Google Shape;913;p28">
                <a:extLst>
                  <a:ext uri="{FF2B5EF4-FFF2-40B4-BE49-F238E27FC236}">
                    <a16:creationId xmlns:a16="http://schemas.microsoft.com/office/drawing/2014/main" id="{15F4BC20-B061-4463-BE8E-748EA1F5F233}"/>
                  </a:ext>
                </a:extLst>
              </p:cNvPr>
              <p:cNvCxnSpPr/>
              <p:nvPr/>
            </p:nvCxnSpPr>
            <p:spPr>
              <a:xfrm rot="10800000">
                <a:off x="6552450" y="2751625"/>
                <a:ext cx="380100" cy="0"/>
              </a:xfrm>
              <a:prstGeom prst="straightConnector1">
                <a:avLst/>
              </a:prstGeom>
              <a:noFill/>
              <a:ln w="9525" cap="flat" cmpd="sng">
                <a:solidFill>
                  <a:schemeClr val="accent5"/>
                </a:solidFill>
                <a:prstDash val="solid"/>
                <a:round/>
                <a:headEnd type="none" w="med" len="med"/>
                <a:tailEnd type="none" w="med" len="med"/>
              </a:ln>
            </p:spPr>
          </p:cxnSp>
          <p:cxnSp>
            <p:nvCxnSpPr>
              <p:cNvPr id="242" name="Google Shape;914;p28">
                <a:extLst>
                  <a:ext uri="{FF2B5EF4-FFF2-40B4-BE49-F238E27FC236}">
                    <a16:creationId xmlns:a16="http://schemas.microsoft.com/office/drawing/2014/main" id="{3DA9011C-A7B7-4531-8152-6D98981C81C0}"/>
                  </a:ext>
                </a:extLst>
              </p:cNvPr>
              <p:cNvCxnSpPr/>
              <p:nvPr/>
            </p:nvCxnSpPr>
            <p:spPr>
              <a:xfrm rot="10800000">
                <a:off x="6431850" y="2701424"/>
                <a:ext cx="500700" cy="0"/>
              </a:xfrm>
              <a:prstGeom prst="straightConnector1">
                <a:avLst/>
              </a:prstGeom>
              <a:noFill/>
              <a:ln w="9525" cap="flat" cmpd="sng">
                <a:solidFill>
                  <a:schemeClr val="accent5"/>
                </a:solidFill>
                <a:prstDash val="solid"/>
                <a:round/>
                <a:headEnd type="none" w="med" len="med"/>
                <a:tailEnd type="none" w="med" len="med"/>
              </a:ln>
            </p:spPr>
          </p:cxnSp>
          <p:cxnSp>
            <p:nvCxnSpPr>
              <p:cNvPr id="243" name="Google Shape;915;p28">
                <a:extLst>
                  <a:ext uri="{FF2B5EF4-FFF2-40B4-BE49-F238E27FC236}">
                    <a16:creationId xmlns:a16="http://schemas.microsoft.com/office/drawing/2014/main" id="{214356DC-D22C-4B29-A278-EF1C69EA68BD}"/>
                  </a:ext>
                </a:extLst>
              </p:cNvPr>
              <p:cNvCxnSpPr/>
              <p:nvPr/>
            </p:nvCxnSpPr>
            <p:spPr>
              <a:xfrm rot="10800000">
                <a:off x="6552450" y="2651225"/>
                <a:ext cx="380100" cy="0"/>
              </a:xfrm>
              <a:prstGeom prst="straightConnector1">
                <a:avLst/>
              </a:prstGeom>
              <a:noFill/>
              <a:ln w="9525" cap="flat" cmpd="sng">
                <a:solidFill>
                  <a:schemeClr val="accent5"/>
                </a:solidFill>
                <a:prstDash val="solid"/>
                <a:round/>
                <a:headEnd type="none" w="med" len="med"/>
                <a:tailEnd type="none" w="med" len="med"/>
              </a:ln>
            </p:spPr>
          </p:cxnSp>
        </p:grpSp>
      </p:grpSp>
    </p:spTree>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4EFEA"/>
        </a:solidFill>
        <a:effectLst/>
      </p:bgPr>
    </p:bg>
    <p:spTree>
      <p:nvGrpSpPr>
        <p:cNvPr id="1" name=""/>
        <p:cNvGrpSpPr/>
        <p:nvPr/>
      </p:nvGrpSpPr>
      <p:grpSpPr>
        <a:xfrm>
          <a:off x="0" y="0"/>
          <a:ext cx="0" cy="0"/>
          <a:chOff x="0" y="0"/>
          <a:chExt cx="0" cy="0"/>
        </a:xfrm>
      </p:grpSpPr>
      <p:grpSp>
        <p:nvGrpSpPr>
          <p:cNvPr id="9" name="Group 9"/>
          <p:cNvGrpSpPr/>
          <p:nvPr/>
        </p:nvGrpSpPr>
        <p:grpSpPr>
          <a:xfrm>
            <a:off x="0" y="0"/>
            <a:ext cx="630133" cy="10287000"/>
            <a:chOff x="0" y="0"/>
            <a:chExt cx="165961" cy="2709333"/>
          </a:xfrm>
        </p:grpSpPr>
        <p:sp>
          <p:nvSpPr>
            <p:cNvPr id="10" name="Freeform 10"/>
            <p:cNvSpPr/>
            <p:nvPr/>
          </p:nvSpPr>
          <p:spPr>
            <a:xfrm>
              <a:off x="0" y="0"/>
              <a:ext cx="165961" cy="2709333"/>
            </a:xfrm>
            <a:custGeom>
              <a:avLst/>
              <a:gdLst/>
              <a:ahLst/>
              <a:cxnLst/>
              <a:rect l="l" t="t" r="r" b="b"/>
              <a:pathLst>
                <a:path w="165961" h="2709333">
                  <a:moveTo>
                    <a:pt x="0" y="0"/>
                  </a:moveTo>
                  <a:lnTo>
                    <a:pt x="165961" y="0"/>
                  </a:lnTo>
                  <a:lnTo>
                    <a:pt x="165961" y="2709333"/>
                  </a:lnTo>
                  <a:lnTo>
                    <a:pt x="0" y="2709333"/>
                  </a:lnTo>
                  <a:close/>
                </a:path>
              </a:pathLst>
            </a:custGeom>
            <a:solidFill>
              <a:srgbClr val="816456"/>
            </a:solidFill>
          </p:spPr>
        </p:sp>
        <p:sp>
          <p:nvSpPr>
            <p:cNvPr id="11" name="TextBox 11"/>
            <p:cNvSpPr txBox="1"/>
            <p:nvPr/>
          </p:nvSpPr>
          <p:spPr>
            <a:xfrm>
              <a:off x="0" y="-66675"/>
              <a:ext cx="812800" cy="879475"/>
            </a:xfrm>
            <a:prstGeom prst="rect">
              <a:avLst/>
            </a:prstGeom>
          </p:spPr>
          <p:txBody>
            <a:bodyPr lIns="50800" tIns="50800" rIns="50800" bIns="50800" rtlCol="0" anchor="ctr"/>
            <a:lstStyle/>
            <a:p>
              <a:pPr marL="0" marR="0" lvl="0" indent="0" algn="ctr" defTabSz="914400" rtl="0" eaLnBrk="1" fontAlgn="auto" latinLnBrk="0" hangingPunct="1">
                <a:lnSpc>
                  <a:spcPts val="34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8" name="TextBox 18"/>
          <p:cNvSpPr txBox="1"/>
          <p:nvPr/>
        </p:nvSpPr>
        <p:spPr>
          <a:xfrm>
            <a:off x="1361504" y="470529"/>
            <a:ext cx="14559749" cy="1214179"/>
          </a:xfrm>
          <a:prstGeom prst="rect">
            <a:avLst/>
          </a:prstGeom>
        </p:spPr>
        <p:txBody>
          <a:bodyPr wrap="square" lIns="0" tIns="0" rIns="0" bIns="0" rtlCol="0" anchor="t">
            <a:spAutoFit/>
          </a:bodyPr>
          <a:lstStyle/>
          <a:p>
            <a:pPr marL="0" marR="0" lvl="0" indent="0" algn="just" defTabSz="914400" rtl="0" eaLnBrk="1" fontAlgn="auto" latinLnBrk="0" hangingPunct="1">
              <a:lnSpc>
                <a:spcPts val="10499"/>
              </a:lnSpc>
              <a:spcBef>
                <a:spcPts val="0"/>
              </a:spcBef>
              <a:spcAft>
                <a:spcPts val="0"/>
              </a:spcAft>
              <a:buClrTx/>
              <a:buSzTx/>
              <a:buFontTx/>
              <a:buNone/>
              <a:tabLst/>
              <a:defRPr/>
            </a:pPr>
            <a:r>
              <a:rPr kumimoji="0" lang="en-US" sz="6000" b="1" i="0" u="none" strike="noStrike" kern="1200" cap="none" spc="69" normalizeH="0" baseline="0" noProof="0" dirty="0">
                <a:ln>
                  <a:noFill/>
                </a:ln>
                <a:solidFill>
                  <a:srgbClr val="4C393B"/>
                </a:solidFill>
                <a:effectLst/>
                <a:uLnTx/>
                <a:uFillTx/>
                <a:latin typeface="Arial" panose="020B0604020202020204" pitchFamily="34" charset="0"/>
                <a:cs typeface="Arial" panose="020B0604020202020204" pitchFamily="34" charset="0"/>
              </a:rPr>
              <a:t>1. Định luật I Newton</a:t>
            </a:r>
          </a:p>
        </p:txBody>
      </p:sp>
      <p:cxnSp>
        <p:nvCxnSpPr>
          <p:cNvPr id="29" name="Straight Connector 28">
            <a:extLst>
              <a:ext uri="{FF2B5EF4-FFF2-40B4-BE49-F238E27FC236}">
                <a16:creationId xmlns:a16="http://schemas.microsoft.com/office/drawing/2014/main" id="{5D2E4994-6562-4DAB-943F-E8F118F165A2}"/>
              </a:ext>
            </a:extLst>
          </p:cNvPr>
          <p:cNvCxnSpPr/>
          <p:nvPr/>
        </p:nvCxnSpPr>
        <p:spPr>
          <a:xfrm>
            <a:off x="13530047" y="9334500"/>
            <a:ext cx="3886200" cy="0"/>
          </a:xfrm>
          <a:prstGeom prst="line">
            <a:avLst/>
          </a:prstGeom>
          <a:ln w="38100">
            <a:solidFill>
              <a:srgbClr val="816456"/>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6FAC95A-D41A-4321-9C64-DE8E89FF8819}"/>
              </a:ext>
            </a:extLst>
          </p:cNvPr>
          <p:cNvCxnSpPr/>
          <p:nvPr/>
        </p:nvCxnSpPr>
        <p:spPr>
          <a:xfrm>
            <a:off x="14097000" y="9715500"/>
            <a:ext cx="3886200" cy="0"/>
          </a:xfrm>
          <a:prstGeom prst="line">
            <a:avLst/>
          </a:prstGeom>
          <a:ln w="38100">
            <a:solidFill>
              <a:srgbClr val="816456"/>
            </a:solidFill>
          </a:ln>
        </p:spPr>
        <p:style>
          <a:lnRef idx="1">
            <a:schemeClr val="accent1"/>
          </a:lnRef>
          <a:fillRef idx="0">
            <a:schemeClr val="accent1"/>
          </a:fillRef>
          <a:effectRef idx="0">
            <a:schemeClr val="accent1"/>
          </a:effectRef>
          <a:fontRef idx="minor">
            <a:schemeClr val="tx1"/>
          </a:fontRef>
        </p:style>
      </p:cxnSp>
      <p:pic>
        <p:nvPicPr>
          <p:cNvPr id="31" name="Picture 16">
            <a:extLst>
              <a:ext uri="{FF2B5EF4-FFF2-40B4-BE49-F238E27FC236}">
                <a16:creationId xmlns:a16="http://schemas.microsoft.com/office/drawing/2014/main" id="{A9F0F438-CB70-431F-BBE7-5FBEDE729FF9}"/>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940045">
            <a:off x="15707011" y="444226"/>
            <a:ext cx="1277963" cy="1266781"/>
          </a:xfrm>
          <a:prstGeom prst="rect">
            <a:avLst/>
          </a:prstGeom>
        </p:spPr>
      </p:pic>
      <p:pic>
        <p:nvPicPr>
          <p:cNvPr id="32" name="Picture 16">
            <a:extLst>
              <a:ext uri="{FF2B5EF4-FFF2-40B4-BE49-F238E27FC236}">
                <a16:creationId xmlns:a16="http://schemas.microsoft.com/office/drawing/2014/main" id="{F3966FFF-FCFD-42C3-9D2C-AE98E30CEEB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5854481">
            <a:off x="14015040" y="916579"/>
            <a:ext cx="852025" cy="844570"/>
          </a:xfrm>
          <a:prstGeom prst="rect">
            <a:avLst/>
          </a:prstGeom>
        </p:spPr>
      </p:pic>
      <p:grpSp>
        <p:nvGrpSpPr>
          <p:cNvPr id="43" name="Group 42">
            <a:extLst>
              <a:ext uri="{FF2B5EF4-FFF2-40B4-BE49-F238E27FC236}">
                <a16:creationId xmlns:a16="http://schemas.microsoft.com/office/drawing/2014/main" id="{28AC0C33-A8B9-4232-8A9F-B4CA97CDAA32}"/>
              </a:ext>
            </a:extLst>
          </p:cNvPr>
          <p:cNvGrpSpPr/>
          <p:nvPr/>
        </p:nvGrpSpPr>
        <p:grpSpPr>
          <a:xfrm>
            <a:off x="2846476" y="1868101"/>
            <a:ext cx="13460323" cy="5942400"/>
            <a:chOff x="2846477" y="1868100"/>
            <a:chExt cx="13478140" cy="6246489"/>
          </a:xfrm>
        </p:grpSpPr>
        <p:grpSp>
          <p:nvGrpSpPr>
            <p:cNvPr id="34" name="Group 33">
              <a:extLst>
                <a:ext uri="{FF2B5EF4-FFF2-40B4-BE49-F238E27FC236}">
                  <a16:creationId xmlns:a16="http://schemas.microsoft.com/office/drawing/2014/main" id="{3EA3F2D3-A2DC-43DF-9B45-C97B0D85030E}"/>
                </a:ext>
              </a:extLst>
            </p:cNvPr>
            <p:cNvGrpSpPr/>
            <p:nvPr/>
          </p:nvGrpSpPr>
          <p:grpSpPr>
            <a:xfrm>
              <a:off x="2846477" y="1868100"/>
              <a:ext cx="13478140" cy="6246489"/>
              <a:chOff x="2783953" y="2000239"/>
              <a:chExt cx="13478140" cy="6246489"/>
            </a:xfrm>
          </p:grpSpPr>
          <p:sp>
            <p:nvSpPr>
              <p:cNvPr id="24" name="Rectangle: Rounded Corners 23">
                <a:extLst>
                  <a:ext uri="{FF2B5EF4-FFF2-40B4-BE49-F238E27FC236}">
                    <a16:creationId xmlns:a16="http://schemas.microsoft.com/office/drawing/2014/main" id="{BB2B6B82-B85D-465F-AB45-FE31D6BE6758}"/>
                  </a:ext>
                </a:extLst>
              </p:cNvPr>
              <p:cNvSpPr/>
              <p:nvPr/>
            </p:nvSpPr>
            <p:spPr>
              <a:xfrm>
                <a:off x="3079493" y="2418148"/>
                <a:ext cx="13182600" cy="5828580"/>
              </a:xfrm>
              <a:prstGeom prst="roundRect">
                <a:avLst/>
              </a:prstGeom>
              <a:solidFill>
                <a:srgbClr val="AC9981"/>
              </a:solidFill>
              <a:ln w="57150">
                <a:solidFill>
                  <a:srgbClr val="8164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Rounded Corners 24">
                <a:extLst>
                  <a:ext uri="{FF2B5EF4-FFF2-40B4-BE49-F238E27FC236}">
                    <a16:creationId xmlns:a16="http://schemas.microsoft.com/office/drawing/2014/main" id="{49FC368D-0960-44A6-A3E9-D21103A59404}"/>
                  </a:ext>
                </a:extLst>
              </p:cNvPr>
              <p:cNvSpPr/>
              <p:nvPr/>
            </p:nvSpPr>
            <p:spPr>
              <a:xfrm>
                <a:off x="3622545" y="2923363"/>
                <a:ext cx="12039600" cy="4873762"/>
              </a:xfrm>
              <a:prstGeom prst="roundRect">
                <a:avLst/>
              </a:prstGeom>
              <a:noFill/>
              <a:ln w="571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descr="A picture containing furniture, seat, table&#10;&#10;Description automatically generated">
                <a:extLst>
                  <a:ext uri="{FF2B5EF4-FFF2-40B4-BE49-F238E27FC236}">
                    <a16:creationId xmlns:a16="http://schemas.microsoft.com/office/drawing/2014/main" id="{ED130FCD-6D62-433E-8673-2D73B001F949}"/>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20277189">
                <a:off x="2783953" y="2000239"/>
                <a:ext cx="1812745" cy="1812745"/>
              </a:xfrm>
              <a:prstGeom prst="rect">
                <a:avLst/>
              </a:prstGeom>
            </p:spPr>
          </p:pic>
        </p:grpSp>
        <p:sp>
          <p:nvSpPr>
            <p:cNvPr id="40" name="TextBox 39">
              <a:extLst>
                <a:ext uri="{FF2B5EF4-FFF2-40B4-BE49-F238E27FC236}">
                  <a16:creationId xmlns:a16="http://schemas.microsoft.com/office/drawing/2014/main" id="{33E6896B-5E91-43AF-B3F1-F018D8692D22}"/>
                </a:ext>
              </a:extLst>
            </p:cNvPr>
            <p:cNvSpPr txBox="1"/>
            <p:nvPr/>
          </p:nvSpPr>
          <p:spPr>
            <a:xfrm>
              <a:off x="4725283" y="3230960"/>
              <a:ext cx="10101047" cy="3677866"/>
            </a:xfrm>
            <a:prstGeom prst="rect">
              <a:avLst/>
            </a:prstGeom>
            <a:noFill/>
          </p:spPr>
          <p:txBody>
            <a:bodyPr wrap="square">
              <a:spAutoFit/>
            </a:bodyPr>
            <a:lstStyle/>
            <a:p>
              <a:pPr algn="ctr">
                <a:lnSpc>
                  <a:spcPct val="150000"/>
                </a:lnSpc>
              </a:pPr>
              <a:r>
                <a:rPr lang="en-US" sz="54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Một vật đang chuyển động có cần lực để giữ cho nó tiếp tục chuyển động không? </a:t>
              </a:r>
            </a:p>
          </p:txBody>
        </p:sp>
      </p:grpSp>
      <p:pic>
        <p:nvPicPr>
          <p:cNvPr id="42" name="Picture 41" descr="A picture containing toy, vector graphics&#10;&#10;Description automatically generated">
            <a:extLst>
              <a:ext uri="{FF2B5EF4-FFF2-40B4-BE49-F238E27FC236}">
                <a16:creationId xmlns:a16="http://schemas.microsoft.com/office/drawing/2014/main" id="{41D09604-97D3-4E1D-B7E9-725936A8FEF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6759" y="3809786"/>
            <a:ext cx="7448533" cy="7448533"/>
          </a:xfrm>
          <a:prstGeom prst="rect">
            <a:avLst/>
          </a:prstGeom>
        </p:spPr>
      </p:pic>
    </p:spTree>
    <p:extLst>
      <p:ext uri="{BB962C8B-B14F-4D97-AF65-F5344CB8AC3E}">
        <p14:creationId xmlns:p14="http://schemas.microsoft.com/office/powerpoint/2010/main" val="3774400950"/>
      </p:ext>
    </p:extLst>
  </p:cSld>
  <p:clrMapOvr>
    <a:masterClrMapping/>
  </p:clrMapOvr>
  <mc:AlternateContent xmlns:mc="http://schemas.openxmlformats.org/markup-compatibility/2006" xmlns:p15="http://schemas.microsoft.com/office/powerpoint/2012/main">
    <mc:Choice Requires="p15">
      <p:transition spd="med">
        <p15:prstTrans prst="fallOver"/>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3"/>
                                        </p:tgtEl>
                                        <p:attrNameLst>
                                          <p:attrName>style.visibility</p:attrName>
                                        </p:attrNameLst>
                                      </p:cBhvr>
                                      <p:to>
                                        <p:strVal val="visible"/>
                                      </p:to>
                                    </p:set>
                                    <p:animEffect transition="in" filter="barn(inVertical)">
                                      <p:cBhvr>
                                        <p:cTn id="14" dur="500"/>
                                        <p:tgtEl>
                                          <p:spTgt spid="43"/>
                                        </p:tgtEl>
                                      </p:cBhvr>
                                    </p:animEffect>
                                  </p:childTnLst>
                                </p:cTn>
                              </p:par>
                              <p:par>
                                <p:cTn id="15" presetID="16" presetClass="entr" presetSubtype="21" fill="hold" nodeType="with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barn(inVertical)">
                                      <p:cBhvr>
                                        <p:cTn id="1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4EFEA"/>
        </a:solidFill>
        <a:effectLst/>
      </p:bgPr>
    </p:bg>
    <p:spTree>
      <p:nvGrpSpPr>
        <p:cNvPr id="1" name=""/>
        <p:cNvGrpSpPr/>
        <p:nvPr/>
      </p:nvGrpSpPr>
      <p:grpSpPr>
        <a:xfrm>
          <a:off x="0" y="0"/>
          <a:ext cx="0" cy="0"/>
          <a:chOff x="0" y="0"/>
          <a:chExt cx="0" cy="0"/>
        </a:xfrm>
      </p:grpSpPr>
      <p:grpSp>
        <p:nvGrpSpPr>
          <p:cNvPr id="26" name="Group 26"/>
          <p:cNvGrpSpPr/>
          <p:nvPr/>
        </p:nvGrpSpPr>
        <p:grpSpPr>
          <a:xfrm>
            <a:off x="0" y="0"/>
            <a:ext cx="630133" cy="10287000"/>
            <a:chOff x="0" y="0"/>
            <a:chExt cx="165961" cy="2709333"/>
          </a:xfrm>
        </p:grpSpPr>
        <p:sp>
          <p:nvSpPr>
            <p:cNvPr id="27" name="Freeform 27"/>
            <p:cNvSpPr/>
            <p:nvPr/>
          </p:nvSpPr>
          <p:spPr>
            <a:xfrm>
              <a:off x="0" y="0"/>
              <a:ext cx="165961" cy="2709333"/>
            </a:xfrm>
            <a:custGeom>
              <a:avLst/>
              <a:gdLst/>
              <a:ahLst/>
              <a:cxnLst/>
              <a:rect l="l" t="t" r="r" b="b"/>
              <a:pathLst>
                <a:path w="165961" h="2709333">
                  <a:moveTo>
                    <a:pt x="0" y="0"/>
                  </a:moveTo>
                  <a:lnTo>
                    <a:pt x="165961" y="0"/>
                  </a:lnTo>
                  <a:lnTo>
                    <a:pt x="165961" y="2709333"/>
                  </a:lnTo>
                  <a:lnTo>
                    <a:pt x="0" y="2709333"/>
                  </a:lnTo>
                  <a:close/>
                </a:path>
              </a:pathLst>
            </a:custGeom>
            <a:solidFill>
              <a:srgbClr val="816456"/>
            </a:solidFill>
          </p:spPr>
        </p:sp>
        <p:sp>
          <p:nvSpPr>
            <p:cNvPr id="28" name="TextBox 28"/>
            <p:cNvSpPr txBox="1"/>
            <p:nvPr/>
          </p:nvSpPr>
          <p:spPr>
            <a:xfrm>
              <a:off x="0" y="-66675"/>
              <a:ext cx="812800" cy="879475"/>
            </a:xfrm>
            <a:prstGeom prst="rect">
              <a:avLst/>
            </a:prstGeom>
          </p:spPr>
          <p:txBody>
            <a:bodyPr lIns="50800" tIns="50800" rIns="50800" bIns="50800" rtlCol="0" anchor="ctr"/>
            <a:lstStyle/>
            <a:p>
              <a:pPr marL="0" marR="0" lvl="0" indent="0" algn="ctr" defTabSz="914400" rtl="0" eaLnBrk="1" fontAlgn="auto" latinLnBrk="0" hangingPunct="1">
                <a:lnSpc>
                  <a:spcPts val="34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1" name="Google Shape;3883;p48">
            <a:extLst>
              <a:ext uri="{FF2B5EF4-FFF2-40B4-BE49-F238E27FC236}">
                <a16:creationId xmlns:a16="http://schemas.microsoft.com/office/drawing/2014/main" id="{74174009-A95E-41C3-98A1-63FA2F66E867}"/>
              </a:ext>
            </a:extLst>
          </p:cNvPr>
          <p:cNvGrpSpPr/>
          <p:nvPr/>
        </p:nvGrpSpPr>
        <p:grpSpPr>
          <a:xfrm rot="20266632">
            <a:off x="1107460" y="504613"/>
            <a:ext cx="1086246" cy="1561440"/>
            <a:chOff x="7415709" y="1767642"/>
            <a:chExt cx="463722" cy="1072159"/>
          </a:xfrm>
          <a:solidFill>
            <a:srgbClr val="FF9C6F"/>
          </a:solidFill>
        </p:grpSpPr>
        <p:sp>
          <p:nvSpPr>
            <p:cNvPr id="32" name="Google Shape;3884;p48">
              <a:extLst>
                <a:ext uri="{FF2B5EF4-FFF2-40B4-BE49-F238E27FC236}">
                  <a16:creationId xmlns:a16="http://schemas.microsoft.com/office/drawing/2014/main" id="{54D84DB2-3137-415A-8103-2AA9545F0F82}"/>
                </a:ext>
              </a:extLst>
            </p:cNvPr>
            <p:cNvSpPr/>
            <p:nvPr/>
          </p:nvSpPr>
          <p:spPr>
            <a:xfrm rot="-4811423">
              <a:off x="7257974" y="2012218"/>
              <a:ext cx="779193" cy="335879"/>
            </a:xfrm>
            <a:custGeom>
              <a:avLst/>
              <a:gdLst/>
              <a:ahLst/>
              <a:cxnLst/>
              <a:rect l="l" t="t" r="r" b="b"/>
              <a:pathLst>
                <a:path w="14187" h="6116" extrusionOk="0">
                  <a:moveTo>
                    <a:pt x="13560" y="1"/>
                  </a:moveTo>
                  <a:cubicBezTo>
                    <a:pt x="10327" y="552"/>
                    <a:pt x="7069" y="1204"/>
                    <a:pt x="3835" y="1805"/>
                  </a:cubicBezTo>
                  <a:cubicBezTo>
                    <a:pt x="2557" y="2056"/>
                    <a:pt x="1254" y="2206"/>
                    <a:pt x="1" y="2557"/>
                  </a:cubicBezTo>
                  <a:cubicBezTo>
                    <a:pt x="402" y="3259"/>
                    <a:pt x="677" y="4036"/>
                    <a:pt x="1154" y="4687"/>
                  </a:cubicBezTo>
                  <a:cubicBezTo>
                    <a:pt x="5439" y="5139"/>
                    <a:pt x="9750" y="5640"/>
                    <a:pt x="14036" y="6116"/>
                  </a:cubicBezTo>
                  <a:cubicBezTo>
                    <a:pt x="14086" y="6066"/>
                    <a:pt x="14161" y="6016"/>
                    <a:pt x="14186" y="5991"/>
                  </a:cubicBezTo>
                  <a:cubicBezTo>
                    <a:pt x="14086" y="5038"/>
                    <a:pt x="14011" y="4111"/>
                    <a:pt x="13936" y="3159"/>
                  </a:cubicBezTo>
                  <a:cubicBezTo>
                    <a:pt x="13785" y="2106"/>
                    <a:pt x="13785" y="1028"/>
                    <a:pt x="13560" y="1"/>
                  </a:cubicBezTo>
                  <a:close/>
                </a:path>
              </a:pathLst>
            </a:custGeom>
            <a:grpFill/>
            <a:ln w="38100">
              <a:solidFill>
                <a:srgbClr val="4C393B"/>
              </a:solidFill>
            </a:ln>
          </p:spPr>
          <p:txBody>
            <a:bodyPr spcFirstLastPara="1" wrap="square" lIns="91425" tIns="91425" rIns="91425" bIns="91425" anchor="ctr" anchorCtr="0">
              <a:noAutofit/>
            </a:bodyPr>
            <a:lstStyle/>
            <a:p>
              <a:pPr>
                <a:buClr>
                  <a:srgbClr val="000000"/>
                </a:buClr>
                <a:buFont typeface="Arial"/>
                <a:buNone/>
              </a:pPr>
              <a:endParaRPr sz="1400" kern="0">
                <a:solidFill>
                  <a:srgbClr val="FF9C6F"/>
                </a:solidFill>
                <a:latin typeface="Arial"/>
                <a:cs typeface="Arial"/>
                <a:sym typeface="Arial"/>
              </a:endParaRPr>
            </a:p>
          </p:txBody>
        </p:sp>
        <p:sp>
          <p:nvSpPr>
            <p:cNvPr id="33" name="Google Shape;3885;p48">
              <a:extLst>
                <a:ext uri="{FF2B5EF4-FFF2-40B4-BE49-F238E27FC236}">
                  <a16:creationId xmlns:a16="http://schemas.microsoft.com/office/drawing/2014/main" id="{F3653F43-9A08-4AF6-ABB9-951834146D1D}"/>
                </a:ext>
              </a:extLst>
            </p:cNvPr>
            <p:cNvSpPr/>
            <p:nvPr/>
          </p:nvSpPr>
          <p:spPr>
            <a:xfrm rot="233779">
              <a:off x="7503479" y="2645873"/>
              <a:ext cx="211992" cy="186941"/>
            </a:xfrm>
            <a:custGeom>
              <a:avLst/>
              <a:gdLst/>
              <a:ahLst/>
              <a:cxnLst/>
              <a:rect l="l" t="t" r="r" b="b"/>
              <a:pathLst>
                <a:path w="5791" h="5106" extrusionOk="0">
                  <a:moveTo>
                    <a:pt x="2930" y="1"/>
                  </a:moveTo>
                  <a:cubicBezTo>
                    <a:pt x="2704" y="1"/>
                    <a:pt x="2477" y="26"/>
                    <a:pt x="2257" y="71"/>
                  </a:cubicBezTo>
                  <a:cubicBezTo>
                    <a:pt x="1430" y="297"/>
                    <a:pt x="753" y="898"/>
                    <a:pt x="502" y="1700"/>
                  </a:cubicBezTo>
                  <a:cubicBezTo>
                    <a:pt x="1" y="2978"/>
                    <a:pt x="803" y="4557"/>
                    <a:pt x="2106" y="4983"/>
                  </a:cubicBezTo>
                  <a:cubicBezTo>
                    <a:pt x="2355" y="5066"/>
                    <a:pt x="2616" y="5106"/>
                    <a:pt x="2876" y="5106"/>
                  </a:cubicBezTo>
                  <a:cubicBezTo>
                    <a:pt x="3715" y="5106"/>
                    <a:pt x="4554" y="4695"/>
                    <a:pt x="5014" y="4006"/>
                  </a:cubicBezTo>
                  <a:cubicBezTo>
                    <a:pt x="5790" y="2903"/>
                    <a:pt x="5515" y="1199"/>
                    <a:pt x="4387" y="447"/>
                  </a:cubicBezTo>
                  <a:cubicBezTo>
                    <a:pt x="3968" y="132"/>
                    <a:pt x="3451" y="1"/>
                    <a:pt x="2930" y="1"/>
                  </a:cubicBezTo>
                  <a:close/>
                </a:path>
              </a:pathLst>
            </a:custGeom>
            <a:grpFill/>
            <a:ln w="38100">
              <a:solidFill>
                <a:srgbClr val="4C393B"/>
              </a:solidFill>
            </a:ln>
          </p:spPr>
          <p:txBody>
            <a:bodyPr spcFirstLastPara="1" wrap="square" lIns="91425" tIns="91425" rIns="91425" bIns="91425" anchor="ctr" anchorCtr="0">
              <a:noAutofit/>
            </a:bodyPr>
            <a:lstStyle/>
            <a:p>
              <a:pPr>
                <a:buClr>
                  <a:srgbClr val="000000"/>
                </a:buClr>
                <a:buFont typeface="Arial"/>
                <a:buNone/>
              </a:pPr>
              <a:endParaRPr sz="1400" kern="0">
                <a:solidFill>
                  <a:srgbClr val="FF9C6F"/>
                </a:solidFill>
                <a:latin typeface="Arial"/>
                <a:cs typeface="Arial"/>
                <a:sym typeface="Arial"/>
              </a:endParaRPr>
            </a:p>
          </p:txBody>
        </p:sp>
      </p:grpSp>
      <p:cxnSp>
        <p:nvCxnSpPr>
          <p:cNvPr id="35" name="Straight Connector 34">
            <a:extLst>
              <a:ext uri="{FF2B5EF4-FFF2-40B4-BE49-F238E27FC236}">
                <a16:creationId xmlns:a16="http://schemas.microsoft.com/office/drawing/2014/main" id="{48C75218-5208-4856-947F-2BD9927F950D}"/>
              </a:ext>
            </a:extLst>
          </p:cNvPr>
          <p:cNvCxnSpPr/>
          <p:nvPr/>
        </p:nvCxnSpPr>
        <p:spPr>
          <a:xfrm flipH="1">
            <a:off x="13675983" y="7124700"/>
            <a:ext cx="4993017" cy="3657600"/>
          </a:xfrm>
          <a:prstGeom prst="line">
            <a:avLst/>
          </a:prstGeom>
          <a:ln w="28575">
            <a:solidFill>
              <a:srgbClr val="816456"/>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974880B9-EBE3-4ACF-A823-061151207E0C}"/>
              </a:ext>
            </a:extLst>
          </p:cNvPr>
          <p:cNvCxnSpPr/>
          <p:nvPr/>
        </p:nvCxnSpPr>
        <p:spPr>
          <a:xfrm flipH="1">
            <a:off x="13923289" y="7425813"/>
            <a:ext cx="4993017" cy="3657600"/>
          </a:xfrm>
          <a:prstGeom prst="line">
            <a:avLst/>
          </a:prstGeom>
          <a:ln w="28575">
            <a:solidFill>
              <a:srgbClr val="816456"/>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ECFEDB67-A4A7-4E26-A569-1E7863BAB25F}"/>
              </a:ext>
            </a:extLst>
          </p:cNvPr>
          <p:cNvCxnSpPr/>
          <p:nvPr/>
        </p:nvCxnSpPr>
        <p:spPr>
          <a:xfrm flipH="1">
            <a:off x="13923289" y="7962900"/>
            <a:ext cx="4993017" cy="3657600"/>
          </a:xfrm>
          <a:prstGeom prst="line">
            <a:avLst/>
          </a:prstGeom>
          <a:ln w="28575">
            <a:solidFill>
              <a:srgbClr val="816456"/>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5793934E-728F-4146-8245-E8AB0E1C5BE8}"/>
              </a:ext>
            </a:extLst>
          </p:cNvPr>
          <p:cNvCxnSpPr/>
          <p:nvPr/>
        </p:nvCxnSpPr>
        <p:spPr>
          <a:xfrm flipH="1">
            <a:off x="14249400" y="8267700"/>
            <a:ext cx="4993017" cy="3657600"/>
          </a:xfrm>
          <a:prstGeom prst="line">
            <a:avLst/>
          </a:prstGeom>
          <a:ln w="28575">
            <a:solidFill>
              <a:srgbClr val="816456"/>
            </a:solidFill>
          </a:ln>
        </p:spPr>
        <p:style>
          <a:lnRef idx="1">
            <a:schemeClr val="accent1"/>
          </a:lnRef>
          <a:fillRef idx="0">
            <a:schemeClr val="accent1"/>
          </a:fillRef>
          <a:effectRef idx="0">
            <a:schemeClr val="accent1"/>
          </a:effectRef>
          <a:fontRef idx="minor">
            <a:schemeClr val="tx1"/>
          </a:fontRef>
        </p:style>
      </p:cxnSp>
      <p:pic>
        <p:nvPicPr>
          <p:cNvPr id="47" name="Picture 14">
            <a:extLst>
              <a:ext uri="{FF2B5EF4-FFF2-40B4-BE49-F238E27FC236}">
                <a16:creationId xmlns:a16="http://schemas.microsoft.com/office/drawing/2014/main" id="{8CE96899-AFF4-4F6D-B6BE-50DBA8B72E5B}"/>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15867995" y="0"/>
            <a:ext cx="2420005" cy="3039253"/>
          </a:xfrm>
          <a:prstGeom prst="rect">
            <a:avLst/>
          </a:prstGeom>
        </p:spPr>
      </p:pic>
      <p:sp>
        <p:nvSpPr>
          <p:cNvPr id="52" name="TextBox 51">
            <a:extLst>
              <a:ext uri="{FF2B5EF4-FFF2-40B4-BE49-F238E27FC236}">
                <a16:creationId xmlns:a16="http://schemas.microsoft.com/office/drawing/2014/main" id="{105CC397-7D9E-4E70-99C0-6B17F18A10CE}"/>
              </a:ext>
            </a:extLst>
          </p:cNvPr>
          <p:cNvSpPr txBox="1"/>
          <p:nvPr/>
        </p:nvSpPr>
        <p:spPr>
          <a:xfrm>
            <a:off x="1756118" y="718414"/>
            <a:ext cx="14937626" cy="1998176"/>
          </a:xfrm>
          <a:prstGeom prst="rect">
            <a:avLst/>
          </a:prstGeom>
          <a:noFill/>
        </p:spPr>
        <p:txBody>
          <a:bodyPr wrap="square">
            <a:spAutoFit/>
          </a:bodyPr>
          <a:lstStyle/>
          <a:p>
            <a:pPr algn="ctr">
              <a:lnSpc>
                <a:spcPct val="150000"/>
              </a:lnSpc>
            </a:pPr>
            <a:r>
              <a:rPr lang="en-US" sz="4400" b="1" i="1" dirty="0">
                <a:solidFill>
                  <a:srgbClr val="4C393B"/>
                </a:solidFill>
                <a:latin typeface="Arial" panose="020B0604020202020204" pitchFamily="34" charset="0"/>
                <a:cs typeface="Arial" panose="020B0604020202020204" pitchFamily="34" charset="0"/>
              </a:rPr>
              <a:t>Sai lầm hay gặp khi nhận định về việc duy trì chuyển động của vật. </a:t>
            </a:r>
          </a:p>
        </p:txBody>
      </p:sp>
      <p:grpSp>
        <p:nvGrpSpPr>
          <p:cNvPr id="53" name="Group 2">
            <a:extLst>
              <a:ext uri="{FF2B5EF4-FFF2-40B4-BE49-F238E27FC236}">
                <a16:creationId xmlns:a16="http://schemas.microsoft.com/office/drawing/2014/main" id="{7944CE3D-6D1B-4C60-B705-D163DF8AD97B}"/>
              </a:ext>
            </a:extLst>
          </p:cNvPr>
          <p:cNvGrpSpPr/>
          <p:nvPr/>
        </p:nvGrpSpPr>
        <p:grpSpPr>
          <a:xfrm>
            <a:off x="0" y="4548374"/>
            <a:ext cx="18288000" cy="2948048"/>
            <a:chOff x="0" y="0"/>
            <a:chExt cx="4816593" cy="776441"/>
          </a:xfrm>
        </p:grpSpPr>
        <p:sp>
          <p:nvSpPr>
            <p:cNvPr id="54" name="Freeform 3">
              <a:extLst>
                <a:ext uri="{FF2B5EF4-FFF2-40B4-BE49-F238E27FC236}">
                  <a16:creationId xmlns:a16="http://schemas.microsoft.com/office/drawing/2014/main" id="{AB02D0DB-85EE-4512-A3E5-9A387DEF3A98}"/>
                </a:ext>
              </a:extLst>
            </p:cNvPr>
            <p:cNvSpPr/>
            <p:nvPr/>
          </p:nvSpPr>
          <p:spPr>
            <a:xfrm>
              <a:off x="0" y="0"/>
              <a:ext cx="4816592" cy="776441"/>
            </a:xfrm>
            <a:custGeom>
              <a:avLst/>
              <a:gdLst/>
              <a:ahLst/>
              <a:cxnLst/>
              <a:rect l="l" t="t" r="r" b="b"/>
              <a:pathLst>
                <a:path w="4816592" h="776441">
                  <a:moveTo>
                    <a:pt x="0" y="0"/>
                  </a:moveTo>
                  <a:lnTo>
                    <a:pt x="4816592" y="0"/>
                  </a:lnTo>
                  <a:lnTo>
                    <a:pt x="4816592" y="776441"/>
                  </a:lnTo>
                  <a:lnTo>
                    <a:pt x="0" y="776441"/>
                  </a:lnTo>
                  <a:close/>
                </a:path>
              </a:pathLst>
            </a:custGeom>
            <a:solidFill>
              <a:srgbClr val="816456"/>
            </a:solidFill>
          </p:spPr>
        </p:sp>
        <p:sp>
          <p:nvSpPr>
            <p:cNvPr id="55" name="TextBox 4">
              <a:extLst>
                <a:ext uri="{FF2B5EF4-FFF2-40B4-BE49-F238E27FC236}">
                  <a16:creationId xmlns:a16="http://schemas.microsoft.com/office/drawing/2014/main" id="{FFC3BE14-9D82-4596-A5EA-826951BA9AD1}"/>
                </a:ext>
              </a:extLst>
            </p:cNvPr>
            <p:cNvSpPr txBox="1"/>
            <p:nvPr/>
          </p:nvSpPr>
          <p:spPr>
            <a:xfrm>
              <a:off x="0" y="-76200"/>
              <a:ext cx="812800" cy="889000"/>
            </a:xfrm>
            <a:prstGeom prst="rect">
              <a:avLst/>
            </a:prstGeom>
          </p:spPr>
          <p:txBody>
            <a:bodyPr lIns="50800" tIns="50800" rIns="50800" bIns="50800" rtlCol="0" anchor="ctr"/>
            <a:lstStyle/>
            <a:p>
              <a:pPr algn="ctr">
                <a:lnSpc>
                  <a:spcPts val="3500"/>
                </a:lnSpc>
              </a:pPr>
              <a:endParaRPr/>
            </a:p>
          </p:txBody>
        </p:sp>
      </p:grpSp>
      <p:sp>
        <p:nvSpPr>
          <p:cNvPr id="62" name="Rectangle: Rounded Corners 61">
            <a:extLst>
              <a:ext uri="{FF2B5EF4-FFF2-40B4-BE49-F238E27FC236}">
                <a16:creationId xmlns:a16="http://schemas.microsoft.com/office/drawing/2014/main" id="{E11F1A68-547D-4845-B734-66C0CC3D562B}"/>
              </a:ext>
            </a:extLst>
          </p:cNvPr>
          <p:cNvSpPr/>
          <p:nvPr/>
        </p:nvSpPr>
        <p:spPr>
          <a:xfrm>
            <a:off x="1088788" y="3124201"/>
            <a:ext cx="5874068" cy="4358889"/>
          </a:xfrm>
          <a:prstGeom prst="roundRect">
            <a:avLst/>
          </a:prstGeom>
          <a:solidFill>
            <a:schemeClr val="bg1"/>
          </a:solidFill>
          <a:ln w="38100">
            <a:solidFill>
              <a:srgbClr val="4C39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90170" lvl="0" indent="0" algn="just" defTabSz="914400" rtl="0" eaLnBrk="1" fontAlgn="auto" latinLnBrk="0" hangingPunct="1">
              <a:lnSpc>
                <a:spcPct val="150000"/>
              </a:lnSpc>
              <a:spcBef>
                <a:spcPts val="300"/>
              </a:spcBef>
              <a:spcAft>
                <a:spcPts val="300"/>
              </a:spcAft>
              <a:buClrTx/>
              <a:buSzTx/>
              <a:buFontTx/>
              <a:buNone/>
              <a:tabLst/>
              <a:defRPr/>
            </a:pPr>
            <a:r>
              <a:rPr kumimoji="0" lang="en-US" sz="3200" b="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Khi tay </a:t>
            </a:r>
            <a:r>
              <a:rPr kumimoji="0" lang="en-US" sz="3200" b="1" i="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dừng tác dụng lực </a:t>
            </a:r>
            <a:r>
              <a:rPr kumimoji="0" lang="en-US" sz="3200" b="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thì xe chuyển động chậm dần </a:t>
            </a:r>
            <a:r>
              <a:rPr kumimoji="0" lang="en-US" sz="3200" b="0" i="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(do lực ma sát cản trở chuyển động của xe làm xe giảm tốc độ rồi dừng lại). </a:t>
            </a:r>
          </a:p>
        </p:txBody>
      </p:sp>
      <p:sp>
        <p:nvSpPr>
          <p:cNvPr id="69" name="Rectangle: Rounded Corners 68">
            <a:extLst>
              <a:ext uri="{FF2B5EF4-FFF2-40B4-BE49-F238E27FC236}">
                <a16:creationId xmlns:a16="http://schemas.microsoft.com/office/drawing/2014/main" id="{B221EE9C-46F8-429D-A7DA-8682B50C76EE}"/>
              </a:ext>
            </a:extLst>
          </p:cNvPr>
          <p:cNvSpPr/>
          <p:nvPr/>
        </p:nvSpPr>
        <p:spPr>
          <a:xfrm>
            <a:off x="7421511" y="3181473"/>
            <a:ext cx="8608529" cy="4334122"/>
          </a:xfrm>
          <a:prstGeom prst="roundRect">
            <a:avLst/>
          </a:prstGeom>
          <a:solidFill>
            <a:schemeClr val="bg1"/>
          </a:solidFill>
          <a:ln w="38100">
            <a:solidFill>
              <a:srgbClr val="4C39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kumimoji="0" lang="en-US" sz="3200" b="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Khi tay </a:t>
            </a:r>
            <a:r>
              <a:rPr kumimoji="0" lang="en-US" sz="3200" b="1" i="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dừng tác dụng lực </a:t>
            </a:r>
            <a:r>
              <a:rPr kumimoji="0" lang="en-US" sz="3200" b="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vào xe đồng thời giả sử nếu có thể bôi trơn các trục bánh xe và </a:t>
            </a:r>
            <a:r>
              <a:rPr kumimoji="0" lang="en-US" sz="3200" b="1" i="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mặt sàn rất nhẵn </a:t>
            </a:r>
            <a:r>
              <a:rPr kumimoji="0" lang="en-US" sz="3200" b="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(không có lực ma sát tác dụng vào xe) thì ta có thể dừng đẩy mà xe vẫn tiếp tục di chuyển với tốc độ cũ. </a:t>
            </a:r>
            <a:endParaRPr lang="en-US" sz="3200" dirty="0">
              <a:latin typeface="Arial" panose="020B0604020202020204" pitchFamily="34" charset="0"/>
              <a:cs typeface="Arial" panose="020B0604020202020204" pitchFamily="34" charset="0"/>
            </a:endParaRPr>
          </a:p>
        </p:txBody>
      </p:sp>
      <p:grpSp>
        <p:nvGrpSpPr>
          <p:cNvPr id="78" name="Group 77">
            <a:extLst>
              <a:ext uri="{FF2B5EF4-FFF2-40B4-BE49-F238E27FC236}">
                <a16:creationId xmlns:a16="http://schemas.microsoft.com/office/drawing/2014/main" id="{2623D30E-80AB-44CB-8E12-C0CC9EFD67C7}"/>
              </a:ext>
            </a:extLst>
          </p:cNvPr>
          <p:cNvGrpSpPr/>
          <p:nvPr/>
        </p:nvGrpSpPr>
        <p:grpSpPr>
          <a:xfrm>
            <a:off x="16609156" y="3757667"/>
            <a:ext cx="1319480" cy="1319480"/>
            <a:chOff x="15530203" y="3924271"/>
            <a:chExt cx="1319480" cy="1319480"/>
          </a:xfrm>
        </p:grpSpPr>
        <p:pic>
          <p:nvPicPr>
            <p:cNvPr id="70" name="Picture 5">
              <a:extLst>
                <a:ext uri="{FF2B5EF4-FFF2-40B4-BE49-F238E27FC236}">
                  <a16:creationId xmlns:a16="http://schemas.microsoft.com/office/drawing/2014/main" id="{CF489C7B-C707-4C31-9CD6-CC2C4635D206}"/>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530203" y="3924271"/>
              <a:ext cx="1319480" cy="1319480"/>
            </a:xfrm>
            <a:prstGeom prst="rect">
              <a:avLst/>
            </a:prstGeom>
          </p:spPr>
        </p:pic>
        <p:pic>
          <p:nvPicPr>
            <p:cNvPr id="71" name="Picture 18">
              <a:extLst>
                <a:ext uri="{FF2B5EF4-FFF2-40B4-BE49-F238E27FC236}">
                  <a16:creationId xmlns:a16="http://schemas.microsoft.com/office/drawing/2014/main" id="{EB5081BB-8798-4993-ADDE-295824A6A5B9}"/>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5578850" y="3972918"/>
              <a:ext cx="1222186" cy="1222186"/>
            </a:xfrm>
            <a:prstGeom prst="rect">
              <a:avLst/>
            </a:prstGeom>
          </p:spPr>
        </p:pic>
        <p:pic>
          <p:nvPicPr>
            <p:cNvPr id="72" name="Picture 19">
              <a:extLst>
                <a:ext uri="{FF2B5EF4-FFF2-40B4-BE49-F238E27FC236}">
                  <a16:creationId xmlns:a16="http://schemas.microsoft.com/office/drawing/2014/main" id="{BD211016-13F4-4713-AC7F-B0E1A5C149F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flipH="1">
              <a:off x="15918313" y="4377573"/>
              <a:ext cx="543258" cy="412876"/>
            </a:xfrm>
            <a:prstGeom prst="rect">
              <a:avLst/>
            </a:prstGeom>
          </p:spPr>
        </p:pic>
      </p:grpSp>
      <p:pic>
        <p:nvPicPr>
          <p:cNvPr id="73" name="Picture 2" descr="Vẽ Mũi tên Clip nghệ thuật - vòng mũi tên png tải về - Miễn phí trong suốt  Dòng Nghệ Thuật png Tải về.">
            <a:extLst>
              <a:ext uri="{FF2B5EF4-FFF2-40B4-BE49-F238E27FC236}">
                <a16:creationId xmlns:a16="http://schemas.microsoft.com/office/drawing/2014/main" id="{32A3BDCE-6239-4F5C-AB82-548886FCF8F9}"/>
              </a:ext>
            </a:extLst>
          </p:cNvPr>
          <p:cNvPicPr>
            <a:picLocks noChangeAspect="1" noChangeArrowheads="1"/>
          </p:cNvPicPr>
          <p:nvPr/>
        </p:nvPicPr>
        <p:blipFill>
          <a:blip r:embed="rId11" cstate="print">
            <a:duotone>
              <a:schemeClr val="accent6">
                <a:shade val="45000"/>
                <a:satMod val="135000"/>
              </a:schemeClr>
              <a:prstClr val="white"/>
            </a:duotone>
            <a:extLst>
              <a:ext uri="{BEBA8EAE-BF5A-486C-A8C5-ECC9F3942E4B}">
                <a14:imgProps xmlns:a14="http://schemas.microsoft.com/office/drawing/2010/main">
                  <a14:imgLayer r:embed="rId12">
                    <a14:imgEffect>
                      <a14:backgroundRemoval t="694" b="95556" l="10000" r="90000">
                        <a14:foregroundMark x1="77667" y1="95694" x2="77667" y2="95694"/>
                        <a14:foregroundMark x1="14444" y1="5556" x2="14444" y2="5556"/>
                        <a14:foregroundMark x1="35778" y1="3056" x2="35778" y2="3056"/>
                        <a14:foregroundMark x1="30889" y1="694" x2="30889" y2="694"/>
                      </a14:backgroundRemoval>
                    </a14:imgEffect>
                  </a14:imgLayer>
                </a14:imgProps>
              </a:ext>
              <a:ext uri="{28A0092B-C50C-407E-A947-70E740481C1C}">
                <a14:useLocalDpi xmlns:a14="http://schemas.microsoft.com/office/drawing/2010/main" val="0"/>
              </a:ext>
            </a:extLst>
          </a:blip>
          <a:srcRect/>
          <a:stretch>
            <a:fillRect/>
          </a:stretch>
        </p:blipFill>
        <p:spPr bwMode="auto">
          <a:xfrm rot="17036074" flipH="1">
            <a:off x="736680" y="7804671"/>
            <a:ext cx="1697301" cy="1357841"/>
          </a:xfrm>
          <a:prstGeom prst="rect">
            <a:avLst/>
          </a:prstGeom>
          <a:noFill/>
          <a:extLst>
            <a:ext uri="{909E8E84-426E-40DD-AFC4-6F175D3DCCD1}">
              <a14:hiddenFill xmlns:a14="http://schemas.microsoft.com/office/drawing/2010/main">
                <a:solidFill>
                  <a:srgbClr val="FFFFFF"/>
                </a:solidFill>
              </a14:hiddenFill>
            </a:ext>
          </a:extLst>
        </p:spPr>
      </p:pic>
      <p:sp>
        <p:nvSpPr>
          <p:cNvPr id="75" name="TextBox 74">
            <a:extLst>
              <a:ext uri="{FF2B5EF4-FFF2-40B4-BE49-F238E27FC236}">
                <a16:creationId xmlns:a16="http://schemas.microsoft.com/office/drawing/2014/main" id="{30DB1012-779B-4441-94E5-8C12C83BD1AD}"/>
              </a:ext>
            </a:extLst>
          </p:cNvPr>
          <p:cNvSpPr txBox="1"/>
          <p:nvPr/>
        </p:nvSpPr>
        <p:spPr>
          <a:xfrm>
            <a:off x="2198670" y="7772412"/>
            <a:ext cx="12724671" cy="2217082"/>
          </a:xfrm>
          <a:prstGeom prst="rect">
            <a:avLst/>
          </a:prstGeom>
          <a:noFill/>
        </p:spPr>
        <p:txBody>
          <a:bodyPr wrap="square">
            <a:spAutoFit/>
          </a:bodyPr>
          <a:lstStyle/>
          <a:p>
            <a:pPr algn="just">
              <a:lnSpc>
                <a:spcPct val="150000"/>
              </a:lnSpc>
            </a:pPr>
            <a:r>
              <a:rPr kumimoji="0" lang="en-US" sz="3200" b="1" i="1"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Khi lực đẩy xe của tay có tác dụng triệt tiêu sự cản trở của lực ma sát hoặc khi không có lực tác dụng lên xe (tay ngừng đẩy, không có ma sát) thì xe có thể duy trì tốc độ đang có. </a:t>
            </a:r>
            <a:endParaRPr lang="en-US" sz="3200" b="1" i="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65805618"/>
      </p:ext>
    </p:extLst>
  </p:cSld>
  <p:clrMapOvr>
    <a:masterClrMapping/>
  </p:clrMapOvr>
  <mc:AlternateContent xmlns:mc="http://schemas.openxmlformats.org/markup-compatibility/2006" xmlns:p15="http://schemas.microsoft.com/office/powerpoint/2012/main">
    <mc:Choice Requires="p15">
      <p:transition spd="slow">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fade">
                                      <p:cBhvr>
                                        <p:cTn id="7" dur="500"/>
                                        <p:tgtEl>
                                          <p:spTgt spid="62"/>
                                        </p:tgtEl>
                                      </p:cBhvr>
                                    </p:animEffect>
                                    <p:anim calcmode="lin" valueType="num">
                                      <p:cBhvr>
                                        <p:cTn id="8" dur="500" fill="hold"/>
                                        <p:tgtEl>
                                          <p:spTgt spid="62"/>
                                        </p:tgtEl>
                                        <p:attrNameLst>
                                          <p:attrName>ppt_x</p:attrName>
                                        </p:attrNameLst>
                                      </p:cBhvr>
                                      <p:tavLst>
                                        <p:tav tm="0">
                                          <p:val>
                                            <p:strVal val="#ppt_x"/>
                                          </p:val>
                                        </p:tav>
                                        <p:tav tm="100000">
                                          <p:val>
                                            <p:strVal val="#ppt_x"/>
                                          </p:val>
                                        </p:tav>
                                      </p:tavLst>
                                    </p:anim>
                                    <p:anim calcmode="lin" valueType="num">
                                      <p:cBhvr>
                                        <p:cTn id="9" dur="500" fill="hold"/>
                                        <p:tgtEl>
                                          <p:spTgt spid="6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9"/>
                                        </p:tgtEl>
                                        <p:attrNameLst>
                                          <p:attrName>style.visibility</p:attrName>
                                        </p:attrNameLst>
                                      </p:cBhvr>
                                      <p:to>
                                        <p:strVal val="visible"/>
                                      </p:to>
                                    </p:set>
                                    <p:animEffect transition="in" filter="fade">
                                      <p:cBhvr>
                                        <p:cTn id="14" dur="500"/>
                                        <p:tgtEl>
                                          <p:spTgt spid="69"/>
                                        </p:tgtEl>
                                      </p:cBhvr>
                                    </p:animEffect>
                                    <p:anim calcmode="lin" valueType="num">
                                      <p:cBhvr>
                                        <p:cTn id="15" dur="500" fill="hold"/>
                                        <p:tgtEl>
                                          <p:spTgt spid="69"/>
                                        </p:tgtEl>
                                        <p:attrNameLst>
                                          <p:attrName>ppt_x</p:attrName>
                                        </p:attrNameLst>
                                      </p:cBhvr>
                                      <p:tavLst>
                                        <p:tav tm="0">
                                          <p:val>
                                            <p:strVal val="#ppt_x"/>
                                          </p:val>
                                        </p:tav>
                                        <p:tav tm="100000">
                                          <p:val>
                                            <p:strVal val="#ppt_x"/>
                                          </p:val>
                                        </p:tav>
                                      </p:tavLst>
                                    </p:anim>
                                    <p:anim calcmode="lin" valueType="num">
                                      <p:cBhvr>
                                        <p:cTn id="16" dur="500" fill="hold"/>
                                        <p:tgtEl>
                                          <p:spTgt spid="6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37" presetClass="entr" presetSubtype="0" fill="hold" grpId="0" nodeType="clickEffect">
                                  <p:stCondLst>
                                    <p:cond delay="0"/>
                                  </p:stCondLst>
                                  <p:childTnLst>
                                    <p:set>
                                      <p:cBhvr>
                                        <p:cTn id="20" dur="1" fill="hold">
                                          <p:stCondLst>
                                            <p:cond delay="0"/>
                                          </p:stCondLst>
                                        </p:cTn>
                                        <p:tgtEl>
                                          <p:spTgt spid="75"/>
                                        </p:tgtEl>
                                        <p:attrNameLst>
                                          <p:attrName>style.visibility</p:attrName>
                                        </p:attrNameLst>
                                      </p:cBhvr>
                                      <p:to>
                                        <p:strVal val="visible"/>
                                      </p:to>
                                    </p:set>
                                    <p:animEffect transition="in" filter="fade">
                                      <p:cBhvr>
                                        <p:cTn id="21" dur="1000"/>
                                        <p:tgtEl>
                                          <p:spTgt spid="75"/>
                                        </p:tgtEl>
                                      </p:cBhvr>
                                    </p:animEffect>
                                    <p:anim calcmode="lin" valueType="num">
                                      <p:cBhvr>
                                        <p:cTn id="22" dur="1000" fill="hold"/>
                                        <p:tgtEl>
                                          <p:spTgt spid="75"/>
                                        </p:tgtEl>
                                        <p:attrNameLst>
                                          <p:attrName>ppt_x</p:attrName>
                                        </p:attrNameLst>
                                      </p:cBhvr>
                                      <p:tavLst>
                                        <p:tav tm="0">
                                          <p:val>
                                            <p:strVal val="#ppt_x"/>
                                          </p:val>
                                        </p:tav>
                                        <p:tav tm="100000">
                                          <p:val>
                                            <p:strVal val="#ppt_x"/>
                                          </p:val>
                                        </p:tav>
                                      </p:tavLst>
                                    </p:anim>
                                    <p:anim calcmode="lin" valueType="num">
                                      <p:cBhvr>
                                        <p:cTn id="23" dur="900" decel="100000" fill="hold"/>
                                        <p:tgtEl>
                                          <p:spTgt spid="75"/>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75"/>
                                        </p:tgtEl>
                                        <p:attrNameLst>
                                          <p:attrName>ppt_y</p:attrName>
                                        </p:attrNameLst>
                                      </p:cBhvr>
                                      <p:tavLst>
                                        <p:tav tm="0">
                                          <p:val>
                                            <p:strVal val="#ppt_y-.03"/>
                                          </p:val>
                                        </p:tav>
                                        <p:tav tm="100000">
                                          <p:val>
                                            <p:strVal val="#ppt_y"/>
                                          </p:val>
                                        </p:tav>
                                      </p:tavLst>
                                    </p:anim>
                                  </p:childTnLst>
                                </p:cTn>
                              </p:par>
                              <p:par>
                                <p:cTn id="25" presetID="22" presetClass="entr" presetSubtype="8" fill="hold" nodeType="withEffect">
                                  <p:stCondLst>
                                    <p:cond delay="0"/>
                                  </p:stCondLst>
                                  <p:childTnLst>
                                    <p:set>
                                      <p:cBhvr>
                                        <p:cTn id="26" dur="1" fill="hold">
                                          <p:stCondLst>
                                            <p:cond delay="0"/>
                                          </p:stCondLst>
                                        </p:cTn>
                                        <p:tgtEl>
                                          <p:spTgt spid="73"/>
                                        </p:tgtEl>
                                        <p:attrNameLst>
                                          <p:attrName>style.visibility</p:attrName>
                                        </p:attrNameLst>
                                      </p:cBhvr>
                                      <p:to>
                                        <p:strVal val="visible"/>
                                      </p:to>
                                    </p:set>
                                    <p:animEffect transition="in" filter="wipe(left)">
                                      <p:cBhvr>
                                        <p:cTn id="27"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P spid="69" grpId="0" animBg="1"/>
      <p:bldP spid="7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4EFEA"/>
        </a:solidFill>
        <a:effectLst/>
      </p:bgPr>
    </p:bg>
    <p:spTree>
      <p:nvGrpSpPr>
        <p:cNvPr id="1" name=""/>
        <p:cNvGrpSpPr/>
        <p:nvPr/>
      </p:nvGrpSpPr>
      <p:grpSpPr>
        <a:xfrm>
          <a:off x="0" y="0"/>
          <a:ext cx="0" cy="0"/>
          <a:chOff x="0" y="0"/>
          <a:chExt cx="0" cy="0"/>
        </a:xfrm>
      </p:grpSpPr>
      <p:grpSp>
        <p:nvGrpSpPr>
          <p:cNvPr id="26" name="Group 26"/>
          <p:cNvGrpSpPr/>
          <p:nvPr/>
        </p:nvGrpSpPr>
        <p:grpSpPr>
          <a:xfrm>
            <a:off x="0" y="0"/>
            <a:ext cx="630133" cy="10287000"/>
            <a:chOff x="0" y="0"/>
            <a:chExt cx="165961" cy="2709333"/>
          </a:xfrm>
        </p:grpSpPr>
        <p:sp>
          <p:nvSpPr>
            <p:cNvPr id="27" name="Freeform 27"/>
            <p:cNvSpPr/>
            <p:nvPr/>
          </p:nvSpPr>
          <p:spPr>
            <a:xfrm>
              <a:off x="0" y="0"/>
              <a:ext cx="165961" cy="2709333"/>
            </a:xfrm>
            <a:custGeom>
              <a:avLst/>
              <a:gdLst/>
              <a:ahLst/>
              <a:cxnLst/>
              <a:rect l="l" t="t" r="r" b="b"/>
              <a:pathLst>
                <a:path w="165961" h="2709333">
                  <a:moveTo>
                    <a:pt x="0" y="0"/>
                  </a:moveTo>
                  <a:lnTo>
                    <a:pt x="165961" y="0"/>
                  </a:lnTo>
                  <a:lnTo>
                    <a:pt x="165961" y="2709333"/>
                  </a:lnTo>
                  <a:lnTo>
                    <a:pt x="0" y="2709333"/>
                  </a:lnTo>
                  <a:close/>
                </a:path>
              </a:pathLst>
            </a:custGeom>
            <a:solidFill>
              <a:srgbClr val="816456"/>
            </a:solidFill>
          </p:spPr>
        </p:sp>
        <p:sp>
          <p:nvSpPr>
            <p:cNvPr id="28" name="TextBox 28"/>
            <p:cNvSpPr txBox="1"/>
            <p:nvPr/>
          </p:nvSpPr>
          <p:spPr>
            <a:xfrm>
              <a:off x="0" y="-66675"/>
              <a:ext cx="812800" cy="879475"/>
            </a:xfrm>
            <a:prstGeom prst="rect">
              <a:avLst/>
            </a:prstGeom>
          </p:spPr>
          <p:txBody>
            <a:bodyPr lIns="50800" tIns="50800" rIns="50800" bIns="50800" rtlCol="0" anchor="ctr"/>
            <a:lstStyle/>
            <a:p>
              <a:pPr marL="0" marR="0" lvl="0" indent="0" algn="ctr" defTabSz="914400" rtl="0" eaLnBrk="1" fontAlgn="auto" latinLnBrk="0" hangingPunct="1">
                <a:lnSpc>
                  <a:spcPts val="34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cxnSp>
        <p:nvCxnSpPr>
          <p:cNvPr id="35" name="Straight Connector 34">
            <a:extLst>
              <a:ext uri="{FF2B5EF4-FFF2-40B4-BE49-F238E27FC236}">
                <a16:creationId xmlns:a16="http://schemas.microsoft.com/office/drawing/2014/main" id="{48C75218-5208-4856-947F-2BD9927F950D}"/>
              </a:ext>
            </a:extLst>
          </p:cNvPr>
          <p:cNvCxnSpPr/>
          <p:nvPr/>
        </p:nvCxnSpPr>
        <p:spPr>
          <a:xfrm flipH="1">
            <a:off x="13675983" y="7124700"/>
            <a:ext cx="4993017" cy="3657600"/>
          </a:xfrm>
          <a:prstGeom prst="line">
            <a:avLst/>
          </a:prstGeom>
          <a:ln w="28575">
            <a:solidFill>
              <a:srgbClr val="4C393B"/>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974880B9-EBE3-4ACF-A823-061151207E0C}"/>
              </a:ext>
            </a:extLst>
          </p:cNvPr>
          <p:cNvCxnSpPr/>
          <p:nvPr/>
        </p:nvCxnSpPr>
        <p:spPr>
          <a:xfrm flipH="1">
            <a:off x="13923289" y="7425813"/>
            <a:ext cx="4993017" cy="3657600"/>
          </a:xfrm>
          <a:prstGeom prst="line">
            <a:avLst/>
          </a:prstGeom>
          <a:ln w="28575">
            <a:solidFill>
              <a:srgbClr val="4C393B"/>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ECFEDB67-A4A7-4E26-A569-1E7863BAB25F}"/>
              </a:ext>
            </a:extLst>
          </p:cNvPr>
          <p:cNvCxnSpPr/>
          <p:nvPr/>
        </p:nvCxnSpPr>
        <p:spPr>
          <a:xfrm flipH="1">
            <a:off x="13923289" y="7962900"/>
            <a:ext cx="4993017" cy="3657600"/>
          </a:xfrm>
          <a:prstGeom prst="line">
            <a:avLst/>
          </a:prstGeom>
          <a:ln w="28575">
            <a:solidFill>
              <a:srgbClr val="4C393B"/>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5793934E-728F-4146-8245-E8AB0E1C5BE8}"/>
              </a:ext>
            </a:extLst>
          </p:cNvPr>
          <p:cNvCxnSpPr/>
          <p:nvPr/>
        </p:nvCxnSpPr>
        <p:spPr>
          <a:xfrm flipH="1">
            <a:off x="14249400" y="8267700"/>
            <a:ext cx="4993017" cy="3657600"/>
          </a:xfrm>
          <a:prstGeom prst="line">
            <a:avLst/>
          </a:prstGeom>
          <a:ln w="28575">
            <a:solidFill>
              <a:srgbClr val="4C393B"/>
            </a:solidFill>
          </a:ln>
        </p:spPr>
        <p:style>
          <a:lnRef idx="1">
            <a:schemeClr val="accent1"/>
          </a:lnRef>
          <a:fillRef idx="0">
            <a:schemeClr val="accent1"/>
          </a:fillRef>
          <a:effectRef idx="0">
            <a:schemeClr val="accent1"/>
          </a:effectRef>
          <a:fontRef idx="minor">
            <a:schemeClr val="tx1"/>
          </a:fontRef>
        </p:style>
      </p:cxnSp>
      <p:pic>
        <p:nvPicPr>
          <p:cNvPr id="47" name="Picture 14">
            <a:extLst>
              <a:ext uri="{FF2B5EF4-FFF2-40B4-BE49-F238E27FC236}">
                <a16:creationId xmlns:a16="http://schemas.microsoft.com/office/drawing/2014/main" id="{8CE96899-AFF4-4F6D-B6BE-50DBA8B72E5B}"/>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15867995" y="0"/>
            <a:ext cx="2420005" cy="3039253"/>
          </a:xfrm>
          <a:prstGeom prst="rect">
            <a:avLst/>
          </a:prstGeom>
        </p:spPr>
      </p:pic>
      <p:pic>
        <p:nvPicPr>
          <p:cNvPr id="49" name="Picture 16">
            <a:extLst>
              <a:ext uri="{FF2B5EF4-FFF2-40B4-BE49-F238E27FC236}">
                <a16:creationId xmlns:a16="http://schemas.microsoft.com/office/drawing/2014/main" id="{CB2158C0-0A82-4DF9-8AAF-FF130C6E963C}"/>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5854481">
            <a:off x="4380287" y="7811625"/>
            <a:ext cx="852025" cy="844570"/>
          </a:xfrm>
          <a:prstGeom prst="rect">
            <a:avLst/>
          </a:prstGeom>
        </p:spPr>
      </p:pic>
      <p:grpSp>
        <p:nvGrpSpPr>
          <p:cNvPr id="53" name="Group 2">
            <a:extLst>
              <a:ext uri="{FF2B5EF4-FFF2-40B4-BE49-F238E27FC236}">
                <a16:creationId xmlns:a16="http://schemas.microsoft.com/office/drawing/2014/main" id="{7944CE3D-6D1B-4C60-B705-D163DF8AD97B}"/>
              </a:ext>
            </a:extLst>
          </p:cNvPr>
          <p:cNvGrpSpPr/>
          <p:nvPr/>
        </p:nvGrpSpPr>
        <p:grpSpPr>
          <a:xfrm>
            <a:off x="0" y="4548374"/>
            <a:ext cx="18288000" cy="2948048"/>
            <a:chOff x="0" y="0"/>
            <a:chExt cx="4816593" cy="776441"/>
          </a:xfrm>
        </p:grpSpPr>
        <p:sp>
          <p:nvSpPr>
            <p:cNvPr id="54" name="Freeform 3">
              <a:extLst>
                <a:ext uri="{FF2B5EF4-FFF2-40B4-BE49-F238E27FC236}">
                  <a16:creationId xmlns:a16="http://schemas.microsoft.com/office/drawing/2014/main" id="{AB02D0DB-85EE-4512-A3E5-9A387DEF3A98}"/>
                </a:ext>
              </a:extLst>
            </p:cNvPr>
            <p:cNvSpPr/>
            <p:nvPr/>
          </p:nvSpPr>
          <p:spPr>
            <a:xfrm>
              <a:off x="0" y="0"/>
              <a:ext cx="4816592" cy="776441"/>
            </a:xfrm>
            <a:custGeom>
              <a:avLst/>
              <a:gdLst/>
              <a:ahLst/>
              <a:cxnLst/>
              <a:rect l="l" t="t" r="r" b="b"/>
              <a:pathLst>
                <a:path w="4816592" h="776441">
                  <a:moveTo>
                    <a:pt x="0" y="0"/>
                  </a:moveTo>
                  <a:lnTo>
                    <a:pt x="4816592" y="0"/>
                  </a:lnTo>
                  <a:lnTo>
                    <a:pt x="4816592" y="776441"/>
                  </a:lnTo>
                  <a:lnTo>
                    <a:pt x="0" y="776441"/>
                  </a:lnTo>
                  <a:close/>
                </a:path>
              </a:pathLst>
            </a:custGeom>
            <a:solidFill>
              <a:srgbClr val="816456"/>
            </a:solidFill>
          </p:spPr>
        </p:sp>
        <p:sp>
          <p:nvSpPr>
            <p:cNvPr id="55" name="TextBox 4">
              <a:extLst>
                <a:ext uri="{FF2B5EF4-FFF2-40B4-BE49-F238E27FC236}">
                  <a16:creationId xmlns:a16="http://schemas.microsoft.com/office/drawing/2014/main" id="{FFC3BE14-9D82-4596-A5EA-826951BA9AD1}"/>
                </a:ext>
              </a:extLst>
            </p:cNvPr>
            <p:cNvSpPr txBox="1"/>
            <p:nvPr/>
          </p:nvSpPr>
          <p:spPr>
            <a:xfrm>
              <a:off x="0" y="-76200"/>
              <a:ext cx="812800" cy="889000"/>
            </a:xfrm>
            <a:prstGeom prst="rect">
              <a:avLst/>
            </a:prstGeom>
          </p:spPr>
          <p:txBody>
            <a:bodyPr lIns="50800" tIns="50800" rIns="50800" bIns="50800" rtlCol="0" anchor="ctr"/>
            <a:lstStyle/>
            <a:p>
              <a:pPr marL="0" marR="0" lvl="0" indent="0" algn="ctr" defTabSz="914400" rtl="0" eaLnBrk="1" fontAlgn="auto" latinLnBrk="0" hangingPunct="1">
                <a:lnSpc>
                  <a:spcPts val="35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 name="Group 1">
            <a:extLst>
              <a:ext uri="{FF2B5EF4-FFF2-40B4-BE49-F238E27FC236}">
                <a16:creationId xmlns:a16="http://schemas.microsoft.com/office/drawing/2014/main" id="{34A9183A-CF64-404B-9D2C-E9B939BAA3CC}"/>
              </a:ext>
            </a:extLst>
          </p:cNvPr>
          <p:cNvGrpSpPr/>
          <p:nvPr/>
        </p:nvGrpSpPr>
        <p:grpSpPr>
          <a:xfrm>
            <a:off x="1371600" y="3924271"/>
            <a:ext cx="1319480" cy="1319480"/>
            <a:chOff x="15530203" y="3924271"/>
            <a:chExt cx="1319480" cy="1319480"/>
          </a:xfrm>
        </p:grpSpPr>
        <p:pic>
          <p:nvPicPr>
            <p:cNvPr id="70" name="Picture 5">
              <a:extLst>
                <a:ext uri="{FF2B5EF4-FFF2-40B4-BE49-F238E27FC236}">
                  <a16:creationId xmlns:a16="http://schemas.microsoft.com/office/drawing/2014/main" id="{CF489C7B-C707-4C31-9CD6-CC2C4635D206}"/>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5530203" y="3924271"/>
              <a:ext cx="1319480" cy="1319480"/>
            </a:xfrm>
            <a:prstGeom prst="rect">
              <a:avLst/>
            </a:prstGeom>
          </p:spPr>
        </p:pic>
        <p:pic>
          <p:nvPicPr>
            <p:cNvPr id="71" name="Picture 18">
              <a:extLst>
                <a:ext uri="{FF2B5EF4-FFF2-40B4-BE49-F238E27FC236}">
                  <a16:creationId xmlns:a16="http://schemas.microsoft.com/office/drawing/2014/main" id="{EB5081BB-8798-4993-ADDE-295824A6A5B9}"/>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5578850" y="3972918"/>
              <a:ext cx="1222186" cy="1222186"/>
            </a:xfrm>
            <a:prstGeom prst="rect">
              <a:avLst/>
            </a:prstGeom>
          </p:spPr>
        </p:pic>
        <p:pic>
          <p:nvPicPr>
            <p:cNvPr id="72" name="Picture 19">
              <a:extLst>
                <a:ext uri="{FF2B5EF4-FFF2-40B4-BE49-F238E27FC236}">
                  <a16:creationId xmlns:a16="http://schemas.microsoft.com/office/drawing/2014/main" id="{BD211016-13F4-4713-AC7F-B0E1A5C149F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5918313" y="4377573"/>
              <a:ext cx="543258" cy="412876"/>
            </a:xfrm>
            <a:prstGeom prst="rect">
              <a:avLst/>
            </a:prstGeom>
          </p:spPr>
        </p:pic>
      </p:grpSp>
      <p:sp>
        <p:nvSpPr>
          <p:cNvPr id="75" name="TextBox 74">
            <a:extLst>
              <a:ext uri="{FF2B5EF4-FFF2-40B4-BE49-F238E27FC236}">
                <a16:creationId xmlns:a16="http://schemas.microsoft.com/office/drawing/2014/main" id="{30DB1012-779B-4441-94E5-8C12C83BD1AD}"/>
              </a:ext>
            </a:extLst>
          </p:cNvPr>
          <p:cNvSpPr txBox="1"/>
          <p:nvPr/>
        </p:nvSpPr>
        <p:spPr>
          <a:xfrm>
            <a:off x="3134747" y="4956972"/>
            <a:ext cx="12508867" cy="1824923"/>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4000" b="1" i="1" dirty="0">
                <a:solidFill>
                  <a:schemeClr val="bg1"/>
                </a:solidFill>
                <a:effectLst/>
                <a:latin typeface="Arial" panose="020B0604020202020204" pitchFamily="34" charset="0"/>
                <a:ea typeface="Calibri" panose="020F0502020204030204" pitchFamily="34" charset="0"/>
                <a:cs typeface="Arial" panose="020B0604020202020204" pitchFamily="34" charset="0"/>
              </a:rPr>
              <a:t>Nhận định phải có lực tác dụng để duy trì chuyển động của vật là không đúng. </a:t>
            </a:r>
            <a:endParaRPr kumimoji="0" lang="en-US" sz="4000" b="1" i="1"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pic>
        <p:nvPicPr>
          <p:cNvPr id="29" name="Picture 13">
            <a:extLst>
              <a:ext uri="{FF2B5EF4-FFF2-40B4-BE49-F238E27FC236}">
                <a16:creationId xmlns:a16="http://schemas.microsoft.com/office/drawing/2014/main" id="{02D5E2E4-1E28-49BE-88DB-CC985DB84F63}"/>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r="51238" b="61334"/>
          <a:stretch>
            <a:fillRect/>
          </a:stretch>
        </p:blipFill>
        <p:spPr>
          <a:xfrm>
            <a:off x="1245049" y="9153493"/>
            <a:ext cx="1889698" cy="693436"/>
          </a:xfrm>
          <a:prstGeom prst="rect">
            <a:avLst/>
          </a:prstGeom>
        </p:spPr>
      </p:pic>
      <p:grpSp>
        <p:nvGrpSpPr>
          <p:cNvPr id="39" name="Google Shape;3883;p48">
            <a:extLst>
              <a:ext uri="{FF2B5EF4-FFF2-40B4-BE49-F238E27FC236}">
                <a16:creationId xmlns:a16="http://schemas.microsoft.com/office/drawing/2014/main" id="{5266466C-FCD8-4F59-97FF-75D8A48F4F75}"/>
              </a:ext>
            </a:extLst>
          </p:cNvPr>
          <p:cNvGrpSpPr/>
          <p:nvPr/>
        </p:nvGrpSpPr>
        <p:grpSpPr>
          <a:xfrm rot="20266632">
            <a:off x="1107460" y="504613"/>
            <a:ext cx="1086246" cy="1561440"/>
            <a:chOff x="7415709" y="1767642"/>
            <a:chExt cx="463722" cy="1072159"/>
          </a:xfrm>
          <a:solidFill>
            <a:srgbClr val="FF9C6F"/>
          </a:solidFill>
        </p:grpSpPr>
        <p:sp>
          <p:nvSpPr>
            <p:cNvPr id="40" name="Google Shape;3884;p48">
              <a:extLst>
                <a:ext uri="{FF2B5EF4-FFF2-40B4-BE49-F238E27FC236}">
                  <a16:creationId xmlns:a16="http://schemas.microsoft.com/office/drawing/2014/main" id="{69171023-C0AC-437B-BB13-3B1BBA66C5D1}"/>
                </a:ext>
              </a:extLst>
            </p:cNvPr>
            <p:cNvSpPr/>
            <p:nvPr/>
          </p:nvSpPr>
          <p:spPr>
            <a:xfrm rot="-4811423">
              <a:off x="7257974" y="2012218"/>
              <a:ext cx="779193" cy="335879"/>
            </a:xfrm>
            <a:custGeom>
              <a:avLst/>
              <a:gdLst/>
              <a:ahLst/>
              <a:cxnLst/>
              <a:rect l="l" t="t" r="r" b="b"/>
              <a:pathLst>
                <a:path w="14187" h="6116" extrusionOk="0">
                  <a:moveTo>
                    <a:pt x="13560" y="1"/>
                  </a:moveTo>
                  <a:cubicBezTo>
                    <a:pt x="10327" y="552"/>
                    <a:pt x="7069" y="1204"/>
                    <a:pt x="3835" y="1805"/>
                  </a:cubicBezTo>
                  <a:cubicBezTo>
                    <a:pt x="2557" y="2056"/>
                    <a:pt x="1254" y="2206"/>
                    <a:pt x="1" y="2557"/>
                  </a:cubicBezTo>
                  <a:cubicBezTo>
                    <a:pt x="402" y="3259"/>
                    <a:pt x="677" y="4036"/>
                    <a:pt x="1154" y="4687"/>
                  </a:cubicBezTo>
                  <a:cubicBezTo>
                    <a:pt x="5439" y="5139"/>
                    <a:pt x="9750" y="5640"/>
                    <a:pt x="14036" y="6116"/>
                  </a:cubicBezTo>
                  <a:cubicBezTo>
                    <a:pt x="14086" y="6066"/>
                    <a:pt x="14161" y="6016"/>
                    <a:pt x="14186" y="5991"/>
                  </a:cubicBezTo>
                  <a:cubicBezTo>
                    <a:pt x="14086" y="5038"/>
                    <a:pt x="14011" y="4111"/>
                    <a:pt x="13936" y="3159"/>
                  </a:cubicBezTo>
                  <a:cubicBezTo>
                    <a:pt x="13785" y="2106"/>
                    <a:pt x="13785" y="1028"/>
                    <a:pt x="13560" y="1"/>
                  </a:cubicBezTo>
                  <a:close/>
                </a:path>
              </a:pathLst>
            </a:custGeom>
            <a:grpFill/>
            <a:ln w="38100">
              <a:solidFill>
                <a:srgbClr val="4C393B"/>
              </a:solid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41" name="Google Shape;3885;p48">
              <a:extLst>
                <a:ext uri="{FF2B5EF4-FFF2-40B4-BE49-F238E27FC236}">
                  <a16:creationId xmlns:a16="http://schemas.microsoft.com/office/drawing/2014/main" id="{31763142-C13F-428A-B796-7238C6ED4813}"/>
                </a:ext>
              </a:extLst>
            </p:cNvPr>
            <p:cNvSpPr/>
            <p:nvPr/>
          </p:nvSpPr>
          <p:spPr>
            <a:xfrm rot="233779">
              <a:off x="7503479" y="2645873"/>
              <a:ext cx="211992" cy="186941"/>
            </a:xfrm>
            <a:custGeom>
              <a:avLst/>
              <a:gdLst/>
              <a:ahLst/>
              <a:cxnLst/>
              <a:rect l="l" t="t" r="r" b="b"/>
              <a:pathLst>
                <a:path w="5791" h="5106" extrusionOk="0">
                  <a:moveTo>
                    <a:pt x="2930" y="1"/>
                  </a:moveTo>
                  <a:cubicBezTo>
                    <a:pt x="2704" y="1"/>
                    <a:pt x="2477" y="26"/>
                    <a:pt x="2257" y="71"/>
                  </a:cubicBezTo>
                  <a:cubicBezTo>
                    <a:pt x="1430" y="297"/>
                    <a:pt x="753" y="898"/>
                    <a:pt x="502" y="1700"/>
                  </a:cubicBezTo>
                  <a:cubicBezTo>
                    <a:pt x="1" y="2978"/>
                    <a:pt x="803" y="4557"/>
                    <a:pt x="2106" y="4983"/>
                  </a:cubicBezTo>
                  <a:cubicBezTo>
                    <a:pt x="2355" y="5066"/>
                    <a:pt x="2616" y="5106"/>
                    <a:pt x="2876" y="5106"/>
                  </a:cubicBezTo>
                  <a:cubicBezTo>
                    <a:pt x="3715" y="5106"/>
                    <a:pt x="4554" y="4695"/>
                    <a:pt x="5014" y="4006"/>
                  </a:cubicBezTo>
                  <a:cubicBezTo>
                    <a:pt x="5790" y="2903"/>
                    <a:pt x="5515" y="1199"/>
                    <a:pt x="4387" y="447"/>
                  </a:cubicBezTo>
                  <a:cubicBezTo>
                    <a:pt x="3968" y="132"/>
                    <a:pt x="3451" y="1"/>
                    <a:pt x="2930" y="1"/>
                  </a:cubicBezTo>
                  <a:close/>
                </a:path>
              </a:pathLst>
            </a:custGeom>
            <a:grpFill/>
            <a:ln w="38100">
              <a:solidFill>
                <a:srgbClr val="4C393B"/>
              </a:solid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grpSp>
      <p:sp>
        <p:nvSpPr>
          <p:cNvPr id="42" name="TextBox 41">
            <a:extLst>
              <a:ext uri="{FF2B5EF4-FFF2-40B4-BE49-F238E27FC236}">
                <a16:creationId xmlns:a16="http://schemas.microsoft.com/office/drawing/2014/main" id="{457DF7A8-5711-404B-9100-0BC16ABBDF57}"/>
              </a:ext>
            </a:extLst>
          </p:cNvPr>
          <p:cNvSpPr txBox="1"/>
          <p:nvPr/>
        </p:nvSpPr>
        <p:spPr>
          <a:xfrm>
            <a:off x="1756118" y="718414"/>
            <a:ext cx="14937626" cy="1998176"/>
          </a:xfrm>
          <a:prstGeom prst="rect">
            <a:avLst/>
          </a:prstGeom>
          <a:noFill/>
        </p:spPr>
        <p:txBody>
          <a:bodyPr wrap="square">
            <a:spAutoFit/>
          </a:bodyPr>
          <a:lstStyle/>
          <a:p>
            <a:pPr algn="ctr">
              <a:lnSpc>
                <a:spcPct val="150000"/>
              </a:lnSpc>
            </a:pPr>
            <a:r>
              <a:rPr lang="en-US" sz="4400" b="1" i="1" dirty="0">
                <a:latin typeface="Arial" panose="020B0604020202020204" pitchFamily="34" charset="0"/>
                <a:cs typeface="Arial" panose="020B0604020202020204" pitchFamily="34" charset="0"/>
              </a:rPr>
              <a:t>Sai lầm hay gặp khi nhận định về việc duy trì chuyển động của vật. </a:t>
            </a:r>
          </a:p>
        </p:txBody>
      </p:sp>
      <p:pic>
        <p:nvPicPr>
          <p:cNvPr id="48" name="Picture 16">
            <a:extLst>
              <a:ext uri="{FF2B5EF4-FFF2-40B4-BE49-F238E27FC236}">
                <a16:creationId xmlns:a16="http://schemas.microsoft.com/office/drawing/2014/main" id="{B4569408-DBE8-4379-BD89-C38FFFAA8A98}"/>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1321630">
            <a:off x="15344161" y="6041347"/>
            <a:ext cx="1277963" cy="1266781"/>
          </a:xfrm>
          <a:prstGeom prst="rect">
            <a:avLst/>
          </a:prstGeom>
        </p:spPr>
      </p:pic>
      <p:pic>
        <p:nvPicPr>
          <p:cNvPr id="43" name="Picture 16">
            <a:extLst>
              <a:ext uri="{FF2B5EF4-FFF2-40B4-BE49-F238E27FC236}">
                <a16:creationId xmlns:a16="http://schemas.microsoft.com/office/drawing/2014/main" id="{35D31DD1-1665-4BCB-8E3C-1ED010DA3716}"/>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424803">
            <a:off x="7153391" y="8591715"/>
            <a:ext cx="1277963" cy="1266781"/>
          </a:xfrm>
          <a:prstGeom prst="rect">
            <a:avLst/>
          </a:prstGeom>
        </p:spPr>
      </p:pic>
    </p:spTree>
    <p:extLst>
      <p:ext uri="{BB962C8B-B14F-4D97-AF65-F5344CB8AC3E}">
        <p14:creationId xmlns:p14="http://schemas.microsoft.com/office/powerpoint/2010/main" val="3813013765"/>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4EFEA"/>
        </a:solidFill>
        <a:effectLst/>
      </p:bgPr>
    </p:bg>
    <p:spTree>
      <p:nvGrpSpPr>
        <p:cNvPr id="1" name=""/>
        <p:cNvGrpSpPr/>
        <p:nvPr/>
      </p:nvGrpSpPr>
      <p:grpSpPr>
        <a:xfrm>
          <a:off x="0" y="0"/>
          <a:ext cx="0" cy="0"/>
          <a:chOff x="0" y="0"/>
          <a:chExt cx="0" cy="0"/>
        </a:xfrm>
      </p:grpSpPr>
      <p:grpSp>
        <p:nvGrpSpPr>
          <p:cNvPr id="9" name="Group 9"/>
          <p:cNvGrpSpPr/>
          <p:nvPr/>
        </p:nvGrpSpPr>
        <p:grpSpPr>
          <a:xfrm>
            <a:off x="0" y="0"/>
            <a:ext cx="630133" cy="10287000"/>
            <a:chOff x="0" y="0"/>
            <a:chExt cx="165961" cy="2709333"/>
          </a:xfrm>
        </p:grpSpPr>
        <p:sp>
          <p:nvSpPr>
            <p:cNvPr id="10" name="Freeform 10"/>
            <p:cNvSpPr/>
            <p:nvPr/>
          </p:nvSpPr>
          <p:spPr>
            <a:xfrm>
              <a:off x="0" y="0"/>
              <a:ext cx="165961" cy="2709333"/>
            </a:xfrm>
            <a:custGeom>
              <a:avLst/>
              <a:gdLst/>
              <a:ahLst/>
              <a:cxnLst/>
              <a:rect l="l" t="t" r="r" b="b"/>
              <a:pathLst>
                <a:path w="165961" h="2709333">
                  <a:moveTo>
                    <a:pt x="0" y="0"/>
                  </a:moveTo>
                  <a:lnTo>
                    <a:pt x="165961" y="0"/>
                  </a:lnTo>
                  <a:lnTo>
                    <a:pt x="165961" y="2709333"/>
                  </a:lnTo>
                  <a:lnTo>
                    <a:pt x="0" y="2709333"/>
                  </a:lnTo>
                  <a:close/>
                </a:path>
              </a:pathLst>
            </a:custGeom>
            <a:solidFill>
              <a:srgbClr val="816456"/>
            </a:solidFill>
          </p:spPr>
        </p:sp>
        <p:sp>
          <p:nvSpPr>
            <p:cNvPr id="11" name="TextBox 11"/>
            <p:cNvSpPr txBox="1"/>
            <p:nvPr/>
          </p:nvSpPr>
          <p:spPr>
            <a:xfrm>
              <a:off x="0" y="-66675"/>
              <a:ext cx="812800" cy="879475"/>
            </a:xfrm>
            <a:prstGeom prst="rect">
              <a:avLst/>
            </a:prstGeom>
          </p:spPr>
          <p:txBody>
            <a:bodyPr lIns="50800" tIns="50800" rIns="50800" bIns="50800" rtlCol="0" anchor="ctr"/>
            <a:lstStyle/>
            <a:p>
              <a:pPr marL="0" marR="0" lvl="0" indent="0" algn="ctr" defTabSz="914400" rtl="0" eaLnBrk="1" fontAlgn="auto" latinLnBrk="0" hangingPunct="1">
                <a:lnSpc>
                  <a:spcPts val="34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8" name="TextBox 18"/>
          <p:cNvSpPr txBox="1"/>
          <p:nvPr/>
        </p:nvSpPr>
        <p:spPr>
          <a:xfrm>
            <a:off x="1361504" y="470529"/>
            <a:ext cx="14559749" cy="1214179"/>
          </a:xfrm>
          <a:prstGeom prst="rect">
            <a:avLst/>
          </a:prstGeom>
        </p:spPr>
        <p:txBody>
          <a:bodyPr wrap="square" lIns="0" tIns="0" rIns="0" bIns="0" rtlCol="0" anchor="t">
            <a:spAutoFit/>
          </a:bodyPr>
          <a:lstStyle/>
          <a:p>
            <a:pPr marL="0" marR="0" lvl="0" indent="0" algn="just" defTabSz="914400" rtl="0" eaLnBrk="1" fontAlgn="auto" latinLnBrk="0" hangingPunct="1">
              <a:lnSpc>
                <a:spcPts val="10499"/>
              </a:lnSpc>
              <a:spcBef>
                <a:spcPts val="0"/>
              </a:spcBef>
              <a:spcAft>
                <a:spcPts val="0"/>
              </a:spcAft>
              <a:buClrTx/>
              <a:buSzTx/>
              <a:buFontTx/>
              <a:buNone/>
              <a:tabLst/>
              <a:defRPr/>
            </a:pPr>
            <a:r>
              <a:rPr kumimoji="0" lang="en-US" sz="6000" b="1" i="0" u="none" strike="noStrike" kern="1200" cap="none" spc="69" normalizeH="0" baseline="0" noProof="0" dirty="0">
                <a:ln>
                  <a:noFill/>
                </a:ln>
                <a:solidFill>
                  <a:srgbClr val="4C393B"/>
                </a:solidFill>
                <a:effectLst/>
                <a:uLnTx/>
                <a:uFillTx/>
                <a:latin typeface="Arial" panose="020B0604020202020204" pitchFamily="34" charset="0"/>
                <a:ea typeface="+mn-ea"/>
                <a:cs typeface="Arial" panose="020B0604020202020204" pitchFamily="34" charset="0"/>
              </a:rPr>
              <a:t>1. Định luật I Newton</a:t>
            </a:r>
          </a:p>
        </p:txBody>
      </p:sp>
      <p:cxnSp>
        <p:nvCxnSpPr>
          <p:cNvPr id="29" name="Straight Connector 28">
            <a:extLst>
              <a:ext uri="{FF2B5EF4-FFF2-40B4-BE49-F238E27FC236}">
                <a16:creationId xmlns:a16="http://schemas.microsoft.com/office/drawing/2014/main" id="{5D2E4994-6562-4DAB-943F-E8F118F165A2}"/>
              </a:ext>
            </a:extLst>
          </p:cNvPr>
          <p:cNvCxnSpPr/>
          <p:nvPr/>
        </p:nvCxnSpPr>
        <p:spPr>
          <a:xfrm>
            <a:off x="1773942" y="9258300"/>
            <a:ext cx="3886200" cy="0"/>
          </a:xfrm>
          <a:prstGeom prst="line">
            <a:avLst/>
          </a:prstGeom>
          <a:ln w="38100">
            <a:solidFill>
              <a:srgbClr val="816456"/>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6FAC95A-D41A-4321-9C64-DE8E89FF8819}"/>
              </a:ext>
            </a:extLst>
          </p:cNvPr>
          <p:cNvCxnSpPr/>
          <p:nvPr/>
        </p:nvCxnSpPr>
        <p:spPr>
          <a:xfrm>
            <a:off x="2340895" y="9639300"/>
            <a:ext cx="3886200" cy="0"/>
          </a:xfrm>
          <a:prstGeom prst="line">
            <a:avLst/>
          </a:prstGeom>
          <a:ln w="38100">
            <a:solidFill>
              <a:srgbClr val="816456"/>
            </a:solidFill>
          </a:ln>
        </p:spPr>
        <p:style>
          <a:lnRef idx="1">
            <a:schemeClr val="accent1"/>
          </a:lnRef>
          <a:fillRef idx="0">
            <a:schemeClr val="accent1"/>
          </a:fillRef>
          <a:effectRef idx="0">
            <a:schemeClr val="accent1"/>
          </a:effectRef>
          <a:fontRef idx="minor">
            <a:schemeClr val="tx1"/>
          </a:fontRef>
        </p:style>
      </p:cxnSp>
      <p:pic>
        <p:nvPicPr>
          <p:cNvPr id="31" name="Picture 16">
            <a:extLst>
              <a:ext uri="{FF2B5EF4-FFF2-40B4-BE49-F238E27FC236}">
                <a16:creationId xmlns:a16="http://schemas.microsoft.com/office/drawing/2014/main" id="{A9F0F438-CB70-431F-BBE7-5FBEDE729FF9}"/>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940045">
            <a:off x="15707011" y="444226"/>
            <a:ext cx="1277963" cy="1266781"/>
          </a:xfrm>
          <a:prstGeom prst="rect">
            <a:avLst/>
          </a:prstGeom>
        </p:spPr>
      </p:pic>
      <p:pic>
        <p:nvPicPr>
          <p:cNvPr id="32" name="Picture 16">
            <a:extLst>
              <a:ext uri="{FF2B5EF4-FFF2-40B4-BE49-F238E27FC236}">
                <a16:creationId xmlns:a16="http://schemas.microsoft.com/office/drawing/2014/main" id="{F3966FFF-FCFD-42C3-9D2C-AE98E30CEEB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5854481">
            <a:off x="14015040" y="916579"/>
            <a:ext cx="852025" cy="844570"/>
          </a:xfrm>
          <a:prstGeom prst="rect">
            <a:avLst/>
          </a:prstGeom>
        </p:spPr>
      </p:pic>
      <p:grpSp>
        <p:nvGrpSpPr>
          <p:cNvPr id="2" name="Group 1">
            <a:extLst>
              <a:ext uri="{FF2B5EF4-FFF2-40B4-BE49-F238E27FC236}">
                <a16:creationId xmlns:a16="http://schemas.microsoft.com/office/drawing/2014/main" id="{5ACB64D4-85F7-4389-B063-A6FE443A2A82}"/>
              </a:ext>
            </a:extLst>
          </p:cNvPr>
          <p:cNvGrpSpPr/>
          <p:nvPr/>
        </p:nvGrpSpPr>
        <p:grpSpPr>
          <a:xfrm>
            <a:off x="1542767" y="2395898"/>
            <a:ext cx="7220233" cy="5438150"/>
            <a:chOff x="1542767" y="2395898"/>
            <a:chExt cx="7220233" cy="5438150"/>
          </a:xfrm>
        </p:grpSpPr>
        <p:sp>
          <p:nvSpPr>
            <p:cNvPr id="17" name="Google Shape;3868;p48">
              <a:extLst>
                <a:ext uri="{FF2B5EF4-FFF2-40B4-BE49-F238E27FC236}">
                  <a16:creationId xmlns:a16="http://schemas.microsoft.com/office/drawing/2014/main" id="{11346DCD-8107-4573-8EEB-FDAC897B4E31}"/>
                </a:ext>
              </a:extLst>
            </p:cNvPr>
            <p:cNvSpPr/>
            <p:nvPr/>
          </p:nvSpPr>
          <p:spPr>
            <a:xfrm>
              <a:off x="1863765" y="2395898"/>
              <a:ext cx="6899235" cy="4763911"/>
            </a:xfrm>
            <a:prstGeom prst="rect">
              <a:avLst/>
            </a:prstGeom>
            <a:noFill/>
            <a:ln w="38100" cap="flat" cmpd="sng">
              <a:solidFill>
                <a:srgbClr val="FFC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9" name="Google Shape;3869;p48">
              <a:extLst>
                <a:ext uri="{FF2B5EF4-FFF2-40B4-BE49-F238E27FC236}">
                  <a16:creationId xmlns:a16="http://schemas.microsoft.com/office/drawing/2014/main" id="{0078135C-FF63-4994-B078-B20AD48B8F12}"/>
                </a:ext>
              </a:extLst>
            </p:cNvPr>
            <p:cNvSpPr txBox="1">
              <a:spLocks/>
            </p:cNvSpPr>
            <p:nvPr/>
          </p:nvSpPr>
          <p:spPr>
            <a:xfrm>
              <a:off x="1542767" y="2887621"/>
              <a:ext cx="6783259" cy="4946427"/>
            </a:xfrm>
            <a:prstGeom prst="rect">
              <a:avLst/>
            </a:prstGeom>
            <a:solidFill>
              <a:srgbClr val="F6E28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000"/>
                <a:buFont typeface="Archivo Black"/>
                <a:buNone/>
                <a:defRPr sz="11000" b="0" i="0" u="none" strike="noStrike" cap="none">
                  <a:solidFill>
                    <a:schemeClr val="dk1"/>
                  </a:solidFill>
                  <a:latin typeface="Archivo Black"/>
                  <a:ea typeface="Archivo Black"/>
                  <a:cs typeface="Archivo Black"/>
                  <a:sym typeface="Archivo Black"/>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0" marR="0" lvl="0" indent="0" algn="just" defTabSz="914400" rtl="0" eaLnBrk="1" fontAlgn="auto" latinLnBrk="0" hangingPunct="1">
                <a:lnSpc>
                  <a:spcPct val="150000"/>
                </a:lnSpc>
                <a:spcBef>
                  <a:spcPts val="0"/>
                </a:spcBef>
                <a:spcAft>
                  <a:spcPts val="0"/>
                </a:spcAft>
                <a:buClr>
                  <a:srgbClr val="000000"/>
                </a:buClr>
                <a:buSzPts val="4000"/>
                <a:buFont typeface="Archivo Black"/>
                <a:buNone/>
                <a:tabLst/>
                <a:defRPr/>
              </a:pPr>
              <a:r>
                <a:rPr lang="en-US" sz="4000" b="1" i="1" dirty="0">
                  <a:solidFill>
                    <a:srgbClr val="4C393B"/>
                  </a:solidFill>
                  <a:effectLst/>
                  <a:latin typeface="Arial" panose="020B0604020202020204" pitchFamily="34" charset="0"/>
                  <a:ea typeface="Calibri" panose="020F0502020204030204" pitchFamily="34" charset="0"/>
                  <a:cs typeface="Arial" panose="020B0604020202020204" pitchFamily="34" charset="0"/>
                </a:rPr>
                <a:t>Định luật I Newton:</a:t>
              </a:r>
              <a:r>
                <a:rPr lang="en-US" sz="4000" b="1" dirty="0">
                  <a:solidFill>
                    <a:srgbClr val="4C393B"/>
                  </a:solidFill>
                  <a:effectLst/>
                  <a:latin typeface="Arial" panose="020B0604020202020204" pitchFamily="34" charset="0"/>
                  <a:ea typeface="Calibri" panose="020F0502020204030204" pitchFamily="34" charset="0"/>
                  <a:cs typeface="Arial" panose="020B0604020202020204" pitchFamily="34" charset="0"/>
                </a:rPr>
                <a:t> </a:t>
              </a:r>
              <a:r>
                <a:rPr lang="en-US" sz="4000" dirty="0">
                  <a:solidFill>
                    <a:srgbClr val="4C393B"/>
                  </a:solidFill>
                  <a:effectLst/>
                  <a:latin typeface="Arial" panose="020B0604020202020204" pitchFamily="34" charset="0"/>
                  <a:ea typeface="Calibri" panose="020F0502020204030204" pitchFamily="34" charset="0"/>
                  <a:cs typeface="Arial" panose="020B0604020202020204" pitchFamily="34" charset="0"/>
                </a:rPr>
                <a:t>Vật sẽ đứng yên hoặc chuyển động thẳng đều mãi </a:t>
              </a:r>
              <a:r>
                <a:rPr lang="en-US" sz="4000" dirty="0" err="1">
                  <a:solidFill>
                    <a:srgbClr val="4C393B"/>
                  </a:solidFill>
                  <a:effectLst/>
                  <a:latin typeface="Arial" panose="020B0604020202020204" pitchFamily="34" charset="0"/>
                  <a:ea typeface="Calibri" panose="020F0502020204030204" pitchFamily="34" charset="0"/>
                  <a:cs typeface="Arial" panose="020B0604020202020204" pitchFamily="34" charset="0"/>
                </a:rPr>
                <a:t>mãi</a:t>
              </a:r>
              <a:r>
                <a:rPr lang="en-US" sz="4000" dirty="0">
                  <a:solidFill>
                    <a:srgbClr val="4C393B"/>
                  </a:solidFill>
                  <a:effectLst/>
                  <a:latin typeface="Arial" panose="020B0604020202020204" pitchFamily="34" charset="0"/>
                  <a:ea typeface="Calibri" panose="020F0502020204030204" pitchFamily="34" charset="0"/>
                  <a:cs typeface="Arial" panose="020B0604020202020204" pitchFamily="34" charset="0"/>
                </a:rPr>
                <a:t> trừ khi có hợp lực khác không tác dụng lên vật </a:t>
              </a:r>
              <a:endParaRPr kumimoji="0" lang="vi-VN" sz="3600" b="1" i="0" u="none" strike="noStrike" kern="0" cap="none" spc="0" normalizeH="0" baseline="0" noProof="0" dirty="0">
                <a:ln>
                  <a:noFill/>
                </a:ln>
                <a:solidFill>
                  <a:srgbClr val="4C393B"/>
                </a:solidFill>
                <a:effectLst/>
                <a:uLnTx/>
                <a:uFillTx/>
                <a:latin typeface="Arial" panose="020B0604020202020204" pitchFamily="34" charset="0"/>
                <a:cs typeface="Arial" panose="020B0604020202020204" pitchFamily="34" charset="0"/>
                <a:sym typeface="Archivo Black"/>
              </a:endParaRPr>
            </a:p>
          </p:txBody>
        </p:sp>
      </p:grpSp>
      <p:grpSp>
        <p:nvGrpSpPr>
          <p:cNvPr id="3" name="Group 2">
            <a:extLst>
              <a:ext uri="{FF2B5EF4-FFF2-40B4-BE49-F238E27FC236}">
                <a16:creationId xmlns:a16="http://schemas.microsoft.com/office/drawing/2014/main" id="{D2354617-66EF-4895-8ECB-71D2BEFF1134}"/>
              </a:ext>
            </a:extLst>
          </p:cNvPr>
          <p:cNvGrpSpPr/>
          <p:nvPr/>
        </p:nvGrpSpPr>
        <p:grpSpPr>
          <a:xfrm>
            <a:off x="9894765" y="4015007"/>
            <a:ext cx="7220233" cy="5438150"/>
            <a:chOff x="9894765" y="4015007"/>
            <a:chExt cx="7220233" cy="5438150"/>
          </a:xfrm>
        </p:grpSpPr>
        <p:sp>
          <p:nvSpPr>
            <p:cNvPr id="33" name="Google Shape;3868;p48">
              <a:extLst>
                <a:ext uri="{FF2B5EF4-FFF2-40B4-BE49-F238E27FC236}">
                  <a16:creationId xmlns:a16="http://schemas.microsoft.com/office/drawing/2014/main" id="{C4E6B6CB-DBCB-4087-8913-0F75BE3268C9}"/>
                </a:ext>
              </a:extLst>
            </p:cNvPr>
            <p:cNvSpPr/>
            <p:nvPr/>
          </p:nvSpPr>
          <p:spPr>
            <a:xfrm>
              <a:off x="10215763" y="4015007"/>
              <a:ext cx="6899235" cy="4763911"/>
            </a:xfrm>
            <a:prstGeom prst="rect">
              <a:avLst/>
            </a:prstGeom>
            <a:noFill/>
            <a:ln w="381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35" name="Google Shape;3869;p48">
              <a:extLst>
                <a:ext uri="{FF2B5EF4-FFF2-40B4-BE49-F238E27FC236}">
                  <a16:creationId xmlns:a16="http://schemas.microsoft.com/office/drawing/2014/main" id="{03E5A38E-6B7F-481F-9DA7-BD351234B5C2}"/>
                </a:ext>
              </a:extLst>
            </p:cNvPr>
            <p:cNvSpPr txBox="1">
              <a:spLocks/>
            </p:cNvSpPr>
            <p:nvPr/>
          </p:nvSpPr>
          <p:spPr>
            <a:xfrm>
              <a:off x="9894765" y="4506730"/>
              <a:ext cx="6783259" cy="4946427"/>
            </a:xfrm>
            <a:prstGeom prst="rect">
              <a:avLst/>
            </a:prstGeom>
            <a:solidFill>
              <a:srgbClr val="79D6D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000"/>
                <a:buFont typeface="Archivo Black"/>
                <a:buNone/>
                <a:defRPr sz="11000" b="0" i="0" u="none" strike="noStrike" cap="none">
                  <a:solidFill>
                    <a:schemeClr val="dk1"/>
                  </a:solidFill>
                  <a:latin typeface="Archivo Black"/>
                  <a:ea typeface="Archivo Black"/>
                  <a:cs typeface="Archivo Black"/>
                  <a:sym typeface="Archivo Black"/>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4C393B"/>
                  </a:solidFill>
                  <a:effectLst/>
                  <a:uLnTx/>
                  <a:uFillTx/>
                  <a:latin typeface="Arial" panose="020B0604020202020204" pitchFamily="34" charset="0"/>
                  <a:ea typeface="+mn-ea"/>
                  <a:cs typeface="Arial" panose="020B0604020202020204" pitchFamily="34" charset="0"/>
                </a:rPr>
                <a:t>Trạng thái đứng yên hoặc chuyển động thẳng đều được gọi là </a:t>
              </a:r>
              <a:r>
                <a:rPr kumimoji="0" lang="en-US" sz="4000" b="1" i="1" u="none" strike="noStrike" kern="1200" cap="none" spc="0" normalizeH="0" baseline="0" noProof="0" dirty="0">
                  <a:ln>
                    <a:noFill/>
                  </a:ln>
                  <a:solidFill>
                    <a:srgbClr val="4C393B"/>
                  </a:solidFill>
                  <a:effectLst/>
                  <a:uLnTx/>
                  <a:uFillTx/>
                  <a:latin typeface="Arial" panose="020B0604020202020204" pitchFamily="34" charset="0"/>
                  <a:ea typeface="+mn-ea"/>
                  <a:cs typeface="Arial" panose="020B0604020202020204" pitchFamily="34" charset="0"/>
                </a:rPr>
                <a:t>trạng thái cân bằng </a:t>
              </a:r>
              <a:r>
                <a:rPr kumimoji="0" lang="en-US" sz="4000" b="0" i="0" u="none" strike="noStrike" kern="1200" cap="none" spc="0" normalizeH="0" baseline="0" noProof="0" dirty="0">
                  <a:ln>
                    <a:noFill/>
                  </a:ln>
                  <a:solidFill>
                    <a:srgbClr val="4C393B"/>
                  </a:solidFill>
                  <a:effectLst/>
                  <a:uLnTx/>
                  <a:uFillTx/>
                  <a:latin typeface="Arial" panose="020B0604020202020204" pitchFamily="34" charset="0"/>
                  <a:ea typeface="+mn-ea"/>
                  <a:cs typeface="Arial" panose="020B0604020202020204" pitchFamily="34" charset="0"/>
                </a:rPr>
                <a:t>của vật  </a:t>
              </a:r>
            </a:p>
          </p:txBody>
        </p:sp>
      </p:grpSp>
      <p:cxnSp>
        <p:nvCxnSpPr>
          <p:cNvPr id="36" name="Straight Connector 35">
            <a:extLst>
              <a:ext uri="{FF2B5EF4-FFF2-40B4-BE49-F238E27FC236}">
                <a16:creationId xmlns:a16="http://schemas.microsoft.com/office/drawing/2014/main" id="{97B4FB22-37A1-4F81-9F8F-0138C9248FF5}"/>
              </a:ext>
            </a:extLst>
          </p:cNvPr>
          <p:cNvCxnSpPr>
            <a:cxnSpLocks/>
          </p:cNvCxnSpPr>
          <p:nvPr/>
        </p:nvCxnSpPr>
        <p:spPr>
          <a:xfrm>
            <a:off x="2057400" y="8778918"/>
            <a:ext cx="2632035" cy="0"/>
          </a:xfrm>
          <a:prstGeom prst="line">
            <a:avLst/>
          </a:prstGeom>
          <a:ln w="38100">
            <a:solidFill>
              <a:srgbClr val="81645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2871041"/>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1205</TotalTime>
  <Words>2265</Words>
  <Application>Microsoft Office PowerPoint</Application>
  <PresentationFormat>Custom</PresentationFormat>
  <Paragraphs>164</Paragraphs>
  <Slides>43</Slides>
  <Notes>5</Notes>
  <HiddenSlides>0</HiddenSlides>
  <MMClips>1</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43</vt:i4>
      </vt:variant>
    </vt:vector>
  </HeadingPairs>
  <TitlesOfParts>
    <vt:vector size="53" baseType="lpstr">
      <vt:lpstr>Concert One</vt:lpstr>
      <vt:lpstr>Arial</vt:lpstr>
      <vt:lpstr>Archivo Black</vt:lpstr>
      <vt:lpstr>.VnTime</vt:lpstr>
      <vt:lpstr>Wingdings</vt:lpstr>
      <vt:lpstr>Calibri</vt:lpstr>
      <vt:lpstr>Courier New</vt:lpstr>
      <vt:lpstr>Cambria Math</vt:lpstr>
      <vt:lpstr>Office Theme</vt:lpstr>
      <vt:lpstr>CorelDRAW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Soft Brown Minimalist Design Studio Presentation</dc:title>
  <dc:creator>ADMIN</dc:creator>
  <cp:lastModifiedBy>Nguyễn Huyền My</cp:lastModifiedBy>
  <cp:revision>9</cp:revision>
  <dcterms:created xsi:type="dcterms:W3CDTF">2006-08-16T00:00:00Z</dcterms:created>
  <dcterms:modified xsi:type="dcterms:W3CDTF">2022-10-20T00:23:05Z</dcterms:modified>
  <dc:identifier>DAFO6lxIKgE</dc:identifier>
</cp:coreProperties>
</file>